
<file path=[Content_Types].xml><?xml version="1.0" encoding="utf-8"?>
<Types xmlns="http://schemas.openxmlformats.org/package/2006/content-types">
  <Default Extension="png" ContentType="image/png"/>
  <Default Extension="bmp" ContentType="image/bmp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0" r:id="rId3"/>
    <p:sldId id="261" r:id="rId4"/>
    <p:sldId id="277" r:id="rId5"/>
    <p:sldId id="278" r:id="rId6"/>
    <p:sldId id="27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57" r:id="rId18"/>
    <p:sldId id="258" r:id="rId19"/>
    <p:sldId id="259" r:id="rId20"/>
    <p:sldId id="272" r:id="rId21"/>
    <p:sldId id="273" r:id="rId22"/>
    <p:sldId id="274" r:id="rId23"/>
    <p:sldId id="275" r:id="rId24"/>
    <p:sldId id="276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1" autoAdjust="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177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CCEAF-6BDB-485D-B76D-BE2B9C1544BE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F0735-C5F3-4C97-B060-00C08F1F16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51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010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29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086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51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103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65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06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62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623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623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62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154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623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62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15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446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25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8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9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75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F0735-C5F3-4C97-B060-00C08F1F164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57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69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50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6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0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9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5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28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9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4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B7F2E-5852-401B-A241-C90B2E3D926B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6B19A-4B7C-4DAE-BA76-76254441A6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93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m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bm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Review: 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</a:t>
            </a:r>
            <a:r>
              <a:rPr lang="en-US" dirty="0" smtClean="0"/>
              <a:t>12, </a:t>
            </a:r>
            <a:r>
              <a:rPr lang="en-US" dirty="0" smtClean="0"/>
              <a:t>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946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&lt; 2x – 10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4743450" y="1743075"/>
            <a:ext cx="2064544" cy="3041312"/>
            <a:chOff x="4743450" y="1743075"/>
            <a:chExt cx="2064544" cy="3041312"/>
          </a:xfrm>
        </p:grpSpPr>
        <p:sp>
          <p:nvSpPr>
            <p:cNvPr id="3" name="SMARTPenAnnotation571"/>
            <p:cNvSpPr/>
            <p:nvPr/>
          </p:nvSpPr>
          <p:spPr>
            <a:xfrm>
              <a:off x="4743450" y="4086225"/>
              <a:ext cx="128588" cy="621507"/>
            </a:xfrm>
            <a:custGeom>
              <a:avLst/>
              <a:gdLst/>
              <a:ahLst/>
              <a:cxnLst/>
              <a:rect l="0" t="0" r="0" b="0"/>
              <a:pathLst>
                <a:path w="128588" h="621507">
                  <a:moveTo>
                    <a:pt x="0" y="0"/>
                  </a:moveTo>
                  <a:lnTo>
                    <a:pt x="0" y="29094"/>
                  </a:lnTo>
                  <a:lnTo>
                    <a:pt x="2116" y="41241"/>
                  </a:lnTo>
                  <a:lnTo>
                    <a:pt x="4909" y="57223"/>
                  </a:lnTo>
                  <a:lnTo>
                    <a:pt x="6150" y="74909"/>
                  </a:lnTo>
                  <a:lnTo>
                    <a:pt x="6702" y="95470"/>
                  </a:lnTo>
                  <a:lnTo>
                    <a:pt x="6849" y="106509"/>
                  </a:lnTo>
                  <a:lnTo>
                    <a:pt x="7741" y="117837"/>
                  </a:lnTo>
                  <a:lnTo>
                    <a:pt x="9129" y="129358"/>
                  </a:lnTo>
                  <a:lnTo>
                    <a:pt x="17060" y="180157"/>
                  </a:lnTo>
                  <a:lnTo>
                    <a:pt x="30990" y="258305"/>
                  </a:lnTo>
                  <a:lnTo>
                    <a:pt x="32566" y="272215"/>
                  </a:lnTo>
                  <a:lnTo>
                    <a:pt x="33617" y="286252"/>
                  </a:lnTo>
                  <a:lnTo>
                    <a:pt x="34317" y="300372"/>
                  </a:lnTo>
                  <a:lnTo>
                    <a:pt x="35578" y="314548"/>
                  </a:lnTo>
                  <a:lnTo>
                    <a:pt x="37212" y="328761"/>
                  </a:lnTo>
                  <a:lnTo>
                    <a:pt x="39096" y="342999"/>
                  </a:lnTo>
                  <a:lnTo>
                    <a:pt x="41145" y="356459"/>
                  </a:lnTo>
                  <a:lnTo>
                    <a:pt x="52475" y="422483"/>
                  </a:lnTo>
                  <a:lnTo>
                    <a:pt x="55621" y="435642"/>
                  </a:lnTo>
                  <a:lnTo>
                    <a:pt x="59305" y="448385"/>
                  </a:lnTo>
                  <a:lnTo>
                    <a:pt x="63349" y="460848"/>
                  </a:lnTo>
                  <a:lnTo>
                    <a:pt x="66839" y="473126"/>
                  </a:lnTo>
                  <a:lnTo>
                    <a:pt x="69959" y="485279"/>
                  </a:lnTo>
                  <a:lnTo>
                    <a:pt x="80670" y="529509"/>
                  </a:lnTo>
                  <a:lnTo>
                    <a:pt x="83149" y="538743"/>
                  </a:lnTo>
                  <a:lnTo>
                    <a:pt x="88019" y="555354"/>
                  </a:lnTo>
                  <a:lnTo>
                    <a:pt x="95224" y="578093"/>
                  </a:lnTo>
                  <a:lnTo>
                    <a:pt x="98407" y="584626"/>
                  </a:lnTo>
                  <a:lnTo>
                    <a:pt x="102118" y="590569"/>
                  </a:lnTo>
                  <a:lnTo>
                    <a:pt x="106178" y="596119"/>
                  </a:lnTo>
                  <a:lnTo>
                    <a:pt x="109679" y="601406"/>
                  </a:lnTo>
                  <a:lnTo>
                    <a:pt x="112807" y="606518"/>
                  </a:lnTo>
                  <a:lnTo>
                    <a:pt x="119737" y="618545"/>
                  </a:lnTo>
                  <a:lnTo>
                    <a:pt x="121100" y="619532"/>
                  </a:lnTo>
                  <a:lnTo>
                    <a:pt x="122802" y="620190"/>
                  </a:lnTo>
                  <a:lnTo>
                    <a:pt x="128587" y="6215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72"/>
            <p:cNvSpPr/>
            <p:nvPr/>
          </p:nvSpPr>
          <p:spPr>
            <a:xfrm>
              <a:off x="5007795" y="3457575"/>
              <a:ext cx="199999" cy="1326812"/>
            </a:xfrm>
            <a:custGeom>
              <a:avLst/>
              <a:gdLst/>
              <a:ahLst/>
              <a:cxnLst/>
              <a:rect l="0" t="0" r="0" b="0"/>
              <a:pathLst>
                <a:path w="199999" h="1326812">
                  <a:moveTo>
                    <a:pt x="14261" y="0"/>
                  </a:moveTo>
                  <a:lnTo>
                    <a:pt x="14261" y="3792"/>
                  </a:lnTo>
                  <a:lnTo>
                    <a:pt x="8110" y="32886"/>
                  </a:lnTo>
                  <a:lnTo>
                    <a:pt x="6520" y="70201"/>
                  </a:lnTo>
                  <a:lnTo>
                    <a:pt x="2266" y="108906"/>
                  </a:lnTo>
                  <a:lnTo>
                    <a:pt x="992" y="136509"/>
                  </a:lnTo>
                  <a:lnTo>
                    <a:pt x="275" y="182616"/>
                  </a:lnTo>
                  <a:lnTo>
                    <a:pt x="0" y="291074"/>
                  </a:lnTo>
                  <a:lnTo>
                    <a:pt x="2102" y="330979"/>
                  </a:lnTo>
                  <a:lnTo>
                    <a:pt x="3774" y="351621"/>
                  </a:lnTo>
                  <a:lnTo>
                    <a:pt x="4888" y="372526"/>
                  </a:lnTo>
                  <a:lnTo>
                    <a:pt x="6126" y="414804"/>
                  </a:lnTo>
                  <a:lnTo>
                    <a:pt x="7250" y="436080"/>
                  </a:lnTo>
                  <a:lnTo>
                    <a:pt x="10616" y="478770"/>
                  </a:lnTo>
                  <a:lnTo>
                    <a:pt x="21552" y="591460"/>
                  </a:lnTo>
                  <a:lnTo>
                    <a:pt x="23884" y="613381"/>
                  </a:lnTo>
                  <a:lnTo>
                    <a:pt x="27026" y="635933"/>
                  </a:lnTo>
                  <a:lnTo>
                    <a:pt x="34751" y="682157"/>
                  </a:lnTo>
                  <a:lnTo>
                    <a:pt x="48025" y="752807"/>
                  </a:lnTo>
                  <a:lnTo>
                    <a:pt x="51852" y="776508"/>
                  </a:lnTo>
                  <a:lnTo>
                    <a:pt x="61823" y="847790"/>
                  </a:lnTo>
                  <a:lnTo>
                    <a:pt x="70060" y="895379"/>
                  </a:lnTo>
                  <a:lnTo>
                    <a:pt x="79013" y="940871"/>
                  </a:lnTo>
                  <a:lnTo>
                    <a:pt x="97695" y="1028284"/>
                  </a:lnTo>
                  <a:lnTo>
                    <a:pt x="111919" y="1089078"/>
                  </a:lnTo>
                  <a:lnTo>
                    <a:pt x="121429" y="1125914"/>
                  </a:lnTo>
                  <a:lnTo>
                    <a:pt x="126188" y="1143515"/>
                  </a:lnTo>
                  <a:lnTo>
                    <a:pt x="135708" y="1175773"/>
                  </a:lnTo>
                  <a:lnTo>
                    <a:pt x="158724" y="1248181"/>
                  </a:lnTo>
                  <a:lnTo>
                    <a:pt x="165250" y="1270973"/>
                  </a:lnTo>
                  <a:lnTo>
                    <a:pt x="170796" y="1287454"/>
                  </a:lnTo>
                  <a:lnTo>
                    <a:pt x="176701" y="1300071"/>
                  </a:lnTo>
                  <a:lnTo>
                    <a:pt x="180498" y="1305657"/>
                  </a:lnTo>
                  <a:lnTo>
                    <a:pt x="184617" y="1310969"/>
                  </a:lnTo>
                  <a:lnTo>
                    <a:pt x="189193" y="1318988"/>
                  </a:lnTo>
                  <a:lnTo>
                    <a:pt x="190414" y="1322238"/>
                  </a:lnTo>
                  <a:lnTo>
                    <a:pt x="192021" y="1324404"/>
                  </a:lnTo>
                  <a:lnTo>
                    <a:pt x="193887" y="1325848"/>
                  </a:lnTo>
                  <a:lnTo>
                    <a:pt x="195924" y="1326811"/>
                  </a:lnTo>
                  <a:lnTo>
                    <a:pt x="197282" y="1326659"/>
                  </a:lnTo>
                  <a:lnTo>
                    <a:pt x="198188" y="1325765"/>
                  </a:lnTo>
                  <a:lnTo>
                    <a:pt x="198791" y="1324374"/>
                  </a:lnTo>
                  <a:lnTo>
                    <a:pt x="199892" y="1301951"/>
                  </a:lnTo>
                  <a:lnTo>
                    <a:pt x="199998" y="1285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73"/>
            <p:cNvSpPr/>
            <p:nvPr/>
          </p:nvSpPr>
          <p:spPr>
            <a:xfrm>
              <a:off x="5332990" y="2971800"/>
              <a:ext cx="203417" cy="1685926"/>
            </a:xfrm>
            <a:custGeom>
              <a:avLst/>
              <a:gdLst/>
              <a:ahLst/>
              <a:cxnLst/>
              <a:rect l="0" t="0" r="0" b="0"/>
              <a:pathLst>
                <a:path w="203417" h="1685926">
                  <a:moveTo>
                    <a:pt x="10535" y="0"/>
                  </a:moveTo>
                  <a:lnTo>
                    <a:pt x="16685" y="6150"/>
                  </a:lnTo>
                  <a:lnTo>
                    <a:pt x="22530" y="38746"/>
                  </a:lnTo>
                  <a:lnTo>
                    <a:pt x="24369" y="80120"/>
                  </a:lnTo>
                  <a:lnTo>
                    <a:pt x="24732" y="134094"/>
                  </a:lnTo>
                  <a:lnTo>
                    <a:pt x="19156" y="224611"/>
                  </a:lnTo>
                  <a:lnTo>
                    <a:pt x="17541" y="266514"/>
                  </a:lnTo>
                  <a:lnTo>
                    <a:pt x="14178" y="311596"/>
                  </a:lnTo>
                  <a:lnTo>
                    <a:pt x="12154" y="358091"/>
                  </a:lnTo>
                  <a:lnTo>
                    <a:pt x="10460" y="406801"/>
                  </a:lnTo>
                  <a:lnTo>
                    <a:pt x="5045" y="487775"/>
                  </a:lnTo>
                  <a:lnTo>
                    <a:pt x="686" y="543814"/>
                  </a:lnTo>
                  <a:lnTo>
                    <a:pt x="0" y="572886"/>
                  </a:lnTo>
                  <a:lnTo>
                    <a:pt x="337" y="602586"/>
                  </a:lnTo>
                  <a:lnTo>
                    <a:pt x="2033" y="663103"/>
                  </a:lnTo>
                  <a:lnTo>
                    <a:pt x="4065" y="852732"/>
                  </a:lnTo>
                  <a:lnTo>
                    <a:pt x="7130" y="915831"/>
                  </a:lnTo>
                  <a:lnTo>
                    <a:pt x="13318" y="1013161"/>
                  </a:lnTo>
                  <a:lnTo>
                    <a:pt x="16359" y="1044534"/>
                  </a:lnTo>
                  <a:lnTo>
                    <a:pt x="19974" y="1074975"/>
                  </a:lnTo>
                  <a:lnTo>
                    <a:pt x="28223" y="1134198"/>
                  </a:lnTo>
                  <a:lnTo>
                    <a:pt x="51150" y="1278512"/>
                  </a:lnTo>
                  <a:lnTo>
                    <a:pt x="56662" y="1305573"/>
                  </a:lnTo>
                  <a:lnTo>
                    <a:pt x="62717" y="1331551"/>
                  </a:lnTo>
                  <a:lnTo>
                    <a:pt x="75002" y="1380787"/>
                  </a:lnTo>
                  <a:lnTo>
                    <a:pt x="85754" y="1426483"/>
                  </a:lnTo>
                  <a:lnTo>
                    <a:pt x="91637" y="1447876"/>
                  </a:lnTo>
                  <a:lnTo>
                    <a:pt x="97940" y="1468488"/>
                  </a:lnTo>
                  <a:lnTo>
                    <a:pt x="110500" y="1507530"/>
                  </a:lnTo>
                  <a:lnTo>
                    <a:pt x="121374" y="1543403"/>
                  </a:lnTo>
                  <a:lnTo>
                    <a:pt x="127290" y="1559954"/>
                  </a:lnTo>
                  <a:lnTo>
                    <a:pt x="133615" y="1575750"/>
                  </a:lnTo>
                  <a:lnTo>
                    <a:pt x="146199" y="1604414"/>
                  </a:lnTo>
                  <a:lnTo>
                    <a:pt x="157084" y="1627737"/>
                  </a:lnTo>
                  <a:lnTo>
                    <a:pt x="162209" y="1637608"/>
                  </a:lnTo>
                  <a:lnTo>
                    <a:pt x="167213" y="1646570"/>
                  </a:lnTo>
                  <a:lnTo>
                    <a:pt x="172137" y="1654926"/>
                  </a:lnTo>
                  <a:lnTo>
                    <a:pt x="176214" y="1661290"/>
                  </a:lnTo>
                  <a:lnTo>
                    <a:pt x="179725" y="1666326"/>
                  </a:lnTo>
                  <a:lnTo>
                    <a:pt x="182859" y="1670478"/>
                  </a:lnTo>
                  <a:lnTo>
                    <a:pt x="186537" y="1674040"/>
                  </a:lnTo>
                  <a:lnTo>
                    <a:pt x="190575" y="1677207"/>
                  </a:lnTo>
                  <a:lnTo>
                    <a:pt x="203416" y="16859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74"/>
            <p:cNvSpPr/>
            <p:nvPr/>
          </p:nvSpPr>
          <p:spPr>
            <a:xfrm>
              <a:off x="5711902" y="2421731"/>
              <a:ext cx="224555" cy="2114551"/>
            </a:xfrm>
            <a:custGeom>
              <a:avLst/>
              <a:gdLst/>
              <a:ahLst/>
              <a:cxnLst/>
              <a:rect l="0" t="0" r="0" b="0"/>
              <a:pathLst>
                <a:path w="224555" h="2114551">
                  <a:moveTo>
                    <a:pt x="74535" y="0"/>
                  </a:moveTo>
                  <a:lnTo>
                    <a:pt x="78327" y="0"/>
                  </a:lnTo>
                  <a:lnTo>
                    <a:pt x="79445" y="1587"/>
                  </a:lnTo>
                  <a:lnTo>
                    <a:pt x="81811" y="10612"/>
                  </a:lnTo>
                  <a:lnTo>
                    <a:pt x="87186" y="20254"/>
                  </a:lnTo>
                  <a:lnTo>
                    <a:pt x="91535" y="31227"/>
                  </a:lnTo>
                  <a:lnTo>
                    <a:pt x="94654" y="54584"/>
                  </a:lnTo>
                  <a:lnTo>
                    <a:pt x="93677" y="112306"/>
                  </a:lnTo>
                  <a:lnTo>
                    <a:pt x="88144" y="158688"/>
                  </a:lnTo>
                  <a:lnTo>
                    <a:pt x="81478" y="213971"/>
                  </a:lnTo>
                  <a:lnTo>
                    <a:pt x="72114" y="303762"/>
                  </a:lnTo>
                  <a:lnTo>
                    <a:pt x="65257" y="352757"/>
                  </a:lnTo>
                  <a:lnTo>
                    <a:pt x="61206" y="378046"/>
                  </a:lnTo>
                  <a:lnTo>
                    <a:pt x="54588" y="433662"/>
                  </a:lnTo>
                  <a:lnTo>
                    <a:pt x="48207" y="492776"/>
                  </a:lnTo>
                  <a:lnTo>
                    <a:pt x="26579" y="649406"/>
                  </a:lnTo>
                  <a:lnTo>
                    <a:pt x="22721" y="682968"/>
                  </a:lnTo>
                  <a:lnTo>
                    <a:pt x="16317" y="752010"/>
                  </a:lnTo>
                  <a:lnTo>
                    <a:pt x="831" y="974517"/>
                  </a:lnTo>
                  <a:lnTo>
                    <a:pt x="0" y="1012422"/>
                  </a:lnTo>
                  <a:lnTo>
                    <a:pt x="238" y="1050392"/>
                  </a:lnTo>
                  <a:lnTo>
                    <a:pt x="2250" y="1164508"/>
                  </a:lnTo>
                  <a:lnTo>
                    <a:pt x="2533" y="1202582"/>
                  </a:lnTo>
                  <a:lnTo>
                    <a:pt x="4308" y="1240665"/>
                  </a:lnTo>
                  <a:lnTo>
                    <a:pt x="7080" y="1278754"/>
                  </a:lnTo>
                  <a:lnTo>
                    <a:pt x="14393" y="1354148"/>
                  </a:lnTo>
                  <a:lnTo>
                    <a:pt x="32022" y="1499562"/>
                  </a:lnTo>
                  <a:lnTo>
                    <a:pt x="36668" y="1535489"/>
                  </a:lnTo>
                  <a:lnTo>
                    <a:pt x="42940" y="1569759"/>
                  </a:lnTo>
                  <a:lnTo>
                    <a:pt x="50297" y="1602925"/>
                  </a:lnTo>
                  <a:lnTo>
                    <a:pt x="58377" y="1635354"/>
                  </a:lnTo>
                  <a:lnTo>
                    <a:pt x="65350" y="1666498"/>
                  </a:lnTo>
                  <a:lnTo>
                    <a:pt x="77332" y="1726503"/>
                  </a:lnTo>
                  <a:lnTo>
                    <a:pt x="84337" y="1755046"/>
                  </a:lnTo>
                  <a:lnTo>
                    <a:pt x="92182" y="1782806"/>
                  </a:lnTo>
                  <a:lnTo>
                    <a:pt x="131187" y="1909203"/>
                  </a:lnTo>
                  <a:lnTo>
                    <a:pt x="145751" y="1951583"/>
                  </a:lnTo>
                  <a:lnTo>
                    <a:pt x="152969" y="1970186"/>
                  </a:lnTo>
                  <a:lnTo>
                    <a:pt x="160162" y="1987351"/>
                  </a:lnTo>
                  <a:lnTo>
                    <a:pt x="167338" y="2003557"/>
                  </a:lnTo>
                  <a:lnTo>
                    <a:pt x="174504" y="2018329"/>
                  </a:lnTo>
                  <a:lnTo>
                    <a:pt x="181662" y="2032147"/>
                  </a:lnTo>
                  <a:lnTo>
                    <a:pt x="188816" y="2045327"/>
                  </a:lnTo>
                  <a:lnTo>
                    <a:pt x="195172" y="2056495"/>
                  </a:lnTo>
                  <a:lnTo>
                    <a:pt x="200997" y="2066322"/>
                  </a:lnTo>
                  <a:lnTo>
                    <a:pt x="206468" y="2075254"/>
                  </a:lnTo>
                  <a:lnTo>
                    <a:pt x="210909" y="2082796"/>
                  </a:lnTo>
                  <a:lnTo>
                    <a:pt x="217960" y="2095410"/>
                  </a:lnTo>
                  <a:lnTo>
                    <a:pt x="221623" y="2104191"/>
                  </a:lnTo>
                  <a:lnTo>
                    <a:pt x="224554" y="21145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75"/>
            <p:cNvSpPr/>
            <p:nvPr/>
          </p:nvSpPr>
          <p:spPr>
            <a:xfrm>
              <a:off x="6079778" y="1864518"/>
              <a:ext cx="299591" cy="2671764"/>
            </a:xfrm>
            <a:custGeom>
              <a:avLst/>
              <a:gdLst/>
              <a:ahLst/>
              <a:cxnLst/>
              <a:rect l="0" t="0" r="0" b="0"/>
              <a:pathLst>
                <a:path w="299591" h="2671764">
                  <a:moveTo>
                    <a:pt x="156715" y="0"/>
                  </a:moveTo>
                  <a:lnTo>
                    <a:pt x="155922" y="43794"/>
                  </a:lnTo>
                  <a:lnTo>
                    <a:pt x="139923" y="136697"/>
                  </a:lnTo>
                  <a:lnTo>
                    <a:pt x="133113" y="168969"/>
                  </a:lnTo>
                  <a:lnTo>
                    <a:pt x="115805" y="241428"/>
                  </a:lnTo>
                  <a:lnTo>
                    <a:pt x="108635" y="281133"/>
                  </a:lnTo>
                  <a:lnTo>
                    <a:pt x="102009" y="323386"/>
                  </a:lnTo>
                  <a:lnTo>
                    <a:pt x="80210" y="442509"/>
                  </a:lnTo>
                  <a:lnTo>
                    <a:pt x="72971" y="493798"/>
                  </a:lnTo>
                  <a:lnTo>
                    <a:pt x="66315" y="547285"/>
                  </a:lnTo>
                  <a:lnTo>
                    <a:pt x="44495" y="700005"/>
                  </a:lnTo>
                  <a:lnTo>
                    <a:pt x="37254" y="767520"/>
                  </a:lnTo>
                  <a:lnTo>
                    <a:pt x="30597" y="837214"/>
                  </a:lnTo>
                  <a:lnTo>
                    <a:pt x="22346" y="907877"/>
                  </a:lnTo>
                  <a:lnTo>
                    <a:pt x="15504" y="983203"/>
                  </a:lnTo>
                  <a:lnTo>
                    <a:pt x="7189" y="1103590"/>
                  </a:lnTo>
                  <a:lnTo>
                    <a:pt x="4644" y="1145302"/>
                  </a:lnTo>
                  <a:lnTo>
                    <a:pt x="1816" y="1229748"/>
                  </a:lnTo>
                  <a:lnTo>
                    <a:pt x="0" y="1400377"/>
                  </a:lnTo>
                  <a:lnTo>
                    <a:pt x="1868" y="1485990"/>
                  </a:lnTo>
                  <a:lnTo>
                    <a:pt x="9535" y="1657368"/>
                  </a:lnTo>
                  <a:lnTo>
                    <a:pt x="12557" y="1699431"/>
                  </a:lnTo>
                  <a:lnTo>
                    <a:pt x="20150" y="1782150"/>
                  </a:lnTo>
                  <a:lnTo>
                    <a:pt x="25190" y="1823101"/>
                  </a:lnTo>
                  <a:lnTo>
                    <a:pt x="37141" y="1904584"/>
                  </a:lnTo>
                  <a:lnTo>
                    <a:pt x="57257" y="2022528"/>
                  </a:lnTo>
                  <a:lnTo>
                    <a:pt x="65010" y="2060346"/>
                  </a:lnTo>
                  <a:lnTo>
                    <a:pt x="82090" y="2134116"/>
                  </a:lnTo>
                  <a:lnTo>
                    <a:pt x="100266" y="2202357"/>
                  </a:lnTo>
                  <a:lnTo>
                    <a:pt x="118927" y="2266288"/>
                  </a:lnTo>
                  <a:lnTo>
                    <a:pt x="137804" y="2326452"/>
                  </a:lnTo>
                  <a:lnTo>
                    <a:pt x="156777" y="2382825"/>
                  </a:lnTo>
                  <a:lnTo>
                    <a:pt x="191035" y="2482573"/>
                  </a:lnTo>
                  <a:lnTo>
                    <a:pt x="199439" y="2503568"/>
                  </a:lnTo>
                  <a:lnTo>
                    <a:pt x="208217" y="2523120"/>
                  </a:lnTo>
                  <a:lnTo>
                    <a:pt x="259748" y="2627704"/>
                  </a:lnTo>
                  <a:lnTo>
                    <a:pt x="265092" y="2636833"/>
                  </a:lnTo>
                  <a:lnTo>
                    <a:pt x="270241" y="2644508"/>
                  </a:lnTo>
                  <a:lnTo>
                    <a:pt x="279402" y="2656475"/>
                  </a:lnTo>
                  <a:lnTo>
                    <a:pt x="286120" y="2664439"/>
                  </a:lnTo>
                  <a:lnTo>
                    <a:pt x="289022" y="2666880"/>
                  </a:lnTo>
                  <a:lnTo>
                    <a:pt x="291752" y="2668508"/>
                  </a:lnTo>
                  <a:lnTo>
                    <a:pt x="299590" y="2671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76"/>
            <p:cNvSpPr/>
            <p:nvPr/>
          </p:nvSpPr>
          <p:spPr>
            <a:xfrm>
              <a:off x="6286624" y="1743075"/>
              <a:ext cx="357064" cy="2921794"/>
            </a:xfrm>
            <a:custGeom>
              <a:avLst/>
              <a:gdLst/>
              <a:ahLst/>
              <a:cxnLst/>
              <a:rect l="0" t="0" r="0" b="0"/>
              <a:pathLst>
                <a:path w="357064" h="2921794">
                  <a:moveTo>
                    <a:pt x="114176" y="0"/>
                  </a:moveTo>
                  <a:lnTo>
                    <a:pt x="114176" y="3792"/>
                  </a:lnTo>
                  <a:lnTo>
                    <a:pt x="108025" y="22943"/>
                  </a:lnTo>
                  <a:lnTo>
                    <a:pt x="97115" y="102485"/>
                  </a:lnTo>
                  <a:lnTo>
                    <a:pt x="87904" y="158444"/>
                  </a:lnTo>
                  <a:lnTo>
                    <a:pt x="78442" y="224296"/>
                  </a:lnTo>
                  <a:lnTo>
                    <a:pt x="69192" y="279447"/>
                  </a:lnTo>
                  <a:lnTo>
                    <a:pt x="58514" y="340238"/>
                  </a:lnTo>
                  <a:lnTo>
                    <a:pt x="47795" y="428099"/>
                  </a:lnTo>
                  <a:lnTo>
                    <a:pt x="40444" y="500347"/>
                  </a:lnTo>
                  <a:lnTo>
                    <a:pt x="37031" y="580844"/>
                  </a:lnTo>
                  <a:lnTo>
                    <a:pt x="32228" y="668813"/>
                  </a:lnTo>
                  <a:lnTo>
                    <a:pt x="4631" y="1081769"/>
                  </a:lnTo>
                  <a:lnTo>
                    <a:pt x="1989" y="1161823"/>
                  </a:lnTo>
                  <a:lnTo>
                    <a:pt x="154" y="1372197"/>
                  </a:lnTo>
                  <a:lnTo>
                    <a:pt x="0" y="1457590"/>
                  </a:lnTo>
                  <a:lnTo>
                    <a:pt x="4164" y="1545284"/>
                  </a:lnTo>
                  <a:lnTo>
                    <a:pt x="23173" y="1809054"/>
                  </a:lnTo>
                  <a:lnTo>
                    <a:pt x="32455" y="1898605"/>
                  </a:lnTo>
                  <a:lnTo>
                    <a:pt x="44518" y="1988676"/>
                  </a:lnTo>
                  <a:lnTo>
                    <a:pt x="51862" y="2033016"/>
                  </a:lnTo>
                  <a:lnTo>
                    <a:pt x="68489" y="2120381"/>
                  </a:lnTo>
                  <a:lnTo>
                    <a:pt x="86462" y="2202601"/>
                  </a:lnTo>
                  <a:lnTo>
                    <a:pt x="123871" y="2358867"/>
                  </a:lnTo>
                  <a:lnTo>
                    <a:pt x="142826" y="2431362"/>
                  </a:lnTo>
                  <a:lnTo>
                    <a:pt x="152326" y="2466251"/>
                  </a:lnTo>
                  <a:lnTo>
                    <a:pt x="162628" y="2499830"/>
                  </a:lnTo>
                  <a:lnTo>
                    <a:pt x="173465" y="2532534"/>
                  </a:lnTo>
                  <a:lnTo>
                    <a:pt x="184658" y="2564656"/>
                  </a:lnTo>
                  <a:lnTo>
                    <a:pt x="196089" y="2594802"/>
                  </a:lnTo>
                  <a:lnTo>
                    <a:pt x="219373" y="2651580"/>
                  </a:lnTo>
                  <a:lnTo>
                    <a:pt x="251003" y="2725049"/>
                  </a:lnTo>
                  <a:lnTo>
                    <a:pt x="270767" y="2767941"/>
                  </a:lnTo>
                  <a:lnTo>
                    <a:pt x="305533" y="2839633"/>
                  </a:lnTo>
                  <a:lnTo>
                    <a:pt x="313184" y="2853526"/>
                  </a:lnTo>
                  <a:lnTo>
                    <a:pt x="320667" y="2865963"/>
                  </a:lnTo>
                  <a:lnTo>
                    <a:pt x="328036" y="2877430"/>
                  </a:lnTo>
                  <a:lnTo>
                    <a:pt x="334537" y="2886661"/>
                  </a:lnTo>
                  <a:lnTo>
                    <a:pt x="340458" y="2894403"/>
                  </a:lnTo>
                  <a:lnTo>
                    <a:pt x="349683" y="2906445"/>
                  </a:lnTo>
                  <a:lnTo>
                    <a:pt x="357063" y="29217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77"/>
            <p:cNvSpPr/>
            <p:nvPr/>
          </p:nvSpPr>
          <p:spPr>
            <a:xfrm>
              <a:off x="6559390" y="1750218"/>
              <a:ext cx="248604" cy="2907508"/>
            </a:xfrm>
            <a:custGeom>
              <a:avLst/>
              <a:gdLst/>
              <a:ahLst/>
              <a:cxnLst/>
              <a:rect l="0" t="0" r="0" b="0"/>
              <a:pathLst>
                <a:path w="248604" h="2907508">
                  <a:moveTo>
                    <a:pt x="127160" y="0"/>
                  </a:moveTo>
                  <a:lnTo>
                    <a:pt x="127160" y="3793"/>
                  </a:lnTo>
                  <a:lnTo>
                    <a:pt x="135979" y="32422"/>
                  </a:lnTo>
                  <a:lnTo>
                    <a:pt x="137802" y="38284"/>
                  </a:lnTo>
                  <a:lnTo>
                    <a:pt x="141127" y="98693"/>
                  </a:lnTo>
                  <a:lnTo>
                    <a:pt x="133634" y="172844"/>
                  </a:lnTo>
                  <a:lnTo>
                    <a:pt x="126962" y="226103"/>
                  </a:lnTo>
                  <a:lnTo>
                    <a:pt x="121515" y="267971"/>
                  </a:lnTo>
                  <a:lnTo>
                    <a:pt x="113804" y="315684"/>
                  </a:lnTo>
                  <a:lnTo>
                    <a:pt x="100536" y="387841"/>
                  </a:lnTo>
                  <a:lnTo>
                    <a:pt x="93367" y="441985"/>
                  </a:lnTo>
                  <a:lnTo>
                    <a:pt x="86740" y="500444"/>
                  </a:lnTo>
                  <a:lnTo>
                    <a:pt x="64942" y="656619"/>
                  </a:lnTo>
                  <a:lnTo>
                    <a:pt x="57702" y="724424"/>
                  </a:lnTo>
                  <a:lnTo>
                    <a:pt x="50253" y="795042"/>
                  </a:lnTo>
                  <a:lnTo>
                    <a:pt x="39004" y="868760"/>
                  </a:lnTo>
                  <a:lnTo>
                    <a:pt x="34257" y="907786"/>
                  </a:lnTo>
                  <a:lnTo>
                    <a:pt x="26868" y="989248"/>
                  </a:lnTo>
                  <a:lnTo>
                    <a:pt x="15656" y="1157961"/>
                  </a:lnTo>
                  <a:lnTo>
                    <a:pt x="3389" y="1375481"/>
                  </a:lnTo>
                  <a:lnTo>
                    <a:pt x="713" y="1467252"/>
                  </a:lnTo>
                  <a:lnTo>
                    <a:pt x="0" y="1513949"/>
                  </a:lnTo>
                  <a:lnTo>
                    <a:pt x="318" y="1560956"/>
                  </a:lnTo>
                  <a:lnTo>
                    <a:pt x="2787" y="1655519"/>
                  </a:lnTo>
                  <a:lnTo>
                    <a:pt x="8640" y="1798007"/>
                  </a:lnTo>
                  <a:lnTo>
                    <a:pt x="12429" y="1845578"/>
                  </a:lnTo>
                  <a:lnTo>
                    <a:pt x="17334" y="1893166"/>
                  </a:lnTo>
                  <a:lnTo>
                    <a:pt x="29136" y="1988376"/>
                  </a:lnTo>
                  <a:lnTo>
                    <a:pt x="42319" y="2083608"/>
                  </a:lnTo>
                  <a:lnTo>
                    <a:pt x="49961" y="2130435"/>
                  </a:lnTo>
                  <a:lnTo>
                    <a:pt x="90525" y="2355610"/>
                  </a:lnTo>
                  <a:lnTo>
                    <a:pt x="98768" y="2397494"/>
                  </a:lnTo>
                  <a:lnTo>
                    <a:pt x="116393" y="2477899"/>
                  </a:lnTo>
                  <a:lnTo>
                    <a:pt x="134810" y="2553851"/>
                  </a:lnTo>
                  <a:lnTo>
                    <a:pt x="144166" y="2590774"/>
                  </a:lnTo>
                  <a:lnTo>
                    <a:pt x="153579" y="2624914"/>
                  </a:lnTo>
                  <a:lnTo>
                    <a:pt x="172503" y="2688247"/>
                  </a:lnTo>
                  <a:lnTo>
                    <a:pt x="191497" y="2746029"/>
                  </a:lnTo>
                  <a:lnTo>
                    <a:pt x="201008" y="2773661"/>
                  </a:lnTo>
                  <a:lnTo>
                    <a:pt x="209730" y="2797639"/>
                  </a:lnTo>
                  <a:lnTo>
                    <a:pt x="231793" y="2855550"/>
                  </a:lnTo>
                  <a:lnTo>
                    <a:pt x="236603" y="2869694"/>
                  </a:lnTo>
                  <a:lnTo>
                    <a:pt x="248603" y="29075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78"/>
            <p:cNvSpPr/>
            <p:nvPr/>
          </p:nvSpPr>
          <p:spPr>
            <a:xfrm>
              <a:off x="4911759" y="2093257"/>
              <a:ext cx="1787143" cy="2685912"/>
            </a:xfrm>
            <a:custGeom>
              <a:avLst/>
              <a:gdLst/>
              <a:ahLst/>
              <a:cxnLst/>
              <a:rect l="0" t="0" r="0" b="0"/>
              <a:pathLst>
                <a:path w="1787143" h="2685912">
                  <a:moveTo>
                    <a:pt x="788953" y="564218"/>
                  </a:moveTo>
                  <a:lnTo>
                    <a:pt x="806841" y="530029"/>
                  </a:lnTo>
                  <a:lnTo>
                    <a:pt x="858806" y="465463"/>
                  </a:lnTo>
                  <a:lnTo>
                    <a:pt x="901990" y="421715"/>
                  </a:lnTo>
                  <a:lnTo>
                    <a:pt x="973471" y="360474"/>
                  </a:lnTo>
                  <a:lnTo>
                    <a:pt x="1015159" y="329996"/>
                  </a:lnTo>
                  <a:lnTo>
                    <a:pt x="1102805" y="271625"/>
                  </a:lnTo>
                  <a:lnTo>
                    <a:pt x="1148047" y="244999"/>
                  </a:lnTo>
                  <a:lnTo>
                    <a:pt x="1194613" y="219143"/>
                  </a:lnTo>
                  <a:lnTo>
                    <a:pt x="1241767" y="191776"/>
                  </a:lnTo>
                  <a:lnTo>
                    <a:pt x="1289183" y="167971"/>
                  </a:lnTo>
                  <a:lnTo>
                    <a:pt x="1336715" y="146015"/>
                  </a:lnTo>
                  <a:lnTo>
                    <a:pt x="1384298" y="123026"/>
                  </a:lnTo>
                  <a:lnTo>
                    <a:pt x="1431905" y="101697"/>
                  </a:lnTo>
                  <a:lnTo>
                    <a:pt x="1478728" y="82428"/>
                  </a:lnTo>
                  <a:lnTo>
                    <a:pt x="1584844" y="43249"/>
                  </a:lnTo>
                  <a:lnTo>
                    <a:pt x="1639488" y="25241"/>
                  </a:lnTo>
                  <a:lnTo>
                    <a:pt x="1690868" y="13643"/>
                  </a:lnTo>
                  <a:lnTo>
                    <a:pt x="1739310" y="3407"/>
                  </a:lnTo>
                  <a:lnTo>
                    <a:pt x="1782542" y="0"/>
                  </a:lnTo>
                  <a:lnTo>
                    <a:pt x="1784721" y="1541"/>
                  </a:lnTo>
                  <a:lnTo>
                    <a:pt x="1786174" y="4156"/>
                  </a:lnTo>
                  <a:lnTo>
                    <a:pt x="1787142" y="7487"/>
                  </a:lnTo>
                  <a:lnTo>
                    <a:pt x="1786994" y="10501"/>
                  </a:lnTo>
                  <a:lnTo>
                    <a:pt x="1786101" y="13305"/>
                  </a:lnTo>
                  <a:lnTo>
                    <a:pt x="1784712" y="15967"/>
                  </a:lnTo>
                  <a:lnTo>
                    <a:pt x="1771381" y="31092"/>
                  </a:lnTo>
                  <a:lnTo>
                    <a:pt x="1717893" y="75324"/>
                  </a:lnTo>
                  <a:lnTo>
                    <a:pt x="1672295" y="102742"/>
                  </a:lnTo>
                  <a:lnTo>
                    <a:pt x="1558640" y="169391"/>
                  </a:lnTo>
                  <a:lnTo>
                    <a:pt x="1516799" y="195064"/>
                  </a:lnTo>
                  <a:lnTo>
                    <a:pt x="1386840" y="278671"/>
                  </a:lnTo>
                  <a:lnTo>
                    <a:pt x="1340431" y="307927"/>
                  </a:lnTo>
                  <a:lnTo>
                    <a:pt x="1144714" y="438139"/>
                  </a:lnTo>
                  <a:lnTo>
                    <a:pt x="1096559" y="473522"/>
                  </a:lnTo>
                  <a:lnTo>
                    <a:pt x="1047904" y="511208"/>
                  </a:lnTo>
                  <a:lnTo>
                    <a:pt x="923321" y="610977"/>
                  </a:lnTo>
                  <a:lnTo>
                    <a:pt x="875131" y="651674"/>
                  </a:lnTo>
                  <a:lnTo>
                    <a:pt x="828048" y="693575"/>
                  </a:lnTo>
                  <a:lnTo>
                    <a:pt x="783310" y="736010"/>
                  </a:lnTo>
                  <a:lnTo>
                    <a:pt x="717960" y="800063"/>
                  </a:lnTo>
                  <a:lnTo>
                    <a:pt x="674851" y="844986"/>
                  </a:lnTo>
                  <a:lnTo>
                    <a:pt x="612535" y="912785"/>
                  </a:lnTo>
                  <a:lnTo>
                    <a:pt x="573226" y="957261"/>
                  </a:lnTo>
                  <a:lnTo>
                    <a:pt x="534589" y="1003487"/>
                  </a:lnTo>
                  <a:lnTo>
                    <a:pt x="419897" y="1145341"/>
                  </a:lnTo>
                  <a:lnTo>
                    <a:pt x="366513" y="1212917"/>
                  </a:lnTo>
                  <a:lnTo>
                    <a:pt x="319298" y="1281976"/>
                  </a:lnTo>
                  <a:lnTo>
                    <a:pt x="231901" y="1413994"/>
                  </a:lnTo>
                  <a:lnTo>
                    <a:pt x="196510" y="1478519"/>
                  </a:lnTo>
                  <a:lnTo>
                    <a:pt x="156901" y="1557826"/>
                  </a:lnTo>
                  <a:lnTo>
                    <a:pt x="127440" y="1627820"/>
                  </a:lnTo>
                  <a:lnTo>
                    <a:pt x="98377" y="1710918"/>
                  </a:lnTo>
                  <a:lnTo>
                    <a:pt x="83271" y="1760949"/>
                  </a:lnTo>
                  <a:lnTo>
                    <a:pt x="83549" y="1765263"/>
                  </a:lnTo>
                  <a:lnTo>
                    <a:pt x="84527" y="1768934"/>
                  </a:lnTo>
                  <a:lnTo>
                    <a:pt x="87731" y="1775128"/>
                  </a:lnTo>
                  <a:lnTo>
                    <a:pt x="91801" y="1780527"/>
                  </a:lnTo>
                  <a:lnTo>
                    <a:pt x="94791" y="1781490"/>
                  </a:lnTo>
                  <a:lnTo>
                    <a:pt x="98373" y="1781339"/>
                  </a:lnTo>
                  <a:lnTo>
                    <a:pt x="106585" y="1779054"/>
                  </a:lnTo>
                  <a:lnTo>
                    <a:pt x="115526" y="1775393"/>
                  </a:lnTo>
                  <a:lnTo>
                    <a:pt x="129485" y="1765077"/>
                  </a:lnTo>
                  <a:lnTo>
                    <a:pt x="181375" y="1709722"/>
                  </a:lnTo>
                  <a:lnTo>
                    <a:pt x="227583" y="1659675"/>
                  </a:lnTo>
                  <a:lnTo>
                    <a:pt x="282337" y="1596756"/>
                  </a:lnTo>
                  <a:lnTo>
                    <a:pt x="332368" y="1547400"/>
                  </a:lnTo>
                  <a:lnTo>
                    <a:pt x="406164" y="1476035"/>
                  </a:lnTo>
                  <a:lnTo>
                    <a:pt x="463691" y="1423701"/>
                  </a:lnTo>
                  <a:lnTo>
                    <a:pt x="504692" y="1387006"/>
                  </a:lnTo>
                  <a:lnTo>
                    <a:pt x="548844" y="1351647"/>
                  </a:lnTo>
                  <a:lnTo>
                    <a:pt x="594925" y="1316618"/>
                  </a:lnTo>
                  <a:lnTo>
                    <a:pt x="737468" y="1204558"/>
                  </a:lnTo>
                  <a:lnTo>
                    <a:pt x="788031" y="1166578"/>
                  </a:lnTo>
                  <a:lnTo>
                    <a:pt x="841725" y="1130648"/>
                  </a:lnTo>
                  <a:lnTo>
                    <a:pt x="897338" y="1096158"/>
                  </a:lnTo>
                  <a:lnTo>
                    <a:pt x="953806" y="1062309"/>
                  </a:lnTo>
                  <a:lnTo>
                    <a:pt x="982198" y="1046297"/>
                  </a:lnTo>
                  <a:lnTo>
                    <a:pt x="1039146" y="1015806"/>
                  </a:lnTo>
                  <a:lnTo>
                    <a:pt x="1206656" y="928683"/>
                  </a:lnTo>
                  <a:lnTo>
                    <a:pt x="1259820" y="904267"/>
                  </a:lnTo>
                  <a:lnTo>
                    <a:pt x="1311758" y="882038"/>
                  </a:lnTo>
                  <a:lnTo>
                    <a:pt x="1361301" y="858929"/>
                  </a:lnTo>
                  <a:lnTo>
                    <a:pt x="1411894" y="839663"/>
                  </a:lnTo>
                  <a:lnTo>
                    <a:pt x="1529417" y="800486"/>
                  </a:lnTo>
                  <a:lnTo>
                    <a:pt x="1589199" y="779479"/>
                  </a:lnTo>
                  <a:lnTo>
                    <a:pt x="1640866" y="763642"/>
                  </a:lnTo>
                  <a:lnTo>
                    <a:pt x="1694685" y="752894"/>
                  </a:lnTo>
                  <a:lnTo>
                    <a:pt x="1735949" y="750536"/>
                  </a:lnTo>
                  <a:lnTo>
                    <a:pt x="1749855" y="752330"/>
                  </a:lnTo>
                  <a:lnTo>
                    <a:pt x="1755785" y="753919"/>
                  </a:lnTo>
                  <a:lnTo>
                    <a:pt x="1759739" y="755773"/>
                  </a:lnTo>
                  <a:lnTo>
                    <a:pt x="1762375" y="757803"/>
                  </a:lnTo>
                  <a:lnTo>
                    <a:pt x="1764132" y="759949"/>
                  </a:lnTo>
                  <a:lnTo>
                    <a:pt x="1765303" y="762968"/>
                  </a:lnTo>
                  <a:lnTo>
                    <a:pt x="1766606" y="770555"/>
                  </a:lnTo>
                  <a:lnTo>
                    <a:pt x="1765365" y="775595"/>
                  </a:lnTo>
                  <a:lnTo>
                    <a:pt x="1759754" y="787544"/>
                  </a:lnTo>
                  <a:lnTo>
                    <a:pt x="1743877" y="807659"/>
                  </a:lnTo>
                  <a:lnTo>
                    <a:pt x="1692530" y="847130"/>
                  </a:lnTo>
                  <a:lnTo>
                    <a:pt x="1648023" y="879819"/>
                  </a:lnTo>
                  <a:lnTo>
                    <a:pt x="1592503" y="914639"/>
                  </a:lnTo>
                  <a:lnTo>
                    <a:pt x="1551692" y="939036"/>
                  </a:lnTo>
                  <a:lnTo>
                    <a:pt x="1509742" y="965753"/>
                  </a:lnTo>
                  <a:lnTo>
                    <a:pt x="1465168" y="995619"/>
                  </a:lnTo>
                  <a:lnTo>
                    <a:pt x="1418106" y="1027414"/>
                  </a:lnTo>
                  <a:lnTo>
                    <a:pt x="1202706" y="1169522"/>
                  </a:lnTo>
                  <a:lnTo>
                    <a:pt x="1145881" y="1209479"/>
                  </a:lnTo>
                  <a:lnTo>
                    <a:pt x="1088081" y="1251844"/>
                  </a:lnTo>
                  <a:lnTo>
                    <a:pt x="843593" y="1438301"/>
                  </a:lnTo>
                  <a:lnTo>
                    <a:pt x="812680" y="1463646"/>
                  </a:lnTo>
                  <a:lnTo>
                    <a:pt x="750815" y="1517207"/>
                  </a:lnTo>
                  <a:lnTo>
                    <a:pt x="575055" y="1676095"/>
                  </a:lnTo>
                  <a:lnTo>
                    <a:pt x="521908" y="1728575"/>
                  </a:lnTo>
                  <a:lnTo>
                    <a:pt x="371466" y="1883688"/>
                  </a:lnTo>
                  <a:lnTo>
                    <a:pt x="327178" y="1932493"/>
                  </a:lnTo>
                  <a:lnTo>
                    <a:pt x="286328" y="1980642"/>
                  </a:lnTo>
                  <a:lnTo>
                    <a:pt x="231422" y="2048582"/>
                  </a:lnTo>
                  <a:lnTo>
                    <a:pt x="183757" y="2110164"/>
                  </a:lnTo>
                  <a:lnTo>
                    <a:pt x="131481" y="2182158"/>
                  </a:lnTo>
                  <a:lnTo>
                    <a:pt x="79935" y="2259054"/>
                  </a:lnTo>
                  <a:lnTo>
                    <a:pt x="27525" y="2339523"/>
                  </a:lnTo>
                  <a:lnTo>
                    <a:pt x="15630" y="2357580"/>
                  </a:lnTo>
                  <a:lnTo>
                    <a:pt x="8076" y="2366201"/>
                  </a:lnTo>
                  <a:lnTo>
                    <a:pt x="5637" y="2367997"/>
                  </a:lnTo>
                  <a:lnTo>
                    <a:pt x="810" y="2369991"/>
                  </a:lnTo>
                  <a:lnTo>
                    <a:pt x="0" y="2369729"/>
                  </a:lnTo>
                  <a:lnTo>
                    <a:pt x="253" y="2368760"/>
                  </a:lnTo>
                  <a:lnTo>
                    <a:pt x="4402" y="2363605"/>
                  </a:lnTo>
                  <a:lnTo>
                    <a:pt x="8463" y="2358514"/>
                  </a:lnTo>
                  <a:lnTo>
                    <a:pt x="15213" y="2345929"/>
                  </a:lnTo>
                  <a:lnTo>
                    <a:pt x="35846" y="2301218"/>
                  </a:lnTo>
                  <a:lnTo>
                    <a:pt x="95178" y="2216336"/>
                  </a:lnTo>
                  <a:lnTo>
                    <a:pt x="147160" y="2149441"/>
                  </a:lnTo>
                  <a:lnTo>
                    <a:pt x="207285" y="2072899"/>
                  </a:lnTo>
                  <a:lnTo>
                    <a:pt x="251923" y="2022825"/>
                  </a:lnTo>
                  <a:lnTo>
                    <a:pt x="297252" y="1968124"/>
                  </a:lnTo>
                  <a:lnTo>
                    <a:pt x="350987" y="1911700"/>
                  </a:lnTo>
                  <a:lnTo>
                    <a:pt x="391101" y="1873769"/>
                  </a:lnTo>
                  <a:lnTo>
                    <a:pt x="517684" y="1759593"/>
                  </a:lnTo>
                  <a:lnTo>
                    <a:pt x="564672" y="1721500"/>
                  </a:lnTo>
                  <a:lnTo>
                    <a:pt x="712241" y="1607205"/>
                  </a:lnTo>
                  <a:lnTo>
                    <a:pt x="763590" y="1569899"/>
                  </a:lnTo>
                  <a:lnTo>
                    <a:pt x="815516" y="1534797"/>
                  </a:lnTo>
                  <a:lnTo>
                    <a:pt x="869815" y="1500676"/>
                  </a:lnTo>
                  <a:lnTo>
                    <a:pt x="982285" y="1433498"/>
                  </a:lnTo>
                  <a:lnTo>
                    <a:pt x="1010710" y="1417581"/>
                  </a:lnTo>
                  <a:lnTo>
                    <a:pt x="1067693" y="1387196"/>
                  </a:lnTo>
                  <a:lnTo>
                    <a:pt x="1153324" y="1343315"/>
                  </a:lnTo>
                  <a:lnTo>
                    <a:pt x="1208335" y="1318735"/>
                  </a:lnTo>
                  <a:lnTo>
                    <a:pt x="1261889" y="1297227"/>
                  </a:lnTo>
                  <a:lnTo>
                    <a:pt x="1314795" y="1277085"/>
                  </a:lnTo>
                  <a:lnTo>
                    <a:pt x="1365296" y="1259667"/>
                  </a:lnTo>
                  <a:lnTo>
                    <a:pt x="1412611" y="1244781"/>
                  </a:lnTo>
                  <a:lnTo>
                    <a:pt x="1454808" y="1232874"/>
                  </a:lnTo>
                  <a:lnTo>
                    <a:pt x="1510471" y="1221037"/>
                  </a:lnTo>
                  <a:lnTo>
                    <a:pt x="1558361" y="1212503"/>
                  </a:lnTo>
                  <a:lnTo>
                    <a:pt x="1595129" y="1208740"/>
                  </a:lnTo>
                  <a:lnTo>
                    <a:pt x="1611862" y="1209976"/>
                  </a:lnTo>
                  <a:lnTo>
                    <a:pt x="1630207" y="1215135"/>
                  </a:lnTo>
                  <a:lnTo>
                    <a:pt x="1635539" y="1217237"/>
                  </a:lnTo>
                  <a:lnTo>
                    <a:pt x="1639093" y="1220227"/>
                  </a:lnTo>
                  <a:lnTo>
                    <a:pt x="1641464" y="1223807"/>
                  </a:lnTo>
                  <a:lnTo>
                    <a:pt x="1643044" y="1227781"/>
                  </a:lnTo>
                  <a:lnTo>
                    <a:pt x="1642509" y="1232812"/>
                  </a:lnTo>
                  <a:lnTo>
                    <a:pt x="1637683" y="1244752"/>
                  </a:lnTo>
                  <a:lnTo>
                    <a:pt x="1618454" y="1268654"/>
                  </a:lnTo>
                  <a:lnTo>
                    <a:pt x="1576223" y="1306762"/>
                  </a:lnTo>
                  <a:lnTo>
                    <a:pt x="1531100" y="1344883"/>
                  </a:lnTo>
                  <a:lnTo>
                    <a:pt x="1476279" y="1387134"/>
                  </a:lnTo>
                  <a:lnTo>
                    <a:pt x="1410470" y="1435284"/>
                  </a:lnTo>
                  <a:lnTo>
                    <a:pt x="1340701" y="1489414"/>
                  </a:lnTo>
                  <a:lnTo>
                    <a:pt x="1293466" y="1526808"/>
                  </a:lnTo>
                  <a:lnTo>
                    <a:pt x="1243898" y="1568827"/>
                  </a:lnTo>
                  <a:lnTo>
                    <a:pt x="1192763" y="1613167"/>
                  </a:lnTo>
                  <a:lnTo>
                    <a:pt x="1140933" y="1656686"/>
                  </a:lnTo>
                  <a:lnTo>
                    <a:pt x="1090909" y="1701957"/>
                  </a:lnTo>
                  <a:lnTo>
                    <a:pt x="1041425" y="1749330"/>
                  </a:lnTo>
                  <a:lnTo>
                    <a:pt x="916265" y="1873022"/>
                  </a:lnTo>
                  <a:lnTo>
                    <a:pt x="870142" y="1921138"/>
                  </a:lnTo>
                  <a:lnTo>
                    <a:pt x="782325" y="2016702"/>
                  </a:lnTo>
                  <a:lnTo>
                    <a:pt x="743409" y="2062254"/>
                  </a:lnTo>
                  <a:lnTo>
                    <a:pt x="692379" y="2128061"/>
                  </a:lnTo>
                  <a:lnTo>
                    <a:pt x="647097" y="2192804"/>
                  </a:lnTo>
                  <a:lnTo>
                    <a:pt x="596714" y="2274888"/>
                  </a:lnTo>
                  <a:lnTo>
                    <a:pt x="556982" y="2345753"/>
                  </a:lnTo>
                  <a:lnTo>
                    <a:pt x="517175" y="2428997"/>
                  </a:lnTo>
                  <a:lnTo>
                    <a:pt x="490378" y="2507694"/>
                  </a:lnTo>
                  <a:lnTo>
                    <a:pt x="490684" y="2510743"/>
                  </a:lnTo>
                  <a:lnTo>
                    <a:pt x="491682" y="2513570"/>
                  </a:lnTo>
                  <a:lnTo>
                    <a:pt x="493142" y="2516248"/>
                  </a:lnTo>
                  <a:lnTo>
                    <a:pt x="494908" y="2517241"/>
                  </a:lnTo>
                  <a:lnTo>
                    <a:pt x="496879" y="2517108"/>
                  </a:lnTo>
                  <a:lnTo>
                    <a:pt x="498987" y="2516225"/>
                  </a:lnTo>
                  <a:lnTo>
                    <a:pt x="505746" y="2511192"/>
                  </a:lnTo>
                  <a:lnTo>
                    <a:pt x="520845" y="2495883"/>
                  </a:lnTo>
                  <a:lnTo>
                    <a:pt x="575738" y="2421996"/>
                  </a:lnTo>
                  <a:lnTo>
                    <a:pt x="624135" y="2356412"/>
                  </a:lnTo>
                  <a:lnTo>
                    <a:pt x="675169" y="2294270"/>
                  </a:lnTo>
                  <a:lnTo>
                    <a:pt x="740112" y="2208103"/>
                  </a:lnTo>
                  <a:lnTo>
                    <a:pt x="789739" y="2155842"/>
                  </a:lnTo>
                  <a:lnTo>
                    <a:pt x="840868" y="2105168"/>
                  </a:lnTo>
                  <a:lnTo>
                    <a:pt x="894999" y="2054963"/>
                  </a:lnTo>
                  <a:lnTo>
                    <a:pt x="934510" y="2021580"/>
                  </a:lnTo>
                  <a:lnTo>
                    <a:pt x="996916" y="1971547"/>
                  </a:lnTo>
                  <a:lnTo>
                    <a:pt x="1039337" y="1938998"/>
                  </a:lnTo>
                  <a:lnTo>
                    <a:pt x="1082004" y="1908656"/>
                  </a:lnTo>
                  <a:lnTo>
                    <a:pt x="1126896" y="1879296"/>
                  </a:lnTo>
                  <a:lnTo>
                    <a:pt x="1172512" y="1851166"/>
                  </a:lnTo>
                  <a:lnTo>
                    <a:pt x="1238357" y="1813016"/>
                  </a:lnTo>
                  <a:lnTo>
                    <a:pt x="1281582" y="1788635"/>
                  </a:lnTo>
                  <a:lnTo>
                    <a:pt x="1324605" y="1768803"/>
                  </a:lnTo>
                  <a:lnTo>
                    <a:pt x="1386873" y="1744251"/>
                  </a:lnTo>
                  <a:lnTo>
                    <a:pt x="1425376" y="1730027"/>
                  </a:lnTo>
                  <a:lnTo>
                    <a:pt x="1476703" y="1713094"/>
                  </a:lnTo>
                  <a:lnTo>
                    <a:pt x="1517752" y="1699610"/>
                  </a:lnTo>
                  <a:lnTo>
                    <a:pt x="1565062" y="1694249"/>
                  </a:lnTo>
                  <a:lnTo>
                    <a:pt x="1575440" y="1693810"/>
                  </a:lnTo>
                  <a:lnTo>
                    <a:pt x="1583947" y="1695104"/>
                  </a:lnTo>
                  <a:lnTo>
                    <a:pt x="1597632" y="1700776"/>
                  </a:lnTo>
                  <a:lnTo>
                    <a:pt x="1614261" y="1712894"/>
                  </a:lnTo>
                  <a:lnTo>
                    <a:pt x="1616971" y="1718939"/>
                  </a:lnTo>
                  <a:lnTo>
                    <a:pt x="1617984" y="1726144"/>
                  </a:lnTo>
                  <a:lnTo>
                    <a:pt x="1615616" y="1751455"/>
                  </a:lnTo>
                  <a:lnTo>
                    <a:pt x="1610384" y="1771329"/>
                  </a:lnTo>
                  <a:lnTo>
                    <a:pt x="1592463" y="1810086"/>
                  </a:lnTo>
                  <a:lnTo>
                    <a:pt x="1540309" y="1892675"/>
                  </a:lnTo>
                  <a:lnTo>
                    <a:pt x="1486291" y="1973686"/>
                  </a:lnTo>
                  <a:lnTo>
                    <a:pt x="1397564" y="2092607"/>
                  </a:lnTo>
                  <a:lnTo>
                    <a:pt x="1216571" y="2351777"/>
                  </a:lnTo>
                  <a:lnTo>
                    <a:pt x="1139805" y="2469774"/>
                  </a:lnTo>
                  <a:lnTo>
                    <a:pt x="1060927" y="2582498"/>
                  </a:lnTo>
                  <a:lnTo>
                    <a:pt x="1027797" y="2635880"/>
                  </a:lnTo>
                  <a:lnTo>
                    <a:pt x="1003266" y="26859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2576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</a:t>
            </a:r>
            <a:r>
              <a:rPr lang="en-U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&gt; - 2 -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2x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3614737" y="1200444"/>
            <a:ext cx="4211222" cy="3321501"/>
            <a:chOff x="3614737" y="1200444"/>
            <a:chExt cx="4211222" cy="3321501"/>
          </a:xfrm>
        </p:grpSpPr>
        <p:sp>
          <p:nvSpPr>
            <p:cNvPr id="3" name="SMARTPenAnnotation569"/>
            <p:cNvSpPr/>
            <p:nvPr/>
          </p:nvSpPr>
          <p:spPr>
            <a:xfrm>
              <a:off x="3614737" y="1343062"/>
              <a:ext cx="4211222" cy="3178883"/>
            </a:xfrm>
            <a:custGeom>
              <a:avLst/>
              <a:gdLst/>
              <a:ahLst/>
              <a:cxnLst/>
              <a:rect l="0" t="0" r="0" b="0"/>
              <a:pathLst>
                <a:path w="4211222" h="3178883">
                  <a:moveTo>
                    <a:pt x="0" y="321431"/>
                  </a:moveTo>
                  <a:lnTo>
                    <a:pt x="0" y="311488"/>
                  </a:lnTo>
                  <a:lnTo>
                    <a:pt x="794" y="310040"/>
                  </a:lnTo>
                  <a:lnTo>
                    <a:pt x="2117" y="309075"/>
                  </a:lnTo>
                  <a:lnTo>
                    <a:pt x="3792" y="308431"/>
                  </a:lnTo>
                  <a:lnTo>
                    <a:pt x="38076" y="280364"/>
                  </a:lnTo>
                  <a:lnTo>
                    <a:pt x="64760" y="265606"/>
                  </a:lnTo>
                  <a:lnTo>
                    <a:pt x="195568" y="185474"/>
                  </a:lnTo>
                  <a:lnTo>
                    <a:pt x="319521" y="121400"/>
                  </a:lnTo>
                  <a:lnTo>
                    <a:pt x="450799" y="69297"/>
                  </a:lnTo>
                  <a:lnTo>
                    <a:pt x="578315" y="26957"/>
                  </a:lnTo>
                  <a:lnTo>
                    <a:pt x="684499" y="2134"/>
                  </a:lnTo>
                  <a:lnTo>
                    <a:pt x="736630" y="0"/>
                  </a:lnTo>
                  <a:lnTo>
                    <a:pt x="738737" y="781"/>
                  </a:lnTo>
                  <a:lnTo>
                    <a:pt x="740141" y="2096"/>
                  </a:lnTo>
                  <a:lnTo>
                    <a:pt x="741078" y="3766"/>
                  </a:lnTo>
                  <a:lnTo>
                    <a:pt x="740114" y="5673"/>
                  </a:lnTo>
                  <a:lnTo>
                    <a:pt x="731968" y="12943"/>
                  </a:lnTo>
                  <a:lnTo>
                    <a:pt x="722586" y="24799"/>
                  </a:lnTo>
                  <a:lnTo>
                    <a:pt x="704637" y="38366"/>
                  </a:lnTo>
                  <a:lnTo>
                    <a:pt x="576607" y="115141"/>
                  </a:lnTo>
                  <a:lnTo>
                    <a:pt x="456930" y="197691"/>
                  </a:lnTo>
                  <a:lnTo>
                    <a:pt x="329399" y="289815"/>
                  </a:lnTo>
                  <a:lnTo>
                    <a:pt x="208292" y="383597"/>
                  </a:lnTo>
                  <a:lnTo>
                    <a:pt x="150503" y="435607"/>
                  </a:lnTo>
                  <a:lnTo>
                    <a:pt x="120295" y="472751"/>
                  </a:lnTo>
                  <a:lnTo>
                    <a:pt x="116965" y="479437"/>
                  </a:lnTo>
                  <a:lnTo>
                    <a:pt x="115484" y="485054"/>
                  </a:lnTo>
                  <a:lnTo>
                    <a:pt x="114534" y="495127"/>
                  </a:lnTo>
                  <a:lnTo>
                    <a:pt x="115250" y="496760"/>
                  </a:lnTo>
                  <a:lnTo>
                    <a:pt x="116521" y="497848"/>
                  </a:lnTo>
                  <a:lnTo>
                    <a:pt x="118162" y="498574"/>
                  </a:lnTo>
                  <a:lnTo>
                    <a:pt x="128056" y="499595"/>
                  </a:lnTo>
                  <a:lnTo>
                    <a:pt x="136554" y="497717"/>
                  </a:lnTo>
                  <a:lnTo>
                    <a:pt x="141042" y="496105"/>
                  </a:lnTo>
                  <a:lnTo>
                    <a:pt x="150263" y="490081"/>
                  </a:lnTo>
                  <a:lnTo>
                    <a:pt x="161240" y="482112"/>
                  </a:lnTo>
                  <a:lnTo>
                    <a:pt x="287019" y="420493"/>
                  </a:lnTo>
                  <a:lnTo>
                    <a:pt x="413835" y="358106"/>
                  </a:lnTo>
                  <a:lnTo>
                    <a:pt x="526421" y="304428"/>
                  </a:lnTo>
                  <a:lnTo>
                    <a:pt x="650514" y="247583"/>
                  </a:lnTo>
                  <a:lnTo>
                    <a:pt x="788650" y="196611"/>
                  </a:lnTo>
                  <a:lnTo>
                    <a:pt x="907316" y="157621"/>
                  </a:lnTo>
                  <a:lnTo>
                    <a:pt x="1073948" y="107148"/>
                  </a:lnTo>
                  <a:lnTo>
                    <a:pt x="1190890" y="79175"/>
                  </a:lnTo>
                  <a:lnTo>
                    <a:pt x="1342901" y="45243"/>
                  </a:lnTo>
                  <a:lnTo>
                    <a:pt x="1462170" y="24850"/>
                  </a:lnTo>
                  <a:lnTo>
                    <a:pt x="1567237" y="21434"/>
                  </a:lnTo>
                  <a:lnTo>
                    <a:pt x="1571081" y="22214"/>
                  </a:lnTo>
                  <a:lnTo>
                    <a:pt x="1573643" y="23528"/>
                  </a:lnTo>
                  <a:lnTo>
                    <a:pt x="1575352" y="25198"/>
                  </a:lnTo>
                  <a:lnTo>
                    <a:pt x="1576491" y="27105"/>
                  </a:lnTo>
                  <a:lnTo>
                    <a:pt x="1577756" y="31340"/>
                  </a:lnTo>
                  <a:lnTo>
                    <a:pt x="1576506" y="33581"/>
                  </a:lnTo>
                  <a:lnTo>
                    <a:pt x="1570884" y="38187"/>
                  </a:lnTo>
                  <a:lnTo>
                    <a:pt x="1440769" y="95428"/>
                  </a:lnTo>
                  <a:lnTo>
                    <a:pt x="1311922" y="145106"/>
                  </a:lnTo>
                  <a:lnTo>
                    <a:pt x="1201258" y="191555"/>
                  </a:lnTo>
                  <a:lnTo>
                    <a:pt x="1083301" y="248070"/>
                  </a:lnTo>
                  <a:lnTo>
                    <a:pt x="956613" y="309321"/>
                  </a:lnTo>
                  <a:lnTo>
                    <a:pt x="827002" y="378868"/>
                  </a:lnTo>
                  <a:lnTo>
                    <a:pt x="637325" y="489100"/>
                  </a:lnTo>
                  <a:lnTo>
                    <a:pt x="517284" y="567965"/>
                  </a:lnTo>
                  <a:lnTo>
                    <a:pt x="401070" y="658634"/>
                  </a:lnTo>
                  <a:lnTo>
                    <a:pt x="299632" y="755596"/>
                  </a:lnTo>
                  <a:lnTo>
                    <a:pt x="281113" y="777844"/>
                  </a:lnTo>
                  <a:lnTo>
                    <a:pt x="277896" y="782869"/>
                  </a:lnTo>
                  <a:lnTo>
                    <a:pt x="274322" y="792685"/>
                  </a:lnTo>
                  <a:lnTo>
                    <a:pt x="272027" y="808130"/>
                  </a:lnTo>
                  <a:lnTo>
                    <a:pt x="272633" y="810204"/>
                  </a:lnTo>
                  <a:lnTo>
                    <a:pt x="273830" y="811586"/>
                  </a:lnTo>
                  <a:lnTo>
                    <a:pt x="275422" y="812507"/>
                  </a:lnTo>
                  <a:lnTo>
                    <a:pt x="279308" y="813531"/>
                  </a:lnTo>
                  <a:lnTo>
                    <a:pt x="292062" y="814188"/>
                  </a:lnTo>
                  <a:lnTo>
                    <a:pt x="309052" y="810510"/>
                  </a:lnTo>
                  <a:lnTo>
                    <a:pt x="370276" y="782236"/>
                  </a:lnTo>
                  <a:lnTo>
                    <a:pt x="492644" y="709204"/>
                  </a:lnTo>
                  <a:lnTo>
                    <a:pt x="623886" y="637224"/>
                  </a:lnTo>
                  <a:lnTo>
                    <a:pt x="836694" y="528894"/>
                  </a:lnTo>
                  <a:lnTo>
                    <a:pt x="940767" y="481033"/>
                  </a:lnTo>
                  <a:lnTo>
                    <a:pt x="1056016" y="433361"/>
                  </a:lnTo>
                  <a:lnTo>
                    <a:pt x="1173443" y="387844"/>
                  </a:lnTo>
                  <a:lnTo>
                    <a:pt x="1321693" y="338379"/>
                  </a:lnTo>
                  <a:lnTo>
                    <a:pt x="1441411" y="302172"/>
                  </a:lnTo>
                  <a:lnTo>
                    <a:pt x="1560809" y="271854"/>
                  </a:lnTo>
                  <a:lnTo>
                    <a:pt x="1677262" y="242935"/>
                  </a:lnTo>
                  <a:lnTo>
                    <a:pt x="1785167" y="218525"/>
                  </a:lnTo>
                  <a:lnTo>
                    <a:pt x="1915217" y="197225"/>
                  </a:lnTo>
                  <a:lnTo>
                    <a:pt x="2027975" y="177536"/>
                  </a:lnTo>
                  <a:lnTo>
                    <a:pt x="2155203" y="166861"/>
                  </a:lnTo>
                  <a:lnTo>
                    <a:pt x="2209893" y="166897"/>
                  </a:lnTo>
                  <a:lnTo>
                    <a:pt x="2255761" y="173133"/>
                  </a:lnTo>
                  <a:lnTo>
                    <a:pt x="2265417" y="176940"/>
                  </a:lnTo>
                  <a:lnTo>
                    <a:pt x="2272354" y="181277"/>
                  </a:lnTo>
                  <a:lnTo>
                    <a:pt x="2273728" y="183545"/>
                  </a:lnTo>
                  <a:lnTo>
                    <a:pt x="2273850" y="185851"/>
                  </a:lnTo>
                  <a:lnTo>
                    <a:pt x="2273137" y="188182"/>
                  </a:lnTo>
                  <a:lnTo>
                    <a:pt x="2264550" y="199047"/>
                  </a:lnTo>
                  <a:lnTo>
                    <a:pt x="2248159" y="212321"/>
                  </a:lnTo>
                  <a:lnTo>
                    <a:pt x="2213997" y="231028"/>
                  </a:lnTo>
                  <a:lnTo>
                    <a:pt x="2083427" y="278990"/>
                  </a:lnTo>
                  <a:lnTo>
                    <a:pt x="1974250" y="316460"/>
                  </a:lnTo>
                  <a:lnTo>
                    <a:pt x="1846454" y="367902"/>
                  </a:lnTo>
                  <a:lnTo>
                    <a:pt x="1730952" y="414542"/>
                  </a:lnTo>
                  <a:lnTo>
                    <a:pt x="1605390" y="465765"/>
                  </a:lnTo>
                  <a:lnTo>
                    <a:pt x="1413112" y="556310"/>
                  </a:lnTo>
                  <a:lnTo>
                    <a:pt x="1283551" y="619857"/>
                  </a:lnTo>
                  <a:lnTo>
                    <a:pt x="1126652" y="702533"/>
                  </a:lnTo>
                  <a:lnTo>
                    <a:pt x="1013182" y="769126"/>
                  </a:lnTo>
                  <a:lnTo>
                    <a:pt x="904103" y="835785"/>
                  </a:lnTo>
                  <a:lnTo>
                    <a:pt x="743602" y="942520"/>
                  </a:lnTo>
                  <a:lnTo>
                    <a:pt x="618927" y="1037222"/>
                  </a:lnTo>
                  <a:lnTo>
                    <a:pt x="524587" y="1123457"/>
                  </a:lnTo>
                  <a:lnTo>
                    <a:pt x="486182" y="1167244"/>
                  </a:lnTo>
                  <a:lnTo>
                    <a:pt x="478903" y="1173438"/>
                  </a:lnTo>
                  <a:lnTo>
                    <a:pt x="468698" y="1186670"/>
                  </a:lnTo>
                  <a:lnTo>
                    <a:pt x="455679" y="1210774"/>
                  </a:lnTo>
                  <a:lnTo>
                    <a:pt x="448322" y="1218874"/>
                  </a:lnTo>
                  <a:lnTo>
                    <a:pt x="444138" y="1222145"/>
                  </a:lnTo>
                  <a:lnTo>
                    <a:pt x="441348" y="1225120"/>
                  </a:lnTo>
                  <a:lnTo>
                    <a:pt x="439488" y="1227896"/>
                  </a:lnTo>
                  <a:lnTo>
                    <a:pt x="438248" y="1230541"/>
                  </a:lnTo>
                  <a:lnTo>
                    <a:pt x="439009" y="1232305"/>
                  </a:lnTo>
                  <a:lnTo>
                    <a:pt x="441104" y="1233480"/>
                  </a:lnTo>
                  <a:lnTo>
                    <a:pt x="444088" y="1234264"/>
                  </a:lnTo>
                  <a:lnTo>
                    <a:pt x="447665" y="1233993"/>
                  </a:lnTo>
                  <a:lnTo>
                    <a:pt x="466929" y="1229971"/>
                  </a:lnTo>
                  <a:lnTo>
                    <a:pt x="482161" y="1227670"/>
                  </a:lnTo>
                  <a:lnTo>
                    <a:pt x="515925" y="1216656"/>
                  </a:lnTo>
                  <a:lnTo>
                    <a:pt x="665021" y="1126113"/>
                  </a:lnTo>
                  <a:lnTo>
                    <a:pt x="797103" y="1047423"/>
                  </a:lnTo>
                  <a:lnTo>
                    <a:pt x="914289" y="984351"/>
                  </a:lnTo>
                  <a:lnTo>
                    <a:pt x="1073173" y="906099"/>
                  </a:lnTo>
                  <a:lnTo>
                    <a:pt x="1186974" y="855551"/>
                  </a:lnTo>
                  <a:lnTo>
                    <a:pt x="1305880" y="805232"/>
                  </a:lnTo>
                  <a:lnTo>
                    <a:pt x="1425117" y="753459"/>
                  </a:lnTo>
                  <a:lnTo>
                    <a:pt x="1548829" y="705808"/>
                  </a:lnTo>
                  <a:lnTo>
                    <a:pt x="1712566" y="651459"/>
                  </a:lnTo>
                  <a:lnTo>
                    <a:pt x="1812264" y="624005"/>
                  </a:lnTo>
                  <a:lnTo>
                    <a:pt x="1971065" y="580430"/>
                  </a:lnTo>
                  <a:lnTo>
                    <a:pt x="2184541" y="528707"/>
                  </a:lnTo>
                  <a:lnTo>
                    <a:pt x="2298414" y="505749"/>
                  </a:lnTo>
                  <a:lnTo>
                    <a:pt x="2427031" y="484894"/>
                  </a:lnTo>
                  <a:lnTo>
                    <a:pt x="2539875" y="468115"/>
                  </a:lnTo>
                  <a:lnTo>
                    <a:pt x="2655069" y="456870"/>
                  </a:lnTo>
                  <a:lnTo>
                    <a:pt x="2750337" y="450420"/>
                  </a:lnTo>
                  <a:lnTo>
                    <a:pt x="2764363" y="452314"/>
                  </a:lnTo>
                  <a:lnTo>
                    <a:pt x="2774037" y="455007"/>
                  </a:lnTo>
                  <a:lnTo>
                    <a:pt x="2783628" y="456205"/>
                  </a:lnTo>
                  <a:lnTo>
                    <a:pt x="2786821" y="457318"/>
                  </a:lnTo>
                  <a:lnTo>
                    <a:pt x="2788950" y="458854"/>
                  </a:lnTo>
                  <a:lnTo>
                    <a:pt x="2790368" y="460671"/>
                  </a:lnTo>
                  <a:lnTo>
                    <a:pt x="2790521" y="462677"/>
                  </a:lnTo>
                  <a:lnTo>
                    <a:pt x="2789829" y="464807"/>
                  </a:lnTo>
                  <a:lnTo>
                    <a:pt x="2788573" y="467022"/>
                  </a:lnTo>
                  <a:lnTo>
                    <a:pt x="2782945" y="471598"/>
                  </a:lnTo>
                  <a:lnTo>
                    <a:pt x="2735014" y="498070"/>
                  </a:lnTo>
                  <a:lnTo>
                    <a:pt x="2616576" y="537877"/>
                  </a:lnTo>
                  <a:lnTo>
                    <a:pt x="2490598" y="580910"/>
                  </a:lnTo>
                  <a:lnTo>
                    <a:pt x="2372180" y="626535"/>
                  </a:lnTo>
                  <a:lnTo>
                    <a:pt x="2263248" y="666508"/>
                  </a:lnTo>
                  <a:lnTo>
                    <a:pt x="2146216" y="716179"/>
                  </a:lnTo>
                  <a:lnTo>
                    <a:pt x="1958211" y="800224"/>
                  </a:lnTo>
                  <a:lnTo>
                    <a:pt x="1831814" y="862948"/>
                  </a:lnTo>
                  <a:lnTo>
                    <a:pt x="1641384" y="962073"/>
                  </a:lnTo>
                  <a:lnTo>
                    <a:pt x="1524815" y="1030796"/>
                  </a:lnTo>
                  <a:lnTo>
                    <a:pt x="1342242" y="1152194"/>
                  </a:lnTo>
                  <a:lnTo>
                    <a:pt x="1229563" y="1235793"/>
                  </a:lnTo>
                  <a:lnTo>
                    <a:pt x="1112215" y="1328069"/>
                  </a:lnTo>
                  <a:lnTo>
                    <a:pt x="1011350" y="1418732"/>
                  </a:lnTo>
                  <a:lnTo>
                    <a:pt x="921156" y="1506924"/>
                  </a:lnTo>
                  <a:lnTo>
                    <a:pt x="897260" y="1538717"/>
                  </a:lnTo>
                  <a:lnTo>
                    <a:pt x="894876" y="1544543"/>
                  </a:lnTo>
                  <a:lnTo>
                    <a:pt x="895034" y="1547208"/>
                  </a:lnTo>
                  <a:lnTo>
                    <a:pt x="895933" y="1549778"/>
                  </a:lnTo>
                  <a:lnTo>
                    <a:pt x="897326" y="1552286"/>
                  </a:lnTo>
                  <a:lnTo>
                    <a:pt x="899049" y="1553163"/>
                  </a:lnTo>
                  <a:lnTo>
                    <a:pt x="900991" y="1552955"/>
                  </a:lnTo>
                  <a:lnTo>
                    <a:pt x="945928" y="1531523"/>
                  </a:lnTo>
                  <a:lnTo>
                    <a:pt x="1110550" y="1422393"/>
                  </a:lnTo>
                  <a:lnTo>
                    <a:pt x="1240168" y="1328330"/>
                  </a:lnTo>
                  <a:lnTo>
                    <a:pt x="1357222" y="1257214"/>
                  </a:lnTo>
                  <a:lnTo>
                    <a:pt x="1516087" y="1161590"/>
                  </a:lnTo>
                  <a:lnTo>
                    <a:pt x="1635590" y="1100958"/>
                  </a:lnTo>
                  <a:lnTo>
                    <a:pt x="1765382" y="1043119"/>
                  </a:lnTo>
                  <a:lnTo>
                    <a:pt x="1898029" y="985834"/>
                  </a:lnTo>
                  <a:lnTo>
                    <a:pt x="1997920" y="946740"/>
                  </a:lnTo>
                  <a:lnTo>
                    <a:pt x="2101689" y="913814"/>
                  </a:lnTo>
                  <a:lnTo>
                    <a:pt x="2204049" y="880157"/>
                  </a:lnTo>
                  <a:lnTo>
                    <a:pt x="2304757" y="852634"/>
                  </a:lnTo>
                  <a:lnTo>
                    <a:pt x="2404976" y="825605"/>
                  </a:lnTo>
                  <a:lnTo>
                    <a:pt x="2505049" y="805073"/>
                  </a:lnTo>
                  <a:lnTo>
                    <a:pt x="2691362" y="774100"/>
                  </a:lnTo>
                  <a:lnTo>
                    <a:pt x="2800635" y="760568"/>
                  </a:lnTo>
                  <a:lnTo>
                    <a:pt x="2916001" y="747805"/>
                  </a:lnTo>
                  <a:lnTo>
                    <a:pt x="3046510" y="743040"/>
                  </a:lnTo>
                  <a:lnTo>
                    <a:pt x="3060832" y="745086"/>
                  </a:lnTo>
                  <a:lnTo>
                    <a:pt x="3066873" y="746743"/>
                  </a:lnTo>
                  <a:lnTo>
                    <a:pt x="3070901" y="748641"/>
                  </a:lnTo>
                  <a:lnTo>
                    <a:pt x="3073586" y="750700"/>
                  </a:lnTo>
                  <a:lnTo>
                    <a:pt x="3075376" y="752867"/>
                  </a:lnTo>
                  <a:lnTo>
                    <a:pt x="3075776" y="755105"/>
                  </a:lnTo>
                  <a:lnTo>
                    <a:pt x="3075248" y="757391"/>
                  </a:lnTo>
                  <a:lnTo>
                    <a:pt x="3074103" y="759708"/>
                  </a:lnTo>
                  <a:lnTo>
                    <a:pt x="3061114" y="770555"/>
                  </a:lnTo>
                  <a:lnTo>
                    <a:pt x="3038392" y="783823"/>
                  </a:lnTo>
                  <a:lnTo>
                    <a:pt x="2922916" y="823254"/>
                  </a:lnTo>
                  <a:lnTo>
                    <a:pt x="2797518" y="863491"/>
                  </a:lnTo>
                  <a:lnTo>
                    <a:pt x="2683903" y="904167"/>
                  </a:lnTo>
                  <a:lnTo>
                    <a:pt x="2523215" y="962213"/>
                  </a:lnTo>
                  <a:lnTo>
                    <a:pt x="2420051" y="1005358"/>
                  </a:lnTo>
                  <a:lnTo>
                    <a:pt x="2278524" y="1064805"/>
                  </a:lnTo>
                  <a:lnTo>
                    <a:pt x="2172395" y="1113631"/>
                  </a:lnTo>
                  <a:lnTo>
                    <a:pt x="2071012" y="1167962"/>
                  </a:lnTo>
                  <a:lnTo>
                    <a:pt x="1876637" y="1281179"/>
                  </a:lnTo>
                  <a:lnTo>
                    <a:pt x="1752848" y="1359412"/>
                  </a:lnTo>
                  <a:lnTo>
                    <a:pt x="1554140" y="1497476"/>
                  </a:lnTo>
                  <a:lnTo>
                    <a:pt x="1426046" y="1596518"/>
                  </a:lnTo>
                  <a:lnTo>
                    <a:pt x="1325647" y="1687936"/>
                  </a:lnTo>
                  <a:lnTo>
                    <a:pt x="1224194" y="1783927"/>
                  </a:lnTo>
                  <a:lnTo>
                    <a:pt x="1131650" y="1877436"/>
                  </a:lnTo>
                  <a:lnTo>
                    <a:pt x="1107732" y="1913155"/>
                  </a:lnTo>
                  <a:lnTo>
                    <a:pt x="1101638" y="1919957"/>
                  </a:lnTo>
                  <a:lnTo>
                    <a:pt x="1110223" y="1913640"/>
                  </a:lnTo>
                  <a:lnTo>
                    <a:pt x="1114005" y="1911541"/>
                  </a:lnTo>
                  <a:lnTo>
                    <a:pt x="1122440" y="1902859"/>
                  </a:lnTo>
                  <a:lnTo>
                    <a:pt x="1144583" y="1877883"/>
                  </a:lnTo>
                  <a:lnTo>
                    <a:pt x="1248505" y="1787716"/>
                  </a:lnTo>
                  <a:lnTo>
                    <a:pt x="1363051" y="1698408"/>
                  </a:lnTo>
                  <a:lnTo>
                    <a:pt x="1480786" y="1602179"/>
                  </a:lnTo>
                  <a:lnTo>
                    <a:pt x="1599810" y="1519152"/>
                  </a:lnTo>
                  <a:lnTo>
                    <a:pt x="1708690" y="1447606"/>
                  </a:lnTo>
                  <a:lnTo>
                    <a:pt x="1826153" y="1379146"/>
                  </a:lnTo>
                  <a:lnTo>
                    <a:pt x="1955895" y="1312118"/>
                  </a:lnTo>
                  <a:lnTo>
                    <a:pt x="2059074" y="1265843"/>
                  </a:lnTo>
                  <a:lnTo>
                    <a:pt x="2165052" y="1221969"/>
                  </a:lnTo>
                  <a:lnTo>
                    <a:pt x="2268067" y="1182600"/>
                  </a:lnTo>
                  <a:lnTo>
                    <a:pt x="2376554" y="1149592"/>
                  </a:lnTo>
                  <a:lnTo>
                    <a:pt x="2481547" y="1119703"/>
                  </a:lnTo>
                  <a:lnTo>
                    <a:pt x="2583035" y="1094531"/>
                  </a:lnTo>
                  <a:lnTo>
                    <a:pt x="2683485" y="1071992"/>
                  </a:lnTo>
                  <a:lnTo>
                    <a:pt x="2809692" y="1048745"/>
                  </a:lnTo>
                  <a:lnTo>
                    <a:pt x="2947022" y="1024036"/>
                  </a:lnTo>
                  <a:lnTo>
                    <a:pt x="3077594" y="1005280"/>
                  </a:lnTo>
                  <a:lnTo>
                    <a:pt x="3168505" y="996276"/>
                  </a:lnTo>
                  <a:lnTo>
                    <a:pt x="3203314" y="999429"/>
                  </a:lnTo>
                  <a:lnTo>
                    <a:pt x="3207105" y="1000442"/>
                  </a:lnTo>
                  <a:lnTo>
                    <a:pt x="3209633" y="1001911"/>
                  </a:lnTo>
                  <a:lnTo>
                    <a:pt x="3211318" y="1003685"/>
                  </a:lnTo>
                  <a:lnTo>
                    <a:pt x="3211647" y="1005661"/>
                  </a:lnTo>
                  <a:lnTo>
                    <a:pt x="3211073" y="1007772"/>
                  </a:lnTo>
                  <a:lnTo>
                    <a:pt x="3209896" y="1009973"/>
                  </a:lnTo>
                  <a:lnTo>
                    <a:pt x="3204356" y="1014535"/>
                  </a:lnTo>
                  <a:lnTo>
                    <a:pt x="3161030" y="1036448"/>
                  </a:lnTo>
                  <a:lnTo>
                    <a:pt x="3037628" y="1079635"/>
                  </a:lnTo>
                  <a:lnTo>
                    <a:pt x="2925504" y="1118307"/>
                  </a:lnTo>
                  <a:lnTo>
                    <a:pt x="2818898" y="1155173"/>
                  </a:lnTo>
                  <a:lnTo>
                    <a:pt x="2701415" y="1195145"/>
                  </a:lnTo>
                  <a:lnTo>
                    <a:pt x="2578666" y="1248608"/>
                  </a:lnTo>
                  <a:lnTo>
                    <a:pt x="2480489" y="1292534"/>
                  </a:lnTo>
                  <a:lnTo>
                    <a:pt x="2377229" y="1343296"/>
                  </a:lnTo>
                  <a:lnTo>
                    <a:pt x="2170563" y="1455142"/>
                  </a:lnTo>
                  <a:lnTo>
                    <a:pt x="2067999" y="1515919"/>
                  </a:lnTo>
                  <a:lnTo>
                    <a:pt x="1940284" y="1600455"/>
                  </a:lnTo>
                  <a:lnTo>
                    <a:pt x="1822511" y="1685945"/>
                  </a:lnTo>
                  <a:lnTo>
                    <a:pt x="1715110" y="1771624"/>
                  </a:lnTo>
                  <a:lnTo>
                    <a:pt x="1623957" y="1851636"/>
                  </a:lnTo>
                  <a:lnTo>
                    <a:pt x="1528413" y="1943909"/>
                  </a:lnTo>
                  <a:lnTo>
                    <a:pt x="1450226" y="2035379"/>
                  </a:lnTo>
                  <a:lnTo>
                    <a:pt x="1404598" y="2101721"/>
                  </a:lnTo>
                  <a:lnTo>
                    <a:pt x="1392666" y="2127126"/>
                  </a:lnTo>
                  <a:lnTo>
                    <a:pt x="1387896" y="2145943"/>
                  </a:lnTo>
                  <a:lnTo>
                    <a:pt x="1386483" y="2161572"/>
                  </a:lnTo>
                  <a:lnTo>
                    <a:pt x="1387078" y="2164936"/>
                  </a:lnTo>
                  <a:lnTo>
                    <a:pt x="1388269" y="2167178"/>
                  </a:lnTo>
                  <a:lnTo>
                    <a:pt x="1389856" y="2168673"/>
                  </a:lnTo>
                  <a:lnTo>
                    <a:pt x="1392502" y="2169670"/>
                  </a:lnTo>
                  <a:lnTo>
                    <a:pt x="1399675" y="2170777"/>
                  </a:lnTo>
                  <a:lnTo>
                    <a:pt x="1403810" y="2169485"/>
                  </a:lnTo>
                  <a:lnTo>
                    <a:pt x="1460591" y="2128111"/>
                  </a:lnTo>
                  <a:lnTo>
                    <a:pt x="1562419" y="2040560"/>
                  </a:lnTo>
                  <a:lnTo>
                    <a:pt x="1672084" y="1947242"/>
                  </a:lnTo>
                  <a:lnTo>
                    <a:pt x="1784056" y="1854566"/>
                  </a:lnTo>
                  <a:lnTo>
                    <a:pt x="1916316" y="1755863"/>
                  </a:lnTo>
                  <a:lnTo>
                    <a:pt x="2034882" y="1676220"/>
                  </a:lnTo>
                  <a:lnTo>
                    <a:pt x="2161902" y="1594637"/>
                  </a:lnTo>
                  <a:lnTo>
                    <a:pt x="2265899" y="1538465"/>
                  </a:lnTo>
                  <a:lnTo>
                    <a:pt x="2372119" y="1486632"/>
                  </a:lnTo>
                  <a:lnTo>
                    <a:pt x="2481115" y="1438201"/>
                  </a:lnTo>
                  <a:lnTo>
                    <a:pt x="2593843" y="1395805"/>
                  </a:lnTo>
                  <a:lnTo>
                    <a:pt x="2705561" y="1360225"/>
                  </a:lnTo>
                  <a:lnTo>
                    <a:pt x="2814069" y="1329574"/>
                  </a:lnTo>
                  <a:lnTo>
                    <a:pt x="2953608" y="1290773"/>
                  </a:lnTo>
                  <a:lnTo>
                    <a:pt x="3081683" y="1263941"/>
                  </a:lnTo>
                  <a:lnTo>
                    <a:pt x="3224602" y="1238465"/>
                  </a:lnTo>
                  <a:lnTo>
                    <a:pt x="3352318" y="1225754"/>
                  </a:lnTo>
                  <a:lnTo>
                    <a:pt x="3407180" y="1223169"/>
                  </a:lnTo>
                  <a:lnTo>
                    <a:pt x="3456829" y="1228893"/>
                  </a:lnTo>
                  <a:lnTo>
                    <a:pt x="3464651" y="1232218"/>
                  </a:lnTo>
                  <a:lnTo>
                    <a:pt x="3466261" y="1235010"/>
                  </a:lnTo>
                  <a:lnTo>
                    <a:pt x="3466541" y="1238459"/>
                  </a:lnTo>
                  <a:lnTo>
                    <a:pt x="3465933" y="1242345"/>
                  </a:lnTo>
                  <a:lnTo>
                    <a:pt x="3463148" y="1246524"/>
                  </a:lnTo>
                  <a:lnTo>
                    <a:pt x="3453702" y="1255400"/>
                  </a:lnTo>
                  <a:lnTo>
                    <a:pt x="3431204" y="1269323"/>
                  </a:lnTo>
                  <a:lnTo>
                    <a:pt x="3376460" y="1288249"/>
                  </a:lnTo>
                  <a:lnTo>
                    <a:pt x="3270122" y="1315828"/>
                  </a:lnTo>
                  <a:lnTo>
                    <a:pt x="3162138" y="1348970"/>
                  </a:lnTo>
                  <a:lnTo>
                    <a:pt x="3038032" y="1388208"/>
                  </a:lnTo>
                  <a:lnTo>
                    <a:pt x="2932423" y="1424384"/>
                  </a:lnTo>
                  <a:lnTo>
                    <a:pt x="2820697" y="1467382"/>
                  </a:lnTo>
                  <a:lnTo>
                    <a:pt x="2583199" y="1566820"/>
                  </a:lnTo>
                  <a:lnTo>
                    <a:pt x="2460842" y="1624414"/>
                  </a:lnTo>
                  <a:lnTo>
                    <a:pt x="2301928" y="1707876"/>
                  </a:lnTo>
                  <a:lnTo>
                    <a:pt x="2188590" y="1775570"/>
                  </a:lnTo>
                  <a:lnTo>
                    <a:pt x="1981847" y="1907064"/>
                  </a:lnTo>
                  <a:lnTo>
                    <a:pt x="1860178" y="1997129"/>
                  </a:lnTo>
                  <a:lnTo>
                    <a:pt x="1753359" y="2079831"/>
                  </a:lnTo>
                  <a:lnTo>
                    <a:pt x="1643770" y="2174680"/>
                  </a:lnTo>
                  <a:lnTo>
                    <a:pt x="1559469" y="2259539"/>
                  </a:lnTo>
                  <a:lnTo>
                    <a:pt x="1473136" y="2356392"/>
                  </a:lnTo>
                  <a:lnTo>
                    <a:pt x="1444426" y="2398920"/>
                  </a:lnTo>
                  <a:lnTo>
                    <a:pt x="1436393" y="2413635"/>
                  </a:lnTo>
                  <a:lnTo>
                    <a:pt x="1529796" y="2324185"/>
                  </a:lnTo>
                  <a:lnTo>
                    <a:pt x="1617949" y="2240576"/>
                  </a:lnTo>
                  <a:lnTo>
                    <a:pt x="1744633" y="2142866"/>
                  </a:lnTo>
                  <a:lnTo>
                    <a:pt x="1917438" y="2016450"/>
                  </a:lnTo>
                  <a:lnTo>
                    <a:pt x="2090023" y="1898751"/>
                  </a:lnTo>
                  <a:lnTo>
                    <a:pt x="2189304" y="1843062"/>
                  </a:lnTo>
                  <a:lnTo>
                    <a:pt x="2400591" y="1737074"/>
                  </a:lnTo>
                  <a:lnTo>
                    <a:pt x="2511335" y="1688354"/>
                  </a:lnTo>
                  <a:lnTo>
                    <a:pt x="2628373" y="1643756"/>
                  </a:lnTo>
                  <a:lnTo>
                    <a:pt x="2744720" y="1604172"/>
                  </a:lnTo>
                  <a:lnTo>
                    <a:pt x="2859626" y="1567307"/>
                  </a:lnTo>
                  <a:lnTo>
                    <a:pt x="2970313" y="1535042"/>
                  </a:lnTo>
                  <a:lnTo>
                    <a:pt x="3074723" y="1509165"/>
                  </a:lnTo>
                  <a:lnTo>
                    <a:pt x="3176039" y="1486417"/>
                  </a:lnTo>
                  <a:lnTo>
                    <a:pt x="3423139" y="1438376"/>
                  </a:lnTo>
                  <a:lnTo>
                    <a:pt x="3547015" y="1424369"/>
                  </a:lnTo>
                  <a:lnTo>
                    <a:pt x="3594168" y="1421937"/>
                  </a:lnTo>
                  <a:lnTo>
                    <a:pt x="3598643" y="1422608"/>
                  </a:lnTo>
                  <a:lnTo>
                    <a:pt x="3601627" y="1423849"/>
                  </a:lnTo>
                  <a:lnTo>
                    <a:pt x="3603616" y="1425470"/>
                  </a:lnTo>
                  <a:lnTo>
                    <a:pt x="3604942" y="1427345"/>
                  </a:lnTo>
                  <a:lnTo>
                    <a:pt x="3606416" y="1431544"/>
                  </a:lnTo>
                  <a:lnTo>
                    <a:pt x="3605220" y="1433775"/>
                  </a:lnTo>
                  <a:lnTo>
                    <a:pt x="3599660" y="1438371"/>
                  </a:lnTo>
                  <a:lnTo>
                    <a:pt x="3570160" y="1453492"/>
                  </a:lnTo>
                  <a:lnTo>
                    <a:pt x="3458713" y="1493690"/>
                  </a:lnTo>
                  <a:lnTo>
                    <a:pt x="3338368" y="1530403"/>
                  </a:lnTo>
                  <a:lnTo>
                    <a:pt x="3225889" y="1572860"/>
                  </a:lnTo>
                  <a:lnTo>
                    <a:pt x="3062381" y="1632874"/>
                  </a:lnTo>
                  <a:lnTo>
                    <a:pt x="2956834" y="1678294"/>
                  </a:lnTo>
                  <a:lnTo>
                    <a:pt x="2775037" y="1759960"/>
                  </a:lnTo>
                  <a:lnTo>
                    <a:pt x="2665585" y="1813580"/>
                  </a:lnTo>
                  <a:lnTo>
                    <a:pt x="2553957" y="1873477"/>
                  </a:lnTo>
                  <a:lnTo>
                    <a:pt x="2448033" y="1936467"/>
                  </a:lnTo>
                  <a:lnTo>
                    <a:pt x="2346269" y="2000375"/>
                  </a:lnTo>
                  <a:lnTo>
                    <a:pt x="2245737" y="2068347"/>
                  </a:lnTo>
                  <a:lnTo>
                    <a:pt x="2123618" y="2156723"/>
                  </a:lnTo>
                  <a:lnTo>
                    <a:pt x="2012007" y="2245088"/>
                  </a:lnTo>
                  <a:lnTo>
                    <a:pt x="1889732" y="2356721"/>
                  </a:lnTo>
                  <a:lnTo>
                    <a:pt x="1803089" y="2442991"/>
                  </a:lnTo>
                  <a:lnTo>
                    <a:pt x="1728383" y="2525031"/>
                  </a:lnTo>
                  <a:lnTo>
                    <a:pt x="1655327" y="2611642"/>
                  </a:lnTo>
                  <a:lnTo>
                    <a:pt x="1578724" y="2710078"/>
                  </a:lnTo>
                  <a:lnTo>
                    <a:pt x="1568912" y="2723545"/>
                  </a:lnTo>
                  <a:lnTo>
                    <a:pt x="1569022" y="2723734"/>
                  </a:lnTo>
                  <a:lnTo>
                    <a:pt x="1585208" y="2708113"/>
                  </a:lnTo>
                  <a:lnTo>
                    <a:pt x="1669000" y="2606017"/>
                  </a:lnTo>
                  <a:lnTo>
                    <a:pt x="1757111" y="2515085"/>
                  </a:lnTo>
                  <a:lnTo>
                    <a:pt x="1848444" y="2423517"/>
                  </a:lnTo>
                  <a:lnTo>
                    <a:pt x="1960837" y="2326635"/>
                  </a:lnTo>
                  <a:lnTo>
                    <a:pt x="2062844" y="2246460"/>
                  </a:lnTo>
                  <a:lnTo>
                    <a:pt x="2173569" y="2164565"/>
                  </a:lnTo>
                  <a:lnTo>
                    <a:pt x="2296100" y="2086417"/>
                  </a:lnTo>
                  <a:lnTo>
                    <a:pt x="2396149" y="2028930"/>
                  </a:lnTo>
                  <a:lnTo>
                    <a:pt x="2501199" y="1973796"/>
                  </a:lnTo>
                  <a:lnTo>
                    <a:pt x="2611965" y="1924388"/>
                  </a:lnTo>
                  <a:lnTo>
                    <a:pt x="2766490" y="1865026"/>
                  </a:lnTo>
                  <a:lnTo>
                    <a:pt x="2881157" y="1825573"/>
                  </a:lnTo>
                  <a:lnTo>
                    <a:pt x="2995567" y="1788747"/>
                  </a:lnTo>
                  <a:lnTo>
                    <a:pt x="3106107" y="1760285"/>
                  </a:lnTo>
                  <a:lnTo>
                    <a:pt x="3311775" y="1714722"/>
                  </a:lnTo>
                  <a:lnTo>
                    <a:pt x="3433361" y="1692436"/>
                  </a:lnTo>
                  <a:lnTo>
                    <a:pt x="3540163" y="1679567"/>
                  </a:lnTo>
                  <a:lnTo>
                    <a:pt x="3668241" y="1666645"/>
                  </a:lnTo>
                  <a:lnTo>
                    <a:pt x="3757459" y="1661111"/>
                  </a:lnTo>
                  <a:lnTo>
                    <a:pt x="3802959" y="1664261"/>
                  </a:lnTo>
                  <a:lnTo>
                    <a:pt x="3804512" y="1665119"/>
                  </a:lnTo>
                  <a:lnTo>
                    <a:pt x="3805548" y="1666486"/>
                  </a:lnTo>
                  <a:lnTo>
                    <a:pt x="3806238" y="1668191"/>
                  </a:lnTo>
                  <a:lnTo>
                    <a:pt x="3805110" y="1670121"/>
                  </a:lnTo>
                  <a:lnTo>
                    <a:pt x="3799625" y="1674382"/>
                  </a:lnTo>
                  <a:lnTo>
                    <a:pt x="3780027" y="1681244"/>
                  </a:lnTo>
                  <a:lnTo>
                    <a:pt x="3663663" y="1706352"/>
                  </a:lnTo>
                  <a:lnTo>
                    <a:pt x="3481410" y="1745209"/>
                  </a:lnTo>
                  <a:lnTo>
                    <a:pt x="3370914" y="1775834"/>
                  </a:lnTo>
                  <a:lnTo>
                    <a:pt x="3251662" y="1808341"/>
                  </a:lnTo>
                  <a:lnTo>
                    <a:pt x="3126624" y="1851334"/>
                  </a:lnTo>
                  <a:lnTo>
                    <a:pt x="2957057" y="1910669"/>
                  </a:lnTo>
                  <a:lnTo>
                    <a:pt x="2855690" y="1951986"/>
                  </a:lnTo>
                  <a:lnTo>
                    <a:pt x="2684714" y="2031717"/>
                  </a:lnTo>
                  <a:lnTo>
                    <a:pt x="2582290" y="2085130"/>
                  </a:lnTo>
                  <a:lnTo>
                    <a:pt x="2454623" y="2155951"/>
                  </a:lnTo>
                  <a:lnTo>
                    <a:pt x="2336859" y="2234969"/>
                  </a:lnTo>
                  <a:lnTo>
                    <a:pt x="2229460" y="2308169"/>
                  </a:lnTo>
                  <a:lnTo>
                    <a:pt x="2112034" y="2398561"/>
                  </a:lnTo>
                  <a:lnTo>
                    <a:pt x="2014353" y="2483382"/>
                  </a:lnTo>
                  <a:lnTo>
                    <a:pt x="1928777" y="2577102"/>
                  </a:lnTo>
                  <a:lnTo>
                    <a:pt x="1855619" y="2666383"/>
                  </a:lnTo>
                  <a:lnTo>
                    <a:pt x="1832430" y="2710806"/>
                  </a:lnTo>
                  <a:lnTo>
                    <a:pt x="1830413" y="2719786"/>
                  </a:lnTo>
                  <a:lnTo>
                    <a:pt x="1830669" y="2722816"/>
                  </a:lnTo>
                  <a:lnTo>
                    <a:pt x="1831634" y="2724835"/>
                  </a:lnTo>
                  <a:lnTo>
                    <a:pt x="1833070" y="2726182"/>
                  </a:lnTo>
                  <a:lnTo>
                    <a:pt x="1834822" y="2726286"/>
                  </a:lnTo>
                  <a:lnTo>
                    <a:pt x="1836784" y="2725561"/>
                  </a:lnTo>
                  <a:lnTo>
                    <a:pt x="1899169" y="2683961"/>
                  </a:lnTo>
                  <a:lnTo>
                    <a:pt x="2007986" y="2591147"/>
                  </a:lnTo>
                  <a:lnTo>
                    <a:pt x="2122983" y="2493014"/>
                  </a:lnTo>
                  <a:lnTo>
                    <a:pt x="2245995" y="2399625"/>
                  </a:lnTo>
                  <a:lnTo>
                    <a:pt x="2362576" y="2317628"/>
                  </a:lnTo>
                  <a:lnTo>
                    <a:pt x="2485105" y="2243507"/>
                  </a:lnTo>
                  <a:lnTo>
                    <a:pt x="2594410" y="2186031"/>
                  </a:lnTo>
                  <a:lnTo>
                    <a:pt x="2736218" y="2114523"/>
                  </a:lnTo>
                  <a:lnTo>
                    <a:pt x="2856092" y="2062274"/>
                  </a:lnTo>
                  <a:lnTo>
                    <a:pt x="2981252" y="2011149"/>
                  </a:lnTo>
                  <a:lnTo>
                    <a:pt x="3112750" y="1966213"/>
                  </a:lnTo>
                  <a:lnTo>
                    <a:pt x="3212442" y="1938545"/>
                  </a:lnTo>
                  <a:lnTo>
                    <a:pt x="3339186" y="1903747"/>
                  </a:lnTo>
                  <a:lnTo>
                    <a:pt x="3454650" y="1879940"/>
                  </a:lnTo>
                  <a:lnTo>
                    <a:pt x="3581661" y="1855111"/>
                  </a:lnTo>
                  <a:lnTo>
                    <a:pt x="3707064" y="1832892"/>
                  </a:lnTo>
                  <a:lnTo>
                    <a:pt x="3836141" y="1821847"/>
                  </a:lnTo>
                  <a:lnTo>
                    <a:pt x="3843579" y="1821720"/>
                  </a:lnTo>
                  <a:lnTo>
                    <a:pt x="3845086" y="1822480"/>
                  </a:lnTo>
                  <a:lnTo>
                    <a:pt x="3845297" y="1823781"/>
                  </a:lnTo>
                  <a:lnTo>
                    <a:pt x="3844644" y="1825441"/>
                  </a:lnTo>
                  <a:lnTo>
                    <a:pt x="3839932" y="1831571"/>
                  </a:lnTo>
                  <a:lnTo>
                    <a:pt x="3831506" y="1836096"/>
                  </a:lnTo>
                  <a:lnTo>
                    <a:pt x="3701856" y="1882822"/>
                  </a:lnTo>
                  <a:lnTo>
                    <a:pt x="3592108" y="1921067"/>
                  </a:lnTo>
                  <a:lnTo>
                    <a:pt x="3462131" y="1967163"/>
                  </a:lnTo>
                  <a:lnTo>
                    <a:pt x="3346115" y="2016438"/>
                  </a:lnTo>
                  <a:lnTo>
                    <a:pt x="3218924" y="2072827"/>
                  </a:lnTo>
                  <a:lnTo>
                    <a:pt x="3091493" y="2138763"/>
                  </a:lnTo>
                  <a:lnTo>
                    <a:pt x="2959548" y="2212701"/>
                  </a:lnTo>
                  <a:lnTo>
                    <a:pt x="2859779" y="2273251"/>
                  </a:lnTo>
                  <a:lnTo>
                    <a:pt x="2759839" y="2340228"/>
                  </a:lnTo>
                  <a:lnTo>
                    <a:pt x="2633804" y="2429062"/>
                  </a:lnTo>
                  <a:lnTo>
                    <a:pt x="2496510" y="2542070"/>
                  </a:lnTo>
                  <a:lnTo>
                    <a:pt x="2398256" y="2628652"/>
                  </a:lnTo>
                  <a:lnTo>
                    <a:pt x="2201897" y="2827226"/>
                  </a:lnTo>
                  <a:lnTo>
                    <a:pt x="2117102" y="2920878"/>
                  </a:lnTo>
                  <a:lnTo>
                    <a:pt x="2076181" y="2967849"/>
                  </a:lnTo>
                  <a:lnTo>
                    <a:pt x="2073685" y="2973462"/>
                  </a:lnTo>
                  <a:lnTo>
                    <a:pt x="2073813" y="2975277"/>
                  </a:lnTo>
                  <a:lnTo>
                    <a:pt x="2074692" y="2976487"/>
                  </a:lnTo>
                  <a:lnTo>
                    <a:pt x="2076072" y="2977294"/>
                  </a:lnTo>
                  <a:lnTo>
                    <a:pt x="2077785" y="2977037"/>
                  </a:lnTo>
                  <a:lnTo>
                    <a:pt x="2109288" y="2958280"/>
                  </a:lnTo>
                  <a:lnTo>
                    <a:pt x="2204040" y="2867442"/>
                  </a:lnTo>
                  <a:lnTo>
                    <a:pt x="2292827" y="2784059"/>
                  </a:lnTo>
                  <a:lnTo>
                    <a:pt x="2384217" y="2698444"/>
                  </a:lnTo>
                  <a:lnTo>
                    <a:pt x="2496617" y="2608990"/>
                  </a:lnTo>
                  <a:lnTo>
                    <a:pt x="2626179" y="2518589"/>
                  </a:lnTo>
                  <a:lnTo>
                    <a:pt x="2744544" y="2442980"/>
                  </a:lnTo>
                  <a:lnTo>
                    <a:pt x="2871083" y="2366896"/>
                  </a:lnTo>
                  <a:lnTo>
                    <a:pt x="2973708" y="2313559"/>
                  </a:lnTo>
                  <a:lnTo>
                    <a:pt x="3075729" y="2266358"/>
                  </a:lnTo>
                  <a:lnTo>
                    <a:pt x="3180129" y="2222210"/>
                  </a:lnTo>
                  <a:lnTo>
                    <a:pt x="3286469" y="2182759"/>
                  </a:lnTo>
                  <a:lnTo>
                    <a:pt x="3393384" y="2145934"/>
                  </a:lnTo>
                  <a:lnTo>
                    <a:pt x="3496676" y="2113680"/>
                  </a:lnTo>
                  <a:lnTo>
                    <a:pt x="3601452" y="2084015"/>
                  </a:lnTo>
                  <a:lnTo>
                    <a:pt x="3704111" y="2058910"/>
                  </a:lnTo>
                  <a:lnTo>
                    <a:pt x="3827742" y="2034796"/>
                  </a:lnTo>
                  <a:lnTo>
                    <a:pt x="3974006" y="2009901"/>
                  </a:lnTo>
                  <a:lnTo>
                    <a:pt x="4122523" y="1995076"/>
                  </a:lnTo>
                  <a:lnTo>
                    <a:pt x="4202691" y="1986328"/>
                  </a:lnTo>
                  <a:lnTo>
                    <a:pt x="4206732" y="1986988"/>
                  </a:lnTo>
                  <a:lnTo>
                    <a:pt x="4209425" y="1988221"/>
                  </a:lnTo>
                  <a:lnTo>
                    <a:pt x="4211221" y="1989837"/>
                  </a:lnTo>
                  <a:lnTo>
                    <a:pt x="4210831" y="1990914"/>
                  </a:lnTo>
                  <a:lnTo>
                    <a:pt x="4208983" y="1991632"/>
                  </a:lnTo>
                  <a:lnTo>
                    <a:pt x="4078591" y="2016661"/>
                  </a:lnTo>
                  <a:lnTo>
                    <a:pt x="3905355" y="2054115"/>
                  </a:lnTo>
                  <a:lnTo>
                    <a:pt x="3781475" y="2085267"/>
                  </a:lnTo>
                  <a:lnTo>
                    <a:pt x="3682309" y="2114226"/>
                  </a:lnTo>
                  <a:lnTo>
                    <a:pt x="3540420" y="2163757"/>
                  </a:lnTo>
                  <a:lnTo>
                    <a:pt x="3428147" y="2204245"/>
                  </a:lnTo>
                  <a:lnTo>
                    <a:pt x="3314447" y="2251431"/>
                  </a:lnTo>
                  <a:lnTo>
                    <a:pt x="3198209" y="2302719"/>
                  </a:lnTo>
                  <a:lnTo>
                    <a:pt x="3078307" y="2360248"/>
                  </a:lnTo>
                  <a:lnTo>
                    <a:pt x="2957320" y="2424654"/>
                  </a:lnTo>
                  <a:lnTo>
                    <a:pt x="2838128" y="2494009"/>
                  </a:lnTo>
                  <a:lnTo>
                    <a:pt x="2684076" y="2588554"/>
                  </a:lnTo>
                  <a:lnTo>
                    <a:pt x="2577074" y="2659870"/>
                  </a:lnTo>
                  <a:lnTo>
                    <a:pt x="2452769" y="2749376"/>
                  </a:lnTo>
                  <a:lnTo>
                    <a:pt x="2340726" y="2835847"/>
                  </a:lnTo>
                  <a:lnTo>
                    <a:pt x="2249273" y="2917927"/>
                  </a:lnTo>
                  <a:lnTo>
                    <a:pt x="2152880" y="3006664"/>
                  </a:lnTo>
                  <a:lnTo>
                    <a:pt x="2057419" y="3100436"/>
                  </a:lnTo>
                  <a:lnTo>
                    <a:pt x="1978322" y="3172579"/>
                  </a:lnTo>
                  <a:lnTo>
                    <a:pt x="1974519" y="3174697"/>
                  </a:lnTo>
                  <a:lnTo>
                    <a:pt x="1959957" y="3178374"/>
                  </a:lnTo>
                  <a:lnTo>
                    <a:pt x="1951462" y="3178882"/>
                  </a:lnTo>
                  <a:lnTo>
                    <a:pt x="1951056" y="3178105"/>
                  </a:lnTo>
                  <a:lnTo>
                    <a:pt x="1950351" y="3172777"/>
                  </a:lnTo>
                  <a:lnTo>
                    <a:pt x="1955174" y="3166280"/>
                  </a:lnTo>
                  <a:lnTo>
                    <a:pt x="1956404" y="3161931"/>
                  </a:lnTo>
                  <a:lnTo>
                    <a:pt x="1958124" y="3134183"/>
                  </a:lnTo>
                  <a:lnTo>
                    <a:pt x="1961154" y="3127822"/>
                  </a:lnTo>
                  <a:lnTo>
                    <a:pt x="1978819" y="31003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70"/>
            <p:cNvSpPr/>
            <p:nvPr/>
          </p:nvSpPr>
          <p:spPr>
            <a:xfrm>
              <a:off x="5216976" y="1200444"/>
              <a:ext cx="1793487" cy="1957094"/>
            </a:xfrm>
            <a:custGeom>
              <a:avLst/>
              <a:gdLst/>
              <a:ahLst/>
              <a:cxnLst/>
              <a:rect l="0" t="0" r="0" b="0"/>
              <a:pathLst>
                <a:path w="1793487" h="1957094">
                  <a:moveTo>
                    <a:pt x="340861" y="6849"/>
                  </a:moveTo>
                  <a:lnTo>
                    <a:pt x="334710" y="699"/>
                  </a:lnTo>
                  <a:lnTo>
                    <a:pt x="332042" y="147"/>
                  </a:lnTo>
                  <a:lnTo>
                    <a:pt x="330219" y="0"/>
                  </a:lnTo>
                  <a:lnTo>
                    <a:pt x="328210" y="695"/>
                  </a:lnTo>
                  <a:lnTo>
                    <a:pt x="321590" y="4673"/>
                  </a:lnTo>
                  <a:lnTo>
                    <a:pt x="313015" y="7792"/>
                  </a:lnTo>
                  <a:lnTo>
                    <a:pt x="263804" y="31956"/>
                  </a:lnTo>
                  <a:lnTo>
                    <a:pt x="211163" y="55465"/>
                  </a:lnTo>
                  <a:lnTo>
                    <a:pt x="166965" y="72848"/>
                  </a:lnTo>
                  <a:lnTo>
                    <a:pt x="120797" y="90963"/>
                  </a:lnTo>
                  <a:lnTo>
                    <a:pt x="66322" y="115098"/>
                  </a:lnTo>
                  <a:lnTo>
                    <a:pt x="22985" y="136443"/>
                  </a:lnTo>
                  <a:lnTo>
                    <a:pt x="0" y="155098"/>
                  </a:lnTo>
                  <a:lnTo>
                    <a:pt x="114" y="155688"/>
                  </a:lnTo>
                  <a:lnTo>
                    <a:pt x="984" y="156081"/>
                  </a:lnTo>
                  <a:lnTo>
                    <a:pt x="2358" y="156343"/>
                  </a:lnTo>
                  <a:lnTo>
                    <a:pt x="8117" y="154518"/>
                  </a:lnTo>
                  <a:lnTo>
                    <a:pt x="11876" y="152920"/>
                  </a:lnTo>
                  <a:lnTo>
                    <a:pt x="43832" y="145912"/>
                  </a:lnTo>
                  <a:lnTo>
                    <a:pt x="94548" y="130319"/>
                  </a:lnTo>
                  <a:lnTo>
                    <a:pt x="143216" y="115582"/>
                  </a:lnTo>
                  <a:lnTo>
                    <a:pt x="198457" y="104792"/>
                  </a:lnTo>
                  <a:lnTo>
                    <a:pt x="309793" y="83057"/>
                  </a:lnTo>
                  <a:lnTo>
                    <a:pt x="361447" y="78706"/>
                  </a:lnTo>
                  <a:lnTo>
                    <a:pt x="385194" y="78323"/>
                  </a:lnTo>
                  <a:lnTo>
                    <a:pt x="387085" y="79105"/>
                  </a:lnTo>
                  <a:lnTo>
                    <a:pt x="388346" y="80420"/>
                  </a:lnTo>
                  <a:lnTo>
                    <a:pt x="389186" y="82090"/>
                  </a:lnTo>
                  <a:lnTo>
                    <a:pt x="388159" y="84791"/>
                  </a:lnTo>
                  <a:lnTo>
                    <a:pt x="382785" y="92025"/>
                  </a:lnTo>
                  <a:lnTo>
                    <a:pt x="367041" y="105023"/>
                  </a:lnTo>
                  <a:lnTo>
                    <a:pt x="315744" y="130481"/>
                  </a:lnTo>
                  <a:lnTo>
                    <a:pt x="273359" y="150373"/>
                  </a:lnTo>
                  <a:lnTo>
                    <a:pt x="225611" y="173464"/>
                  </a:lnTo>
                  <a:lnTo>
                    <a:pt x="180506" y="196181"/>
                  </a:lnTo>
                  <a:lnTo>
                    <a:pt x="129744" y="216579"/>
                  </a:lnTo>
                  <a:lnTo>
                    <a:pt x="112569" y="220256"/>
                  </a:lnTo>
                  <a:lnTo>
                    <a:pt x="112466" y="220558"/>
                  </a:lnTo>
                  <a:lnTo>
                    <a:pt x="130205" y="214546"/>
                  </a:lnTo>
                  <a:lnTo>
                    <a:pt x="180172" y="190618"/>
                  </a:lnTo>
                  <a:lnTo>
                    <a:pt x="224281" y="174365"/>
                  </a:lnTo>
                  <a:lnTo>
                    <a:pt x="293874" y="149741"/>
                  </a:lnTo>
                  <a:lnTo>
                    <a:pt x="345107" y="134560"/>
                  </a:lnTo>
                  <a:lnTo>
                    <a:pt x="394683" y="124682"/>
                  </a:lnTo>
                  <a:lnTo>
                    <a:pt x="450271" y="114233"/>
                  </a:lnTo>
                  <a:lnTo>
                    <a:pt x="488502" y="108318"/>
                  </a:lnTo>
                  <a:lnTo>
                    <a:pt x="501994" y="109626"/>
                  </a:lnTo>
                  <a:lnTo>
                    <a:pt x="507814" y="111086"/>
                  </a:lnTo>
                  <a:lnTo>
                    <a:pt x="511694" y="112853"/>
                  </a:lnTo>
                  <a:lnTo>
                    <a:pt x="514281" y="114824"/>
                  </a:lnTo>
                  <a:lnTo>
                    <a:pt x="516006" y="116933"/>
                  </a:lnTo>
                  <a:lnTo>
                    <a:pt x="516362" y="119926"/>
                  </a:lnTo>
                  <a:lnTo>
                    <a:pt x="514641" y="127485"/>
                  </a:lnTo>
                  <a:lnTo>
                    <a:pt x="504880" y="138252"/>
                  </a:lnTo>
                  <a:lnTo>
                    <a:pt x="461327" y="172320"/>
                  </a:lnTo>
                  <a:lnTo>
                    <a:pt x="418711" y="198400"/>
                  </a:lnTo>
                  <a:lnTo>
                    <a:pt x="370895" y="225442"/>
                  </a:lnTo>
                  <a:lnTo>
                    <a:pt x="292145" y="263647"/>
                  </a:lnTo>
                  <a:lnTo>
                    <a:pt x="230207" y="297780"/>
                  </a:lnTo>
                  <a:lnTo>
                    <a:pt x="230579" y="298434"/>
                  </a:lnTo>
                  <a:lnTo>
                    <a:pt x="235226" y="299161"/>
                  </a:lnTo>
                  <a:lnTo>
                    <a:pt x="244699" y="295251"/>
                  </a:lnTo>
                  <a:lnTo>
                    <a:pt x="285159" y="275339"/>
                  </a:lnTo>
                  <a:lnTo>
                    <a:pt x="340912" y="256764"/>
                  </a:lnTo>
                  <a:lnTo>
                    <a:pt x="383739" y="244675"/>
                  </a:lnTo>
                  <a:lnTo>
                    <a:pt x="473794" y="226046"/>
                  </a:lnTo>
                  <a:lnTo>
                    <a:pt x="502222" y="222609"/>
                  </a:lnTo>
                  <a:lnTo>
                    <a:pt x="516029" y="223922"/>
                  </a:lnTo>
                  <a:lnTo>
                    <a:pt x="521934" y="225383"/>
                  </a:lnTo>
                  <a:lnTo>
                    <a:pt x="525076" y="227151"/>
                  </a:lnTo>
                  <a:lnTo>
                    <a:pt x="526378" y="229123"/>
                  </a:lnTo>
                  <a:lnTo>
                    <a:pt x="526451" y="231232"/>
                  </a:lnTo>
                  <a:lnTo>
                    <a:pt x="524913" y="234225"/>
                  </a:lnTo>
                  <a:lnTo>
                    <a:pt x="502907" y="258758"/>
                  </a:lnTo>
                  <a:lnTo>
                    <a:pt x="471689" y="278868"/>
                  </a:lnTo>
                  <a:lnTo>
                    <a:pt x="413564" y="307790"/>
                  </a:lnTo>
                  <a:lnTo>
                    <a:pt x="369811" y="332466"/>
                  </a:lnTo>
                  <a:lnTo>
                    <a:pt x="305633" y="360947"/>
                  </a:lnTo>
                  <a:lnTo>
                    <a:pt x="279485" y="370282"/>
                  </a:lnTo>
                  <a:lnTo>
                    <a:pt x="280100" y="368994"/>
                  </a:lnTo>
                  <a:lnTo>
                    <a:pt x="285016" y="363330"/>
                  </a:lnTo>
                  <a:lnTo>
                    <a:pt x="304295" y="351215"/>
                  </a:lnTo>
                  <a:lnTo>
                    <a:pt x="351453" y="332106"/>
                  </a:lnTo>
                  <a:lnTo>
                    <a:pt x="398151" y="313830"/>
                  </a:lnTo>
                  <a:lnTo>
                    <a:pt x="451058" y="298008"/>
                  </a:lnTo>
                  <a:lnTo>
                    <a:pt x="500688" y="283266"/>
                  </a:lnTo>
                  <a:lnTo>
                    <a:pt x="541235" y="270431"/>
                  </a:lnTo>
                  <a:lnTo>
                    <a:pt x="595829" y="264587"/>
                  </a:lnTo>
                  <a:lnTo>
                    <a:pt x="601024" y="264274"/>
                  </a:lnTo>
                  <a:lnTo>
                    <a:pt x="601615" y="265779"/>
                  </a:lnTo>
                  <a:lnTo>
                    <a:pt x="601216" y="268369"/>
                  </a:lnTo>
                  <a:lnTo>
                    <a:pt x="600156" y="271683"/>
                  </a:lnTo>
                  <a:lnTo>
                    <a:pt x="596274" y="275480"/>
                  </a:lnTo>
                  <a:lnTo>
                    <a:pt x="547833" y="307997"/>
                  </a:lnTo>
                  <a:lnTo>
                    <a:pt x="478977" y="346544"/>
                  </a:lnTo>
                  <a:lnTo>
                    <a:pt x="430644" y="370231"/>
                  </a:lnTo>
                  <a:lnTo>
                    <a:pt x="372619" y="393865"/>
                  </a:lnTo>
                  <a:lnTo>
                    <a:pt x="333330" y="412063"/>
                  </a:lnTo>
                  <a:lnTo>
                    <a:pt x="332665" y="412723"/>
                  </a:lnTo>
                  <a:lnTo>
                    <a:pt x="333016" y="413163"/>
                  </a:lnTo>
                  <a:lnTo>
                    <a:pt x="382432" y="384712"/>
                  </a:lnTo>
                  <a:lnTo>
                    <a:pt x="452580" y="355696"/>
                  </a:lnTo>
                  <a:lnTo>
                    <a:pt x="501051" y="338899"/>
                  </a:lnTo>
                  <a:lnTo>
                    <a:pt x="546810" y="323869"/>
                  </a:lnTo>
                  <a:lnTo>
                    <a:pt x="592739" y="315974"/>
                  </a:lnTo>
                  <a:lnTo>
                    <a:pt x="621680" y="314286"/>
                  </a:lnTo>
                  <a:lnTo>
                    <a:pt x="622530" y="315789"/>
                  </a:lnTo>
                  <a:lnTo>
                    <a:pt x="622303" y="318378"/>
                  </a:lnTo>
                  <a:lnTo>
                    <a:pt x="621358" y="321691"/>
                  </a:lnTo>
                  <a:lnTo>
                    <a:pt x="617553" y="325488"/>
                  </a:lnTo>
                  <a:lnTo>
                    <a:pt x="563547" y="358003"/>
                  </a:lnTo>
                  <a:lnTo>
                    <a:pt x="491198" y="392758"/>
                  </a:lnTo>
                  <a:lnTo>
                    <a:pt x="435380" y="414719"/>
                  </a:lnTo>
                  <a:lnTo>
                    <a:pt x="385979" y="430174"/>
                  </a:lnTo>
                  <a:lnTo>
                    <a:pt x="379671" y="431147"/>
                  </a:lnTo>
                  <a:lnTo>
                    <a:pt x="374672" y="431002"/>
                  </a:lnTo>
                  <a:lnTo>
                    <a:pt x="370545" y="430111"/>
                  </a:lnTo>
                  <a:lnTo>
                    <a:pt x="367794" y="427930"/>
                  </a:lnTo>
                  <a:lnTo>
                    <a:pt x="365961" y="424889"/>
                  </a:lnTo>
                  <a:lnTo>
                    <a:pt x="364737" y="421274"/>
                  </a:lnTo>
                  <a:lnTo>
                    <a:pt x="366304" y="417276"/>
                  </a:lnTo>
                  <a:lnTo>
                    <a:pt x="400578" y="379484"/>
                  </a:lnTo>
                  <a:lnTo>
                    <a:pt x="460420" y="330654"/>
                  </a:lnTo>
                  <a:lnTo>
                    <a:pt x="522735" y="286454"/>
                  </a:lnTo>
                  <a:lnTo>
                    <a:pt x="545298" y="269788"/>
                  </a:lnTo>
                  <a:lnTo>
                    <a:pt x="554224" y="259707"/>
                  </a:lnTo>
                  <a:lnTo>
                    <a:pt x="558721" y="252051"/>
                  </a:lnTo>
                  <a:lnTo>
                    <a:pt x="559919" y="248898"/>
                  </a:lnTo>
                  <a:lnTo>
                    <a:pt x="559925" y="246003"/>
                  </a:lnTo>
                  <a:lnTo>
                    <a:pt x="559135" y="243279"/>
                  </a:lnTo>
                  <a:lnTo>
                    <a:pt x="557814" y="240669"/>
                  </a:lnTo>
                  <a:lnTo>
                    <a:pt x="554553" y="238929"/>
                  </a:lnTo>
                  <a:lnTo>
                    <a:pt x="544579" y="236996"/>
                  </a:lnTo>
                  <a:lnTo>
                    <a:pt x="506573" y="236548"/>
                  </a:lnTo>
                  <a:lnTo>
                    <a:pt x="454028" y="243281"/>
                  </a:lnTo>
                  <a:lnTo>
                    <a:pt x="397787" y="252254"/>
                  </a:lnTo>
                  <a:lnTo>
                    <a:pt x="348108" y="255173"/>
                  </a:lnTo>
                  <a:lnTo>
                    <a:pt x="329794" y="252682"/>
                  </a:lnTo>
                  <a:lnTo>
                    <a:pt x="317951" y="248929"/>
                  </a:lnTo>
                  <a:lnTo>
                    <a:pt x="313681" y="246817"/>
                  </a:lnTo>
                  <a:lnTo>
                    <a:pt x="310835" y="243822"/>
                  </a:lnTo>
                  <a:lnTo>
                    <a:pt x="308937" y="240237"/>
                  </a:lnTo>
                  <a:lnTo>
                    <a:pt x="307672" y="236260"/>
                  </a:lnTo>
                  <a:lnTo>
                    <a:pt x="308384" y="225491"/>
                  </a:lnTo>
                  <a:lnTo>
                    <a:pt x="309684" y="219285"/>
                  </a:lnTo>
                  <a:lnTo>
                    <a:pt x="317480" y="206040"/>
                  </a:lnTo>
                  <a:lnTo>
                    <a:pt x="341887" y="178135"/>
                  </a:lnTo>
                  <a:lnTo>
                    <a:pt x="380252" y="150485"/>
                  </a:lnTo>
                  <a:lnTo>
                    <a:pt x="432693" y="119044"/>
                  </a:lnTo>
                  <a:lnTo>
                    <a:pt x="452472" y="105356"/>
                  </a:lnTo>
                  <a:lnTo>
                    <a:pt x="457935" y="98784"/>
                  </a:lnTo>
                  <a:lnTo>
                    <a:pt x="460363" y="93218"/>
                  </a:lnTo>
                  <a:lnTo>
                    <a:pt x="461010" y="90622"/>
                  </a:lnTo>
                  <a:lnTo>
                    <a:pt x="459855" y="89685"/>
                  </a:lnTo>
                  <a:lnTo>
                    <a:pt x="457496" y="89854"/>
                  </a:lnTo>
                  <a:lnTo>
                    <a:pt x="411158" y="102358"/>
                  </a:lnTo>
                  <a:lnTo>
                    <a:pt x="360656" y="116585"/>
                  </a:lnTo>
                  <a:lnTo>
                    <a:pt x="306936" y="127862"/>
                  </a:lnTo>
                  <a:lnTo>
                    <a:pt x="258841" y="138555"/>
                  </a:lnTo>
                  <a:lnTo>
                    <a:pt x="253637" y="138309"/>
                  </a:lnTo>
                  <a:lnTo>
                    <a:pt x="249374" y="137352"/>
                  </a:lnTo>
                  <a:lnTo>
                    <a:pt x="247326" y="135920"/>
                  </a:lnTo>
                  <a:lnTo>
                    <a:pt x="246754" y="134171"/>
                  </a:lnTo>
                  <a:lnTo>
                    <a:pt x="247167" y="132212"/>
                  </a:lnTo>
                  <a:lnTo>
                    <a:pt x="253976" y="125801"/>
                  </a:lnTo>
                  <a:lnTo>
                    <a:pt x="285334" y="104959"/>
                  </a:lnTo>
                  <a:lnTo>
                    <a:pt x="336243" y="83614"/>
                  </a:lnTo>
                  <a:lnTo>
                    <a:pt x="382796" y="68929"/>
                  </a:lnTo>
                  <a:lnTo>
                    <a:pt x="430192" y="55318"/>
                  </a:lnTo>
                  <a:lnTo>
                    <a:pt x="480450" y="45322"/>
                  </a:lnTo>
                  <a:lnTo>
                    <a:pt x="499739" y="44586"/>
                  </a:lnTo>
                  <a:lnTo>
                    <a:pt x="513602" y="46904"/>
                  </a:lnTo>
                  <a:lnTo>
                    <a:pt x="517934" y="48634"/>
                  </a:lnTo>
                  <a:lnTo>
                    <a:pt x="520822" y="50581"/>
                  </a:lnTo>
                  <a:lnTo>
                    <a:pt x="522748" y="52672"/>
                  </a:lnTo>
                  <a:lnTo>
                    <a:pt x="523237" y="55654"/>
                  </a:lnTo>
                  <a:lnTo>
                    <a:pt x="521665" y="63201"/>
                  </a:lnTo>
                  <a:lnTo>
                    <a:pt x="511970" y="73963"/>
                  </a:lnTo>
                  <a:lnTo>
                    <a:pt x="465141" y="112143"/>
                  </a:lnTo>
                  <a:lnTo>
                    <a:pt x="416945" y="142213"/>
                  </a:lnTo>
                  <a:lnTo>
                    <a:pt x="382190" y="163903"/>
                  </a:lnTo>
                  <a:lnTo>
                    <a:pt x="352905" y="188773"/>
                  </a:lnTo>
                  <a:lnTo>
                    <a:pt x="349684" y="192425"/>
                  </a:lnTo>
                  <a:lnTo>
                    <a:pt x="348331" y="194860"/>
                  </a:lnTo>
                  <a:lnTo>
                    <a:pt x="348222" y="196484"/>
                  </a:lnTo>
                  <a:lnTo>
                    <a:pt x="349737" y="197566"/>
                  </a:lnTo>
                  <a:lnTo>
                    <a:pt x="355654" y="198769"/>
                  </a:lnTo>
                  <a:lnTo>
                    <a:pt x="375495" y="199446"/>
                  </a:lnTo>
                  <a:lnTo>
                    <a:pt x="417935" y="189062"/>
                  </a:lnTo>
                  <a:lnTo>
                    <a:pt x="462299" y="181841"/>
                  </a:lnTo>
                  <a:lnTo>
                    <a:pt x="509840" y="179349"/>
                  </a:lnTo>
                  <a:lnTo>
                    <a:pt x="553647" y="178610"/>
                  </a:lnTo>
                  <a:lnTo>
                    <a:pt x="579631" y="178437"/>
                  </a:lnTo>
                  <a:lnTo>
                    <a:pt x="589735" y="179979"/>
                  </a:lnTo>
                  <a:lnTo>
                    <a:pt x="605194" y="185925"/>
                  </a:lnTo>
                  <a:lnTo>
                    <a:pt x="615240" y="193859"/>
                  </a:lnTo>
                  <a:lnTo>
                    <a:pt x="619031" y="198198"/>
                  </a:lnTo>
                  <a:lnTo>
                    <a:pt x="619970" y="203471"/>
                  </a:lnTo>
                  <a:lnTo>
                    <a:pt x="619008" y="209368"/>
                  </a:lnTo>
                  <a:lnTo>
                    <a:pt x="616781" y="215680"/>
                  </a:lnTo>
                  <a:lnTo>
                    <a:pt x="607955" y="229044"/>
                  </a:lnTo>
                  <a:lnTo>
                    <a:pt x="593713" y="243715"/>
                  </a:lnTo>
                  <a:lnTo>
                    <a:pt x="545765" y="279004"/>
                  </a:lnTo>
                  <a:lnTo>
                    <a:pt x="494225" y="316548"/>
                  </a:lnTo>
                  <a:lnTo>
                    <a:pt x="439436" y="356046"/>
                  </a:lnTo>
                  <a:lnTo>
                    <a:pt x="430394" y="361669"/>
                  </a:lnTo>
                  <a:lnTo>
                    <a:pt x="430712" y="361665"/>
                  </a:lnTo>
                  <a:lnTo>
                    <a:pt x="441126" y="357866"/>
                  </a:lnTo>
                  <a:lnTo>
                    <a:pt x="493892" y="343390"/>
                  </a:lnTo>
                  <a:lnTo>
                    <a:pt x="542219" y="326434"/>
                  </a:lnTo>
                  <a:lnTo>
                    <a:pt x="596755" y="313913"/>
                  </a:lnTo>
                  <a:lnTo>
                    <a:pt x="634244" y="307893"/>
                  </a:lnTo>
                  <a:lnTo>
                    <a:pt x="686817" y="300041"/>
                  </a:lnTo>
                  <a:lnTo>
                    <a:pt x="739663" y="294069"/>
                  </a:lnTo>
                  <a:lnTo>
                    <a:pt x="766999" y="296827"/>
                  </a:lnTo>
                  <a:lnTo>
                    <a:pt x="771797" y="299387"/>
                  </a:lnTo>
                  <a:lnTo>
                    <a:pt x="774202" y="302680"/>
                  </a:lnTo>
                  <a:lnTo>
                    <a:pt x="775011" y="306464"/>
                  </a:lnTo>
                  <a:lnTo>
                    <a:pt x="773169" y="312161"/>
                  </a:lnTo>
                  <a:lnTo>
                    <a:pt x="764773" y="326958"/>
                  </a:lnTo>
                  <a:lnTo>
                    <a:pt x="748871" y="342001"/>
                  </a:lnTo>
                  <a:lnTo>
                    <a:pt x="687543" y="389651"/>
                  </a:lnTo>
                  <a:lnTo>
                    <a:pt x="636904" y="423308"/>
                  </a:lnTo>
                  <a:lnTo>
                    <a:pt x="586357" y="453742"/>
                  </a:lnTo>
                  <a:lnTo>
                    <a:pt x="499925" y="504315"/>
                  </a:lnTo>
                  <a:lnTo>
                    <a:pt x="479184" y="515050"/>
                  </a:lnTo>
                  <a:lnTo>
                    <a:pt x="475939" y="515512"/>
                  </a:lnTo>
                  <a:lnTo>
                    <a:pt x="473775" y="515027"/>
                  </a:lnTo>
                  <a:lnTo>
                    <a:pt x="475508" y="513909"/>
                  </a:lnTo>
                  <a:lnTo>
                    <a:pt x="503219" y="502179"/>
                  </a:lnTo>
                  <a:lnTo>
                    <a:pt x="554260" y="477402"/>
                  </a:lnTo>
                  <a:lnTo>
                    <a:pt x="605350" y="456629"/>
                  </a:lnTo>
                  <a:lnTo>
                    <a:pt x="644149" y="444611"/>
                  </a:lnTo>
                  <a:lnTo>
                    <a:pt x="719681" y="423962"/>
                  </a:lnTo>
                  <a:lnTo>
                    <a:pt x="767429" y="416982"/>
                  </a:lnTo>
                  <a:lnTo>
                    <a:pt x="812442" y="410508"/>
                  </a:lnTo>
                  <a:lnTo>
                    <a:pt x="823768" y="411943"/>
                  </a:lnTo>
                  <a:lnTo>
                    <a:pt x="826311" y="414230"/>
                  </a:lnTo>
                  <a:lnTo>
                    <a:pt x="827213" y="417343"/>
                  </a:lnTo>
                  <a:lnTo>
                    <a:pt x="827020" y="421005"/>
                  </a:lnTo>
                  <a:lnTo>
                    <a:pt x="823718" y="425828"/>
                  </a:lnTo>
                  <a:lnTo>
                    <a:pt x="783105" y="461309"/>
                  </a:lnTo>
                  <a:lnTo>
                    <a:pt x="738155" y="492253"/>
                  </a:lnTo>
                  <a:lnTo>
                    <a:pt x="684620" y="522765"/>
                  </a:lnTo>
                  <a:lnTo>
                    <a:pt x="647366" y="544385"/>
                  </a:lnTo>
                  <a:lnTo>
                    <a:pt x="594925" y="574636"/>
                  </a:lnTo>
                  <a:lnTo>
                    <a:pt x="566491" y="591780"/>
                  </a:lnTo>
                  <a:lnTo>
                    <a:pt x="525505" y="628842"/>
                  </a:lnTo>
                  <a:lnTo>
                    <a:pt x="523488" y="629474"/>
                  </a:lnTo>
                  <a:lnTo>
                    <a:pt x="522144" y="629101"/>
                  </a:lnTo>
                  <a:lnTo>
                    <a:pt x="522835" y="627265"/>
                  </a:lnTo>
                  <a:lnTo>
                    <a:pt x="541701" y="606562"/>
                  </a:lnTo>
                  <a:lnTo>
                    <a:pt x="582939" y="568753"/>
                  </a:lnTo>
                  <a:lnTo>
                    <a:pt x="632721" y="536436"/>
                  </a:lnTo>
                  <a:lnTo>
                    <a:pt x="674306" y="515536"/>
                  </a:lnTo>
                  <a:lnTo>
                    <a:pt x="718453" y="497251"/>
                  </a:lnTo>
                  <a:lnTo>
                    <a:pt x="802885" y="470461"/>
                  </a:lnTo>
                  <a:lnTo>
                    <a:pt x="841480" y="459755"/>
                  </a:lnTo>
                  <a:lnTo>
                    <a:pt x="877154" y="457643"/>
                  </a:lnTo>
                  <a:lnTo>
                    <a:pt x="909414" y="463583"/>
                  </a:lnTo>
                  <a:lnTo>
                    <a:pt x="961344" y="483007"/>
                  </a:lnTo>
                  <a:lnTo>
                    <a:pt x="984730" y="497359"/>
                  </a:lnTo>
                  <a:lnTo>
                    <a:pt x="988389" y="501337"/>
                  </a:lnTo>
                  <a:lnTo>
                    <a:pt x="990034" y="504783"/>
                  </a:lnTo>
                  <a:lnTo>
                    <a:pt x="990336" y="507874"/>
                  </a:lnTo>
                  <a:lnTo>
                    <a:pt x="986569" y="509934"/>
                  </a:lnTo>
                  <a:lnTo>
                    <a:pt x="947774" y="519591"/>
                  </a:lnTo>
                  <a:lnTo>
                    <a:pt x="898777" y="539244"/>
                  </a:lnTo>
                  <a:lnTo>
                    <a:pt x="858699" y="557794"/>
                  </a:lnTo>
                  <a:lnTo>
                    <a:pt x="814428" y="581914"/>
                  </a:lnTo>
                  <a:lnTo>
                    <a:pt x="768293" y="610625"/>
                  </a:lnTo>
                  <a:lnTo>
                    <a:pt x="677793" y="670538"/>
                  </a:lnTo>
                  <a:lnTo>
                    <a:pt x="638511" y="695258"/>
                  </a:lnTo>
                  <a:lnTo>
                    <a:pt x="589391" y="722791"/>
                  </a:lnTo>
                  <a:lnTo>
                    <a:pt x="552407" y="742524"/>
                  </a:lnTo>
                  <a:lnTo>
                    <a:pt x="549361" y="743362"/>
                  </a:lnTo>
                  <a:lnTo>
                    <a:pt x="548124" y="742332"/>
                  </a:lnTo>
                  <a:lnTo>
                    <a:pt x="548093" y="740059"/>
                  </a:lnTo>
                  <a:lnTo>
                    <a:pt x="556524" y="731183"/>
                  </a:lnTo>
                  <a:lnTo>
                    <a:pt x="605651" y="692726"/>
                  </a:lnTo>
                  <a:lnTo>
                    <a:pt x="660353" y="660305"/>
                  </a:lnTo>
                  <a:lnTo>
                    <a:pt x="703785" y="637264"/>
                  </a:lnTo>
                  <a:lnTo>
                    <a:pt x="749546" y="615910"/>
                  </a:lnTo>
                  <a:lnTo>
                    <a:pt x="797136" y="595837"/>
                  </a:lnTo>
                  <a:lnTo>
                    <a:pt x="847391" y="576332"/>
                  </a:lnTo>
                  <a:lnTo>
                    <a:pt x="898832" y="561313"/>
                  </a:lnTo>
                  <a:lnTo>
                    <a:pt x="948417" y="550140"/>
                  </a:lnTo>
                  <a:lnTo>
                    <a:pt x="1040268" y="533781"/>
                  </a:lnTo>
                  <a:lnTo>
                    <a:pt x="1062871" y="532876"/>
                  </a:lnTo>
                  <a:lnTo>
                    <a:pt x="1072232" y="533747"/>
                  </a:lnTo>
                  <a:lnTo>
                    <a:pt x="1078473" y="536708"/>
                  </a:lnTo>
                  <a:lnTo>
                    <a:pt x="1082634" y="541064"/>
                  </a:lnTo>
                  <a:lnTo>
                    <a:pt x="1085407" y="546348"/>
                  </a:lnTo>
                  <a:lnTo>
                    <a:pt x="1086372" y="564920"/>
                  </a:lnTo>
                  <a:lnTo>
                    <a:pt x="1080337" y="604268"/>
                  </a:lnTo>
                  <a:lnTo>
                    <a:pt x="1076732" y="619441"/>
                  </a:lnTo>
                  <a:lnTo>
                    <a:pt x="1052697" y="667342"/>
                  </a:lnTo>
                  <a:lnTo>
                    <a:pt x="1020441" y="712932"/>
                  </a:lnTo>
                  <a:lnTo>
                    <a:pt x="993205" y="737912"/>
                  </a:lnTo>
                  <a:lnTo>
                    <a:pt x="948750" y="769825"/>
                  </a:lnTo>
                  <a:lnTo>
                    <a:pt x="898647" y="801468"/>
                  </a:lnTo>
                  <a:lnTo>
                    <a:pt x="866115" y="823739"/>
                  </a:lnTo>
                  <a:lnTo>
                    <a:pt x="862480" y="825286"/>
                  </a:lnTo>
                  <a:lnTo>
                    <a:pt x="860851" y="825524"/>
                  </a:lnTo>
                  <a:lnTo>
                    <a:pt x="860559" y="824889"/>
                  </a:lnTo>
                  <a:lnTo>
                    <a:pt x="861157" y="823671"/>
                  </a:lnTo>
                  <a:lnTo>
                    <a:pt x="899664" y="786395"/>
                  </a:lnTo>
                  <a:lnTo>
                    <a:pt x="944895" y="729364"/>
                  </a:lnTo>
                  <a:lnTo>
                    <a:pt x="985765" y="686594"/>
                  </a:lnTo>
                  <a:lnTo>
                    <a:pt x="1016688" y="660854"/>
                  </a:lnTo>
                  <a:lnTo>
                    <a:pt x="1032712" y="653196"/>
                  </a:lnTo>
                  <a:lnTo>
                    <a:pt x="1065334" y="646804"/>
                  </a:lnTo>
                  <a:lnTo>
                    <a:pt x="1102587" y="648726"/>
                  </a:lnTo>
                  <a:lnTo>
                    <a:pt x="1157372" y="658733"/>
                  </a:lnTo>
                  <a:lnTo>
                    <a:pt x="1210966" y="676337"/>
                  </a:lnTo>
                  <a:lnTo>
                    <a:pt x="1234640" y="686581"/>
                  </a:lnTo>
                  <a:lnTo>
                    <a:pt x="1238339" y="689398"/>
                  </a:lnTo>
                  <a:lnTo>
                    <a:pt x="1240011" y="692069"/>
                  </a:lnTo>
                  <a:lnTo>
                    <a:pt x="1240332" y="694644"/>
                  </a:lnTo>
                  <a:lnTo>
                    <a:pt x="1238958" y="695567"/>
                  </a:lnTo>
                  <a:lnTo>
                    <a:pt x="1236455" y="695388"/>
                  </a:lnTo>
                  <a:lnTo>
                    <a:pt x="1233198" y="694475"/>
                  </a:lnTo>
                  <a:lnTo>
                    <a:pt x="1205862" y="696983"/>
                  </a:lnTo>
                  <a:lnTo>
                    <a:pt x="1160014" y="706545"/>
                  </a:lnTo>
                  <a:lnTo>
                    <a:pt x="1098629" y="719432"/>
                  </a:lnTo>
                  <a:lnTo>
                    <a:pt x="1049122" y="741330"/>
                  </a:lnTo>
                  <a:lnTo>
                    <a:pt x="999337" y="773023"/>
                  </a:lnTo>
                  <a:lnTo>
                    <a:pt x="958690" y="810921"/>
                  </a:lnTo>
                  <a:lnTo>
                    <a:pt x="908361" y="868627"/>
                  </a:lnTo>
                  <a:lnTo>
                    <a:pt x="868179" y="928846"/>
                  </a:lnTo>
                  <a:lnTo>
                    <a:pt x="860975" y="940501"/>
                  </a:lnTo>
                  <a:lnTo>
                    <a:pt x="857466" y="940434"/>
                  </a:lnTo>
                  <a:lnTo>
                    <a:pt x="853539" y="937214"/>
                  </a:lnTo>
                  <a:lnTo>
                    <a:pt x="849334" y="931892"/>
                  </a:lnTo>
                  <a:lnTo>
                    <a:pt x="846531" y="924376"/>
                  </a:lnTo>
                  <a:lnTo>
                    <a:pt x="843416" y="905441"/>
                  </a:lnTo>
                  <a:lnTo>
                    <a:pt x="846264" y="881680"/>
                  </a:lnTo>
                  <a:lnTo>
                    <a:pt x="849247" y="868676"/>
                  </a:lnTo>
                  <a:lnTo>
                    <a:pt x="863143" y="843644"/>
                  </a:lnTo>
                  <a:lnTo>
                    <a:pt x="872405" y="831412"/>
                  </a:lnTo>
                  <a:lnTo>
                    <a:pt x="905980" y="807238"/>
                  </a:lnTo>
                  <a:lnTo>
                    <a:pt x="950800" y="783265"/>
                  </a:lnTo>
                  <a:lnTo>
                    <a:pt x="1002470" y="759381"/>
                  </a:lnTo>
                  <a:lnTo>
                    <a:pt x="1057185" y="737654"/>
                  </a:lnTo>
                  <a:lnTo>
                    <a:pt x="1112458" y="719002"/>
                  </a:lnTo>
                  <a:lnTo>
                    <a:pt x="1166128" y="705420"/>
                  </a:lnTo>
                  <a:lnTo>
                    <a:pt x="1214853" y="696208"/>
                  </a:lnTo>
                  <a:lnTo>
                    <a:pt x="1296757" y="683827"/>
                  </a:lnTo>
                  <a:lnTo>
                    <a:pt x="1338023" y="683774"/>
                  </a:lnTo>
                  <a:lnTo>
                    <a:pt x="1346155" y="685938"/>
                  </a:lnTo>
                  <a:lnTo>
                    <a:pt x="1351575" y="688969"/>
                  </a:lnTo>
                  <a:lnTo>
                    <a:pt x="1355189" y="692577"/>
                  </a:lnTo>
                  <a:lnTo>
                    <a:pt x="1356011" y="697364"/>
                  </a:lnTo>
                  <a:lnTo>
                    <a:pt x="1354972" y="702936"/>
                  </a:lnTo>
                  <a:lnTo>
                    <a:pt x="1352691" y="709032"/>
                  </a:lnTo>
                  <a:lnTo>
                    <a:pt x="1337457" y="726389"/>
                  </a:lnTo>
                  <a:lnTo>
                    <a:pt x="1285079" y="773662"/>
                  </a:lnTo>
                  <a:lnTo>
                    <a:pt x="1247347" y="803003"/>
                  </a:lnTo>
                  <a:lnTo>
                    <a:pt x="1154656" y="870904"/>
                  </a:lnTo>
                  <a:lnTo>
                    <a:pt x="1103921" y="912103"/>
                  </a:lnTo>
                  <a:lnTo>
                    <a:pt x="1054649" y="956872"/>
                  </a:lnTo>
                  <a:lnTo>
                    <a:pt x="1011583" y="1003227"/>
                  </a:lnTo>
                  <a:lnTo>
                    <a:pt x="966807" y="1062573"/>
                  </a:lnTo>
                  <a:lnTo>
                    <a:pt x="939549" y="1111325"/>
                  </a:lnTo>
                  <a:lnTo>
                    <a:pt x="934455" y="1115435"/>
                  </a:lnTo>
                  <a:lnTo>
                    <a:pt x="929472" y="1117382"/>
                  </a:lnTo>
                  <a:lnTo>
                    <a:pt x="925356" y="1114710"/>
                  </a:lnTo>
                  <a:lnTo>
                    <a:pt x="921818" y="1108961"/>
                  </a:lnTo>
                  <a:lnTo>
                    <a:pt x="918665" y="1101159"/>
                  </a:lnTo>
                  <a:lnTo>
                    <a:pt x="917280" y="1079790"/>
                  </a:lnTo>
                  <a:lnTo>
                    <a:pt x="918022" y="1067424"/>
                  </a:lnTo>
                  <a:lnTo>
                    <a:pt x="927312" y="1040985"/>
                  </a:lnTo>
                  <a:lnTo>
                    <a:pt x="934235" y="1027267"/>
                  </a:lnTo>
                  <a:lnTo>
                    <a:pt x="965210" y="999325"/>
                  </a:lnTo>
                  <a:lnTo>
                    <a:pt x="1008874" y="971031"/>
                  </a:lnTo>
                  <a:lnTo>
                    <a:pt x="1060031" y="942581"/>
                  </a:lnTo>
                  <a:lnTo>
                    <a:pt x="1087801" y="929914"/>
                  </a:lnTo>
                  <a:lnTo>
                    <a:pt x="1116634" y="918294"/>
                  </a:lnTo>
                  <a:lnTo>
                    <a:pt x="1175393" y="896917"/>
                  </a:lnTo>
                  <a:lnTo>
                    <a:pt x="1233258" y="876833"/>
                  </a:lnTo>
                  <a:lnTo>
                    <a:pt x="1284376" y="863673"/>
                  </a:lnTo>
                  <a:lnTo>
                    <a:pt x="1330114" y="855179"/>
                  </a:lnTo>
                  <a:lnTo>
                    <a:pt x="1371608" y="848758"/>
                  </a:lnTo>
                  <a:lnTo>
                    <a:pt x="1415499" y="848265"/>
                  </a:lnTo>
                  <a:lnTo>
                    <a:pt x="1424793" y="851162"/>
                  </a:lnTo>
                  <a:lnTo>
                    <a:pt x="1431782" y="855474"/>
                  </a:lnTo>
                  <a:lnTo>
                    <a:pt x="1437236" y="860730"/>
                  </a:lnTo>
                  <a:lnTo>
                    <a:pt x="1438489" y="866616"/>
                  </a:lnTo>
                  <a:lnTo>
                    <a:pt x="1436944" y="872921"/>
                  </a:lnTo>
                  <a:lnTo>
                    <a:pt x="1433533" y="879505"/>
                  </a:lnTo>
                  <a:lnTo>
                    <a:pt x="1405978" y="911526"/>
                  </a:lnTo>
                  <a:lnTo>
                    <a:pt x="1356275" y="954969"/>
                  </a:lnTo>
                  <a:lnTo>
                    <a:pt x="1312592" y="988888"/>
                  </a:lnTo>
                  <a:lnTo>
                    <a:pt x="1264867" y="1025923"/>
                  </a:lnTo>
                  <a:lnTo>
                    <a:pt x="1217197" y="1066196"/>
                  </a:lnTo>
                  <a:lnTo>
                    <a:pt x="1169552" y="1103674"/>
                  </a:lnTo>
                  <a:lnTo>
                    <a:pt x="1124299" y="1138058"/>
                  </a:lnTo>
                  <a:lnTo>
                    <a:pt x="1069966" y="1181016"/>
                  </a:lnTo>
                  <a:lnTo>
                    <a:pt x="1026788" y="1209467"/>
                  </a:lnTo>
                  <a:lnTo>
                    <a:pt x="1026745" y="1208644"/>
                  </a:lnTo>
                  <a:lnTo>
                    <a:pt x="1033049" y="1201380"/>
                  </a:lnTo>
                  <a:lnTo>
                    <a:pt x="1080898" y="1170817"/>
                  </a:lnTo>
                  <a:lnTo>
                    <a:pt x="1117442" y="1149908"/>
                  </a:lnTo>
                  <a:lnTo>
                    <a:pt x="1163846" y="1127386"/>
                  </a:lnTo>
                  <a:lnTo>
                    <a:pt x="1216219" y="1104147"/>
                  </a:lnTo>
                  <a:lnTo>
                    <a:pt x="1271247" y="1080589"/>
                  </a:lnTo>
                  <a:lnTo>
                    <a:pt x="1299255" y="1070338"/>
                  </a:lnTo>
                  <a:lnTo>
                    <a:pt x="1327453" y="1061123"/>
                  </a:lnTo>
                  <a:lnTo>
                    <a:pt x="1383390" y="1045328"/>
                  </a:lnTo>
                  <a:lnTo>
                    <a:pt x="1437355" y="1033016"/>
                  </a:lnTo>
                  <a:lnTo>
                    <a:pt x="1484094" y="1026486"/>
                  </a:lnTo>
                  <a:lnTo>
                    <a:pt x="1539758" y="1024926"/>
                  </a:lnTo>
                  <a:lnTo>
                    <a:pt x="1554463" y="1026086"/>
                  </a:lnTo>
                  <a:lnTo>
                    <a:pt x="1565060" y="1029241"/>
                  </a:lnTo>
                  <a:lnTo>
                    <a:pt x="1572919" y="1033725"/>
                  </a:lnTo>
                  <a:lnTo>
                    <a:pt x="1578951" y="1039095"/>
                  </a:lnTo>
                  <a:lnTo>
                    <a:pt x="1580592" y="1045851"/>
                  </a:lnTo>
                  <a:lnTo>
                    <a:pt x="1579305" y="1053530"/>
                  </a:lnTo>
                  <a:lnTo>
                    <a:pt x="1576065" y="1061824"/>
                  </a:lnTo>
                  <a:lnTo>
                    <a:pt x="1552544" y="1092459"/>
                  </a:lnTo>
                  <a:lnTo>
                    <a:pt x="1509062" y="1134256"/>
                  </a:lnTo>
                  <a:lnTo>
                    <a:pt x="1295282" y="1327277"/>
                  </a:lnTo>
                  <a:lnTo>
                    <a:pt x="1240484" y="1379074"/>
                  </a:lnTo>
                  <a:lnTo>
                    <a:pt x="1185205" y="1431934"/>
                  </a:lnTo>
                  <a:lnTo>
                    <a:pt x="1183951" y="1432362"/>
                  </a:lnTo>
                  <a:lnTo>
                    <a:pt x="1183908" y="1431060"/>
                  </a:lnTo>
                  <a:lnTo>
                    <a:pt x="1202810" y="1414058"/>
                  </a:lnTo>
                  <a:lnTo>
                    <a:pt x="1291467" y="1353768"/>
                  </a:lnTo>
                  <a:lnTo>
                    <a:pt x="1332207" y="1331232"/>
                  </a:lnTo>
                  <a:lnTo>
                    <a:pt x="1376771" y="1311426"/>
                  </a:lnTo>
                  <a:lnTo>
                    <a:pt x="1423037" y="1294686"/>
                  </a:lnTo>
                  <a:lnTo>
                    <a:pt x="1465824" y="1281426"/>
                  </a:lnTo>
                  <a:lnTo>
                    <a:pt x="1521379" y="1267151"/>
                  </a:lnTo>
                  <a:lnTo>
                    <a:pt x="1552130" y="1262309"/>
                  </a:lnTo>
                  <a:lnTo>
                    <a:pt x="1579026" y="1262802"/>
                  </a:lnTo>
                  <a:lnTo>
                    <a:pt x="1588579" y="1264839"/>
                  </a:lnTo>
                  <a:lnTo>
                    <a:pt x="1595742" y="1267784"/>
                  </a:lnTo>
                  <a:lnTo>
                    <a:pt x="1601311" y="1271335"/>
                  </a:lnTo>
                  <a:lnTo>
                    <a:pt x="1604230" y="1276083"/>
                  </a:lnTo>
                  <a:lnTo>
                    <a:pt x="1605382" y="1281630"/>
                  </a:lnTo>
                  <a:lnTo>
                    <a:pt x="1605356" y="1287710"/>
                  </a:lnTo>
                  <a:lnTo>
                    <a:pt x="1596861" y="1305048"/>
                  </a:lnTo>
                  <a:lnTo>
                    <a:pt x="1580915" y="1325982"/>
                  </a:lnTo>
                  <a:lnTo>
                    <a:pt x="1531871" y="1375994"/>
                  </a:lnTo>
                  <a:lnTo>
                    <a:pt x="1488297" y="1422701"/>
                  </a:lnTo>
                  <a:lnTo>
                    <a:pt x="1442313" y="1467496"/>
                  </a:lnTo>
                  <a:lnTo>
                    <a:pt x="1380818" y="1528299"/>
                  </a:lnTo>
                  <a:lnTo>
                    <a:pt x="1369986" y="1536355"/>
                  </a:lnTo>
                  <a:lnTo>
                    <a:pt x="1369845" y="1536107"/>
                  </a:lnTo>
                  <a:lnTo>
                    <a:pt x="1430518" y="1500658"/>
                  </a:lnTo>
                  <a:lnTo>
                    <a:pt x="1478550" y="1479482"/>
                  </a:lnTo>
                  <a:lnTo>
                    <a:pt x="1519866" y="1468067"/>
                  </a:lnTo>
                  <a:lnTo>
                    <a:pt x="1566803" y="1461936"/>
                  </a:lnTo>
                  <a:lnTo>
                    <a:pt x="1615180" y="1460004"/>
                  </a:lnTo>
                  <a:lnTo>
                    <a:pt x="1660494" y="1461792"/>
                  </a:lnTo>
                  <a:lnTo>
                    <a:pt x="1702329" y="1467349"/>
                  </a:lnTo>
                  <a:lnTo>
                    <a:pt x="1753116" y="1479402"/>
                  </a:lnTo>
                  <a:lnTo>
                    <a:pt x="1784038" y="1488795"/>
                  </a:lnTo>
                  <a:lnTo>
                    <a:pt x="1791135" y="1490113"/>
                  </a:lnTo>
                  <a:lnTo>
                    <a:pt x="1793486" y="1491785"/>
                  </a:lnTo>
                  <a:lnTo>
                    <a:pt x="1792672" y="1493694"/>
                  </a:lnTo>
                  <a:lnTo>
                    <a:pt x="1749246" y="1517774"/>
                  </a:lnTo>
                  <a:lnTo>
                    <a:pt x="1698931" y="1550788"/>
                  </a:lnTo>
                  <a:lnTo>
                    <a:pt x="1659616" y="1585219"/>
                  </a:lnTo>
                  <a:lnTo>
                    <a:pt x="1604905" y="1644767"/>
                  </a:lnTo>
                  <a:lnTo>
                    <a:pt x="1572583" y="1686519"/>
                  </a:lnTo>
                  <a:lnTo>
                    <a:pt x="1543137" y="1728094"/>
                  </a:lnTo>
                  <a:lnTo>
                    <a:pt x="1505040" y="1786407"/>
                  </a:lnTo>
                  <a:lnTo>
                    <a:pt x="1475672" y="1839227"/>
                  </a:lnTo>
                  <a:lnTo>
                    <a:pt x="1460886" y="1887686"/>
                  </a:lnTo>
                  <a:lnTo>
                    <a:pt x="1448778" y="1931594"/>
                  </a:lnTo>
                  <a:lnTo>
                    <a:pt x="1440999" y="19570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4989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</a:t>
            </a:r>
            <a:r>
              <a:rPr lang="en-U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≤ 4x +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3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521"/>
          <p:cNvSpPr/>
          <p:nvPr/>
        </p:nvSpPr>
        <p:spPr>
          <a:xfrm>
            <a:off x="3943350" y="4257675"/>
            <a:ext cx="350044" cy="300038"/>
          </a:xfrm>
          <a:custGeom>
            <a:avLst/>
            <a:gdLst/>
            <a:ahLst/>
            <a:cxnLst/>
            <a:rect l="0" t="0" r="0" b="0"/>
            <a:pathLst>
              <a:path w="350044" h="300038">
                <a:moveTo>
                  <a:pt x="0" y="0"/>
                </a:moveTo>
                <a:lnTo>
                  <a:pt x="6150" y="0"/>
                </a:lnTo>
                <a:lnTo>
                  <a:pt x="14434" y="3792"/>
                </a:lnTo>
                <a:lnTo>
                  <a:pt x="22554" y="9887"/>
                </a:lnTo>
                <a:lnTo>
                  <a:pt x="31455" y="17888"/>
                </a:lnTo>
                <a:lnTo>
                  <a:pt x="40703" y="26735"/>
                </a:lnTo>
                <a:lnTo>
                  <a:pt x="93293" y="79013"/>
                </a:lnTo>
                <a:lnTo>
                  <a:pt x="100295" y="86806"/>
                </a:lnTo>
                <a:lnTo>
                  <a:pt x="107344" y="95177"/>
                </a:lnTo>
                <a:lnTo>
                  <a:pt x="121527" y="112945"/>
                </a:lnTo>
                <a:lnTo>
                  <a:pt x="157173" y="159678"/>
                </a:lnTo>
                <a:lnTo>
                  <a:pt x="165107" y="168365"/>
                </a:lnTo>
                <a:lnTo>
                  <a:pt x="173571" y="176536"/>
                </a:lnTo>
                <a:lnTo>
                  <a:pt x="182389" y="184366"/>
                </a:lnTo>
                <a:lnTo>
                  <a:pt x="198536" y="199415"/>
                </a:lnTo>
                <a:lnTo>
                  <a:pt x="228306" y="228479"/>
                </a:lnTo>
                <a:lnTo>
                  <a:pt x="236341" y="234870"/>
                </a:lnTo>
                <a:lnTo>
                  <a:pt x="244873" y="240717"/>
                </a:lnTo>
                <a:lnTo>
                  <a:pt x="253736" y="246203"/>
                </a:lnTo>
                <a:lnTo>
                  <a:pt x="262026" y="252241"/>
                </a:lnTo>
                <a:lnTo>
                  <a:pt x="269934" y="258648"/>
                </a:lnTo>
                <a:lnTo>
                  <a:pt x="277587" y="265301"/>
                </a:lnTo>
                <a:lnTo>
                  <a:pt x="284277" y="270529"/>
                </a:lnTo>
                <a:lnTo>
                  <a:pt x="290324" y="274809"/>
                </a:lnTo>
                <a:lnTo>
                  <a:pt x="295943" y="278456"/>
                </a:lnTo>
                <a:lnTo>
                  <a:pt x="302070" y="281681"/>
                </a:lnTo>
                <a:lnTo>
                  <a:pt x="308536" y="284625"/>
                </a:lnTo>
                <a:lnTo>
                  <a:pt x="315228" y="287381"/>
                </a:lnTo>
                <a:lnTo>
                  <a:pt x="324780" y="292560"/>
                </a:lnTo>
                <a:lnTo>
                  <a:pt x="331672" y="296714"/>
                </a:lnTo>
                <a:lnTo>
                  <a:pt x="337380" y="298560"/>
                </a:lnTo>
                <a:lnTo>
                  <a:pt x="342563" y="299381"/>
                </a:lnTo>
                <a:lnTo>
                  <a:pt x="350043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22"/>
          <p:cNvSpPr/>
          <p:nvPr/>
        </p:nvSpPr>
        <p:spPr>
          <a:xfrm>
            <a:off x="4000500" y="4064793"/>
            <a:ext cx="535782" cy="500064"/>
          </a:xfrm>
          <a:custGeom>
            <a:avLst/>
            <a:gdLst/>
            <a:ahLst/>
            <a:cxnLst/>
            <a:rect l="0" t="0" r="0" b="0"/>
            <a:pathLst>
              <a:path w="535782" h="500064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7770" y="8819"/>
                </a:lnTo>
                <a:lnTo>
                  <a:pt x="23603" y="23695"/>
                </a:lnTo>
                <a:lnTo>
                  <a:pt x="36362" y="38506"/>
                </a:lnTo>
                <a:lnTo>
                  <a:pt x="58688" y="68637"/>
                </a:lnTo>
                <a:lnTo>
                  <a:pt x="66113" y="77508"/>
                </a:lnTo>
                <a:lnTo>
                  <a:pt x="74238" y="86597"/>
                </a:lnTo>
                <a:lnTo>
                  <a:pt x="91731" y="105163"/>
                </a:lnTo>
                <a:lnTo>
                  <a:pt x="110090" y="123998"/>
                </a:lnTo>
                <a:lnTo>
                  <a:pt x="118637" y="134259"/>
                </a:lnTo>
                <a:lnTo>
                  <a:pt x="126717" y="145069"/>
                </a:lnTo>
                <a:lnTo>
                  <a:pt x="134484" y="156243"/>
                </a:lnTo>
                <a:lnTo>
                  <a:pt x="142837" y="167662"/>
                </a:lnTo>
                <a:lnTo>
                  <a:pt x="160585" y="190934"/>
                </a:lnTo>
                <a:lnTo>
                  <a:pt x="170557" y="202696"/>
                </a:lnTo>
                <a:lnTo>
                  <a:pt x="181173" y="214505"/>
                </a:lnTo>
                <a:lnTo>
                  <a:pt x="203552" y="238211"/>
                </a:lnTo>
                <a:lnTo>
                  <a:pt x="262088" y="297668"/>
                </a:lnTo>
                <a:lnTo>
                  <a:pt x="273944" y="308776"/>
                </a:lnTo>
                <a:lnTo>
                  <a:pt x="285817" y="319358"/>
                </a:lnTo>
                <a:lnTo>
                  <a:pt x="297700" y="329586"/>
                </a:lnTo>
                <a:lnTo>
                  <a:pt x="309592" y="340374"/>
                </a:lnTo>
                <a:lnTo>
                  <a:pt x="333388" y="362944"/>
                </a:lnTo>
                <a:lnTo>
                  <a:pt x="365305" y="394172"/>
                </a:lnTo>
                <a:lnTo>
                  <a:pt x="376093" y="404069"/>
                </a:lnTo>
                <a:lnTo>
                  <a:pt x="387253" y="413842"/>
                </a:lnTo>
                <a:lnTo>
                  <a:pt x="398662" y="423532"/>
                </a:lnTo>
                <a:lnTo>
                  <a:pt x="408650" y="432374"/>
                </a:lnTo>
                <a:lnTo>
                  <a:pt x="426097" y="448547"/>
                </a:lnTo>
                <a:lnTo>
                  <a:pt x="434877" y="455400"/>
                </a:lnTo>
                <a:lnTo>
                  <a:pt x="443905" y="461557"/>
                </a:lnTo>
                <a:lnTo>
                  <a:pt x="461610" y="472630"/>
                </a:lnTo>
                <a:lnTo>
                  <a:pt x="477416" y="482844"/>
                </a:lnTo>
                <a:lnTo>
                  <a:pt x="492378" y="488441"/>
                </a:lnTo>
                <a:lnTo>
                  <a:pt x="506172" y="491723"/>
                </a:lnTo>
                <a:lnTo>
                  <a:pt x="522069" y="497239"/>
                </a:lnTo>
                <a:lnTo>
                  <a:pt x="535781" y="500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23"/>
          <p:cNvSpPr/>
          <p:nvPr/>
        </p:nvSpPr>
        <p:spPr>
          <a:xfrm>
            <a:off x="4057944" y="3893663"/>
            <a:ext cx="728369" cy="628331"/>
          </a:xfrm>
          <a:custGeom>
            <a:avLst/>
            <a:gdLst/>
            <a:ahLst/>
            <a:cxnLst/>
            <a:rect l="0" t="0" r="0" b="0"/>
            <a:pathLst>
              <a:path w="728369" h="628331">
                <a:moveTo>
                  <a:pt x="6849" y="13968"/>
                </a:moveTo>
                <a:lnTo>
                  <a:pt x="698" y="7817"/>
                </a:lnTo>
                <a:lnTo>
                  <a:pt x="147" y="5149"/>
                </a:lnTo>
                <a:lnTo>
                  <a:pt x="0" y="3326"/>
                </a:lnTo>
                <a:lnTo>
                  <a:pt x="695" y="2111"/>
                </a:lnTo>
                <a:lnTo>
                  <a:pt x="1953" y="1300"/>
                </a:lnTo>
                <a:lnTo>
                  <a:pt x="5467" y="400"/>
                </a:lnTo>
                <a:lnTo>
                  <a:pt x="9674" y="0"/>
                </a:lnTo>
                <a:lnTo>
                  <a:pt x="12702" y="1481"/>
                </a:lnTo>
                <a:lnTo>
                  <a:pt x="33500" y="19595"/>
                </a:lnTo>
                <a:lnTo>
                  <a:pt x="51258" y="33274"/>
                </a:lnTo>
                <a:lnTo>
                  <a:pt x="75394" y="51173"/>
                </a:lnTo>
                <a:lnTo>
                  <a:pt x="91288" y="66751"/>
                </a:lnTo>
                <a:lnTo>
                  <a:pt x="107084" y="84258"/>
                </a:lnTo>
                <a:lnTo>
                  <a:pt x="124687" y="102623"/>
                </a:lnTo>
                <a:lnTo>
                  <a:pt x="145211" y="121368"/>
                </a:lnTo>
                <a:lnTo>
                  <a:pt x="156241" y="130811"/>
                </a:lnTo>
                <a:lnTo>
                  <a:pt x="167562" y="141076"/>
                </a:lnTo>
                <a:lnTo>
                  <a:pt x="190725" y="163065"/>
                </a:lnTo>
                <a:lnTo>
                  <a:pt x="343028" y="314435"/>
                </a:lnTo>
                <a:lnTo>
                  <a:pt x="357175" y="327785"/>
                </a:lnTo>
                <a:lnTo>
                  <a:pt x="399839" y="366331"/>
                </a:lnTo>
                <a:lnTo>
                  <a:pt x="428368" y="393617"/>
                </a:lnTo>
                <a:lnTo>
                  <a:pt x="471204" y="435755"/>
                </a:lnTo>
                <a:lnTo>
                  <a:pt x="485488" y="449147"/>
                </a:lnTo>
                <a:lnTo>
                  <a:pt x="527552" y="486956"/>
                </a:lnTo>
                <a:lnTo>
                  <a:pt x="553127" y="511258"/>
                </a:lnTo>
                <a:lnTo>
                  <a:pt x="565503" y="522501"/>
                </a:lnTo>
                <a:lnTo>
                  <a:pt x="589838" y="543459"/>
                </a:lnTo>
                <a:lnTo>
                  <a:pt x="601883" y="552700"/>
                </a:lnTo>
                <a:lnTo>
                  <a:pt x="613882" y="561241"/>
                </a:lnTo>
                <a:lnTo>
                  <a:pt x="625851" y="569317"/>
                </a:lnTo>
                <a:lnTo>
                  <a:pt x="647615" y="582523"/>
                </a:lnTo>
                <a:lnTo>
                  <a:pt x="667078" y="593684"/>
                </a:lnTo>
                <a:lnTo>
                  <a:pt x="683665" y="603936"/>
                </a:lnTo>
                <a:lnTo>
                  <a:pt x="706392" y="614841"/>
                </a:lnTo>
                <a:lnTo>
                  <a:pt x="728368" y="6283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4"/>
          <p:cNvSpPr/>
          <p:nvPr/>
        </p:nvSpPr>
        <p:spPr>
          <a:xfrm>
            <a:off x="4157662" y="3643312"/>
            <a:ext cx="900114" cy="785814"/>
          </a:xfrm>
          <a:custGeom>
            <a:avLst/>
            <a:gdLst/>
            <a:ahLst/>
            <a:cxnLst/>
            <a:rect l="0" t="0" r="0" b="0"/>
            <a:pathLst>
              <a:path w="900114" h="785814">
                <a:moveTo>
                  <a:pt x="0" y="0"/>
                </a:moveTo>
                <a:lnTo>
                  <a:pt x="3792" y="3792"/>
                </a:lnTo>
                <a:lnTo>
                  <a:pt x="5703" y="4910"/>
                </a:lnTo>
                <a:lnTo>
                  <a:pt x="12185" y="7276"/>
                </a:lnTo>
                <a:lnTo>
                  <a:pt x="16792" y="10642"/>
                </a:lnTo>
                <a:lnTo>
                  <a:pt x="21486" y="16901"/>
                </a:lnTo>
                <a:lnTo>
                  <a:pt x="23849" y="20792"/>
                </a:lnTo>
                <a:lnTo>
                  <a:pt x="51265" y="45209"/>
                </a:lnTo>
                <a:lnTo>
                  <a:pt x="71811" y="67106"/>
                </a:lnTo>
                <a:lnTo>
                  <a:pt x="86685" y="84594"/>
                </a:lnTo>
                <a:lnTo>
                  <a:pt x="103879" y="102949"/>
                </a:lnTo>
                <a:lnTo>
                  <a:pt x="124220" y="121691"/>
                </a:lnTo>
                <a:lnTo>
                  <a:pt x="145697" y="142191"/>
                </a:lnTo>
                <a:lnTo>
                  <a:pt x="155868" y="154325"/>
                </a:lnTo>
                <a:lnTo>
                  <a:pt x="165825" y="167177"/>
                </a:lnTo>
                <a:lnTo>
                  <a:pt x="177225" y="179714"/>
                </a:lnTo>
                <a:lnTo>
                  <a:pt x="202592" y="204227"/>
                </a:lnTo>
                <a:lnTo>
                  <a:pt x="243648" y="244133"/>
                </a:lnTo>
                <a:lnTo>
                  <a:pt x="375287" y="375300"/>
                </a:lnTo>
                <a:lnTo>
                  <a:pt x="390685" y="391487"/>
                </a:lnTo>
                <a:lnTo>
                  <a:pt x="420494" y="424290"/>
                </a:lnTo>
                <a:lnTo>
                  <a:pt x="436698" y="440023"/>
                </a:lnTo>
                <a:lnTo>
                  <a:pt x="453851" y="455274"/>
                </a:lnTo>
                <a:lnTo>
                  <a:pt x="471636" y="470203"/>
                </a:lnTo>
                <a:lnTo>
                  <a:pt x="489049" y="485713"/>
                </a:lnTo>
                <a:lnTo>
                  <a:pt x="523213" y="517762"/>
                </a:lnTo>
                <a:lnTo>
                  <a:pt x="540896" y="533293"/>
                </a:lnTo>
                <a:lnTo>
                  <a:pt x="559035" y="548410"/>
                </a:lnTo>
                <a:lnTo>
                  <a:pt x="577478" y="563251"/>
                </a:lnTo>
                <a:lnTo>
                  <a:pt x="612786" y="590323"/>
                </a:lnTo>
                <a:lnTo>
                  <a:pt x="629980" y="603099"/>
                </a:lnTo>
                <a:lnTo>
                  <a:pt x="646206" y="616378"/>
                </a:lnTo>
                <a:lnTo>
                  <a:pt x="661785" y="629994"/>
                </a:lnTo>
                <a:lnTo>
                  <a:pt x="676933" y="643834"/>
                </a:lnTo>
                <a:lnTo>
                  <a:pt x="692589" y="656235"/>
                </a:lnTo>
                <a:lnTo>
                  <a:pt x="708582" y="667678"/>
                </a:lnTo>
                <a:lnTo>
                  <a:pt x="770381" y="708855"/>
                </a:lnTo>
                <a:lnTo>
                  <a:pt x="797475" y="728326"/>
                </a:lnTo>
                <a:lnTo>
                  <a:pt x="821952" y="745975"/>
                </a:lnTo>
                <a:lnTo>
                  <a:pt x="843414" y="759111"/>
                </a:lnTo>
                <a:lnTo>
                  <a:pt x="869555" y="771639"/>
                </a:lnTo>
                <a:lnTo>
                  <a:pt x="882828" y="777661"/>
                </a:lnTo>
                <a:lnTo>
                  <a:pt x="900113" y="7858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5"/>
          <p:cNvSpPr/>
          <p:nvPr/>
        </p:nvSpPr>
        <p:spPr>
          <a:xfrm>
            <a:off x="4207668" y="3493293"/>
            <a:ext cx="1164433" cy="928689"/>
          </a:xfrm>
          <a:custGeom>
            <a:avLst/>
            <a:gdLst/>
            <a:ahLst/>
            <a:cxnLst/>
            <a:rect l="0" t="0" r="0" b="0"/>
            <a:pathLst>
              <a:path w="1164433" h="928689">
                <a:moveTo>
                  <a:pt x="0" y="0"/>
                </a:moveTo>
                <a:lnTo>
                  <a:pt x="6151" y="0"/>
                </a:lnTo>
                <a:lnTo>
                  <a:pt x="10642" y="3793"/>
                </a:lnTo>
                <a:lnTo>
                  <a:pt x="44148" y="32905"/>
                </a:lnTo>
                <a:lnTo>
                  <a:pt x="65469" y="55964"/>
                </a:lnTo>
                <a:lnTo>
                  <a:pt x="91541" y="79817"/>
                </a:lnTo>
                <a:lnTo>
                  <a:pt x="110006" y="100298"/>
                </a:lnTo>
                <a:lnTo>
                  <a:pt x="128796" y="122629"/>
                </a:lnTo>
                <a:lnTo>
                  <a:pt x="149318" y="146577"/>
                </a:lnTo>
                <a:lnTo>
                  <a:pt x="174314" y="173095"/>
                </a:lnTo>
                <a:lnTo>
                  <a:pt x="215161" y="214800"/>
                </a:lnTo>
                <a:lnTo>
                  <a:pt x="245382" y="243104"/>
                </a:lnTo>
                <a:lnTo>
                  <a:pt x="293633" y="285814"/>
                </a:lnTo>
                <a:lnTo>
                  <a:pt x="310055" y="300080"/>
                </a:lnTo>
                <a:lnTo>
                  <a:pt x="327354" y="315941"/>
                </a:lnTo>
                <a:lnTo>
                  <a:pt x="382038" y="367809"/>
                </a:lnTo>
                <a:lnTo>
                  <a:pt x="438458" y="418720"/>
                </a:lnTo>
                <a:lnTo>
                  <a:pt x="476387" y="452268"/>
                </a:lnTo>
                <a:lnTo>
                  <a:pt x="516528" y="485700"/>
                </a:lnTo>
                <a:lnTo>
                  <a:pt x="557387" y="519079"/>
                </a:lnTo>
                <a:lnTo>
                  <a:pt x="616884" y="569109"/>
                </a:lnTo>
                <a:lnTo>
                  <a:pt x="700586" y="635792"/>
                </a:lnTo>
                <a:lnTo>
                  <a:pt x="721851" y="652461"/>
                </a:lnTo>
                <a:lnTo>
                  <a:pt x="743172" y="668337"/>
                </a:lnTo>
                <a:lnTo>
                  <a:pt x="865854" y="756165"/>
                </a:lnTo>
                <a:lnTo>
                  <a:pt x="904466" y="781896"/>
                </a:lnTo>
                <a:lnTo>
                  <a:pt x="961904" y="818696"/>
                </a:lnTo>
                <a:lnTo>
                  <a:pt x="997955" y="840644"/>
                </a:lnTo>
                <a:lnTo>
                  <a:pt x="1031704" y="860188"/>
                </a:lnTo>
                <a:lnTo>
                  <a:pt x="1076686" y="884579"/>
                </a:lnTo>
                <a:lnTo>
                  <a:pt x="1102944" y="899559"/>
                </a:lnTo>
                <a:lnTo>
                  <a:pt x="1132455" y="913795"/>
                </a:lnTo>
                <a:lnTo>
                  <a:pt x="1164432" y="9286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6"/>
          <p:cNvSpPr/>
          <p:nvPr/>
        </p:nvSpPr>
        <p:spPr>
          <a:xfrm>
            <a:off x="4243387" y="3200400"/>
            <a:ext cx="1671639" cy="1257301"/>
          </a:xfrm>
          <a:custGeom>
            <a:avLst/>
            <a:gdLst/>
            <a:ahLst/>
            <a:cxnLst/>
            <a:rect l="0" t="0" r="0" b="0"/>
            <a:pathLst>
              <a:path w="1671639" h="1257301">
                <a:moveTo>
                  <a:pt x="0" y="0"/>
                </a:moveTo>
                <a:lnTo>
                  <a:pt x="17095" y="16300"/>
                </a:lnTo>
                <a:lnTo>
                  <a:pt x="22944" y="19151"/>
                </a:lnTo>
                <a:lnTo>
                  <a:pt x="42076" y="35925"/>
                </a:lnTo>
                <a:lnTo>
                  <a:pt x="93241" y="92335"/>
                </a:lnTo>
                <a:lnTo>
                  <a:pt x="207658" y="207635"/>
                </a:lnTo>
                <a:lnTo>
                  <a:pt x="240195" y="235950"/>
                </a:lnTo>
                <a:lnTo>
                  <a:pt x="275028" y="265998"/>
                </a:lnTo>
                <a:lnTo>
                  <a:pt x="309030" y="300519"/>
                </a:lnTo>
                <a:lnTo>
                  <a:pt x="346897" y="334912"/>
                </a:lnTo>
                <a:lnTo>
                  <a:pt x="386745" y="369512"/>
                </a:lnTo>
                <a:lnTo>
                  <a:pt x="425622" y="406056"/>
                </a:lnTo>
                <a:lnTo>
                  <a:pt x="508024" y="486167"/>
                </a:lnTo>
                <a:lnTo>
                  <a:pt x="595209" y="566080"/>
                </a:lnTo>
                <a:lnTo>
                  <a:pt x="618263" y="586937"/>
                </a:lnTo>
                <a:lnTo>
                  <a:pt x="667160" y="629160"/>
                </a:lnTo>
                <a:lnTo>
                  <a:pt x="769695" y="714476"/>
                </a:lnTo>
                <a:lnTo>
                  <a:pt x="821776" y="755165"/>
                </a:lnTo>
                <a:lnTo>
                  <a:pt x="930147" y="836820"/>
                </a:lnTo>
                <a:lnTo>
                  <a:pt x="986486" y="877010"/>
                </a:lnTo>
                <a:lnTo>
                  <a:pt x="1100266" y="954551"/>
                </a:lnTo>
                <a:lnTo>
                  <a:pt x="1182108" y="1008141"/>
                </a:lnTo>
                <a:lnTo>
                  <a:pt x="1208760" y="1024518"/>
                </a:lnTo>
                <a:lnTo>
                  <a:pt x="1336731" y="1099586"/>
                </a:lnTo>
                <a:lnTo>
                  <a:pt x="1385207" y="1126351"/>
                </a:lnTo>
                <a:lnTo>
                  <a:pt x="1432416" y="1150681"/>
                </a:lnTo>
                <a:lnTo>
                  <a:pt x="1589680" y="1227149"/>
                </a:lnTo>
                <a:lnTo>
                  <a:pt x="1637339" y="1245582"/>
                </a:lnTo>
                <a:lnTo>
                  <a:pt x="1671638" y="1257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7"/>
          <p:cNvSpPr/>
          <p:nvPr/>
        </p:nvSpPr>
        <p:spPr>
          <a:xfrm>
            <a:off x="4386262" y="2921793"/>
            <a:ext cx="1793082" cy="1414464"/>
          </a:xfrm>
          <a:custGeom>
            <a:avLst/>
            <a:gdLst/>
            <a:ahLst/>
            <a:cxnLst/>
            <a:rect l="0" t="0" r="0" b="0"/>
            <a:pathLst>
              <a:path w="1793082" h="1414464">
                <a:moveTo>
                  <a:pt x="0" y="0"/>
                </a:moveTo>
                <a:lnTo>
                  <a:pt x="41425" y="42219"/>
                </a:lnTo>
                <a:lnTo>
                  <a:pt x="73035" y="78690"/>
                </a:lnTo>
                <a:lnTo>
                  <a:pt x="109853" y="120495"/>
                </a:lnTo>
                <a:lnTo>
                  <a:pt x="141998" y="158998"/>
                </a:lnTo>
                <a:lnTo>
                  <a:pt x="180451" y="200569"/>
                </a:lnTo>
                <a:lnTo>
                  <a:pt x="222007" y="239257"/>
                </a:lnTo>
                <a:lnTo>
                  <a:pt x="268274" y="283440"/>
                </a:lnTo>
                <a:lnTo>
                  <a:pt x="317173" y="331721"/>
                </a:lnTo>
                <a:lnTo>
                  <a:pt x="352368" y="364654"/>
                </a:lnTo>
                <a:lnTo>
                  <a:pt x="389177" y="398607"/>
                </a:lnTo>
                <a:lnTo>
                  <a:pt x="445600" y="453421"/>
                </a:lnTo>
                <a:lnTo>
                  <a:pt x="483530" y="490975"/>
                </a:lnTo>
                <a:lnTo>
                  <a:pt x="523671" y="528832"/>
                </a:lnTo>
                <a:lnTo>
                  <a:pt x="675432" y="665792"/>
                </a:lnTo>
                <a:lnTo>
                  <a:pt x="722203" y="705747"/>
                </a:lnTo>
                <a:lnTo>
                  <a:pt x="892039" y="844287"/>
                </a:lnTo>
                <a:lnTo>
                  <a:pt x="943620" y="884297"/>
                </a:lnTo>
                <a:lnTo>
                  <a:pt x="1159032" y="1044647"/>
                </a:lnTo>
                <a:lnTo>
                  <a:pt x="1211773" y="1083148"/>
                </a:lnTo>
                <a:lnTo>
                  <a:pt x="1266435" y="1119310"/>
                </a:lnTo>
                <a:lnTo>
                  <a:pt x="1529643" y="1284425"/>
                </a:lnTo>
                <a:lnTo>
                  <a:pt x="1578102" y="1311689"/>
                </a:lnTo>
                <a:lnTo>
                  <a:pt x="1626097" y="1336242"/>
                </a:lnTo>
                <a:lnTo>
                  <a:pt x="1730248" y="1383897"/>
                </a:lnTo>
                <a:lnTo>
                  <a:pt x="1793081" y="1414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8"/>
          <p:cNvSpPr/>
          <p:nvPr/>
        </p:nvSpPr>
        <p:spPr>
          <a:xfrm>
            <a:off x="4443706" y="2510484"/>
            <a:ext cx="2099970" cy="1797198"/>
          </a:xfrm>
          <a:custGeom>
            <a:avLst/>
            <a:gdLst/>
            <a:ahLst/>
            <a:cxnLst/>
            <a:rect l="0" t="0" r="0" b="0"/>
            <a:pathLst>
              <a:path w="2099970" h="1797198">
                <a:moveTo>
                  <a:pt x="6850" y="4116"/>
                </a:moveTo>
                <a:lnTo>
                  <a:pt x="3058" y="323"/>
                </a:lnTo>
                <a:lnTo>
                  <a:pt x="1940" y="0"/>
                </a:lnTo>
                <a:lnTo>
                  <a:pt x="1195" y="578"/>
                </a:lnTo>
                <a:lnTo>
                  <a:pt x="0" y="3417"/>
                </a:lnTo>
                <a:lnTo>
                  <a:pt x="696" y="3650"/>
                </a:lnTo>
                <a:lnTo>
                  <a:pt x="3586" y="3908"/>
                </a:lnTo>
                <a:lnTo>
                  <a:pt x="4674" y="5565"/>
                </a:lnTo>
                <a:lnTo>
                  <a:pt x="5883" y="11639"/>
                </a:lnTo>
                <a:lnTo>
                  <a:pt x="7792" y="14687"/>
                </a:lnTo>
                <a:lnTo>
                  <a:pt x="17272" y="23564"/>
                </a:lnTo>
                <a:lnTo>
                  <a:pt x="61250" y="79393"/>
                </a:lnTo>
                <a:lnTo>
                  <a:pt x="117638" y="132510"/>
                </a:lnTo>
                <a:lnTo>
                  <a:pt x="171948" y="178284"/>
                </a:lnTo>
                <a:lnTo>
                  <a:pt x="218937" y="223728"/>
                </a:lnTo>
                <a:lnTo>
                  <a:pt x="346526" y="350946"/>
                </a:lnTo>
                <a:lnTo>
                  <a:pt x="399242" y="399862"/>
                </a:lnTo>
                <a:lnTo>
                  <a:pt x="451286" y="453338"/>
                </a:lnTo>
                <a:lnTo>
                  <a:pt x="524353" y="529090"/>
                </a:lnTo>
                <a:lnTo>
                  <a:pt x="581753" y="590934"/>
                </a:lnTo>
                <a:lnTo>
                  <a:pt x="622725" y="633224"/>
                </a:lnTo>
                <a:lnTo>
                  <a:pt x="666864" y="675832"/>
                </a:lnTo>
                <a:lnTo>
                  <a:pt x="807195" y="806350"/>
                </a:lnTo>
                <a:lnTo>
                  <a:pt x="926838" y="923559"/>
                </a:lnTo>
                <a:lnTo>
                  <a:pt x="977444" y="971028"/>
                </a:lnTo>
                <a:lnTo>
                  <a:pt x="1031156" y="1016467"/>
                </a:lnTo>
                <a:lnTo>
                  <a:pt x="1085985" y="1061268"/>
                </a:lnTo>
                <a:lnTo>
                  <a:pt x="1218649" y="1174577"/>
                </a:lnTo>
                <a:lnTo>
                  <a:pt x="1301204" y="1243447"/>
                </a:lnTo>
                <a:lnTo>
                  <a:pt x="1357612" y="1286238"/>
                </a:lnTo>
                <a:lnTo>
                  <a:pt x="1413638" y="1327216"/>
                </a:lnTo>
                <a:lnTo>
                  <a:pt x="1493475" y="1388862"/>
                </a:lnTo>
                <a:lnTo>
                  <a:pt x="1543343" y="1425479"/>
                </a:lnTo>
                <a:lnTo>
                  <a:pt x="1687855" y="1527885"/>
                </a:lnTo>
                <a:lnTo>
                  <a:pt x="1776734" y="1589042"/>
                </a:lnTo>
                <a:lnTo>
                  <a:pt x="1836802" y="1631805"/>
                </a:lnTo>
                <a:lnTo>
                  <a:pt x="1894817" y="1669963"/>
                </a:lnTo>
                <a:lnTo>
                  <a:pt x="1982799" y="1726594"/>
                </a:lnTo>
                <a:lnTo>
                  <a:pt x="2040664" y="1760232"/>
                </a:lnTo>
                <a:lnTo>
                  <a:pt x="2099969" y="17971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9"/>
          <p:cNvSpPr/>
          <p:nvPr/>
        </p:nvSpPr>
        <p:spPr>
          <a:xfrm>
            <a:off x="4672012" y="2293143"/>
            <a:ext cx="2185989" cy="1985964"/>
          </a:xfrm>
          <a:custGeom>
            <a:avLst/>
            <a:gdLst/>
            <a:ahLst/>
            <a:cxnLst/>
            <a:rect l="0" t="0" r="0" b="0"/>
            <a:pathLst>
              <a:path w="2185989" h="1985964">
                <a:moveTo>
                  <a:pt x="0" y="0"/>
                </a:moveTo>
                <a:lnTo>
                  <a:pt x="0" y="6151"/>
                </a:lnTo>
                <a:lnTo>
                  <a:pt x="4910" y="12651"/>
                </a:lnTo>
                <a:lnTo>
                  <a:pt x="6151" y="17000"/>
                </a:lnTo>
                <a:lnTo>
                  <a:pt x="10936" y="23695"/>
                </a:lnTo>
                <a:lnTo>
                  <a:pt x="65278" y="79548"/>
                </a:lnTo>
                <a:lnTo>
                  <a:pt x="152829" y="167117"/>
                </a:lnTo>
                <a:lnTo>
                  <a:pt x="232079" y="239091"/>
                </a:lnTo>
                <a:lnTo>
                  <a:pt x="286437" y="288058"/>
                </a:lnTo>
                <a:lnTo>
                  <a:pt x="343036" y="347148"/>
                </a:lnTo>
                <a:lnTo>
                  <a:pt x="400870" y="407416"/>
                </a:lnTo>
                <a:lnTo>
                  <a:pt x="448624" y="456384"/>
                </a:lnTo>
                <a:lnTo>
                  <a:pt x="498756" y="510757"/>
                </a:lnTo>
                <a:lnTo>
                  <a:pt x="553474" y="567084"/>
                </a:lnTo>
                <a:lnTo>
                  <a:pt x="609904" y="624784"/>
                </a:lnTo>
                <a:lnTo>
                  <a:pt x="667634" y="686772"/>
                </a:lnTo>
                <a:lnTo>
                  <a:pt x="729630" y="751176"/>
                </a:lnTo>
                <a:lnTo>
                  <a:pt x="794037" y="820176"/>
                </a:lnTo>
                <a:lnTo>
                  <a:pt x="862245" y="890892"/>
                </a:lnTo>
                <a:lnTo>
                  <a:pt x="906301" y="938348"/>
                </a:lnTo>
                <a:lnTo>
                  <a:pt x="951811" y="983781"/>
                </a:lnTo>
                <a:lnTo>
                  <a:pt x="997702" y="1028580"/>
                </a:lnTo>
                <a:lnTo>
                  <a:pt x="1041910" y="1074949"/>
                </a:lnTo>
                <a:lnTo>
                  <a:pt x="1089604" y="1122015"/>
                </a:lnTo>
                <a:lnTo>
                  <a:pt x="1139113" y="1169392"/>
                </a:lnTo>
                <a:lnTo>
                  <a:pt x="1213197" y="1241484"/>
                </a:lnTo>
                <a:lnTo>
                  <a:pt x="1320643" y="1341547"/>
                </a:lnTo>
                <a:lnTo>
                  <a:pt x="1426182" y="1437983"/>
                </a:lnTo>
                <a:lnTo>
                  <a:pt x="1480790" y="1485771"/>
                </a:lnTo>
                <a:lnTo>
                  <a:pt x="1562967" y="1555182"/>
                </a:lnTo>
                <a:lnTo>
                  <a:pt x="1743957" y="1703438"/>
                </a:lnTo>
                <a:lnTo>
                  <a:pt x="1816449" y="1761670"/>
                </a:lnTo>
                <a:lnTo>
                  <a:pt x="1864321" y="1797906"/>
                </a:lnTo>
                <a:lnTo>
                  <a:pt x="1912056" y="1831738"/>
                </a:lnTo>
                <a:lnTo>
                  <a:pt x="1959730" y="1862650"/>
                </a:lnTo>
                <a:lnTo>
                  <a:pt x="2075169" y="1936344"/>
                </a:lnTo>
                <a:lnTo>
                  <a:pt x="2152858" y="1975426"/>
                </a:lnTo>
                <a:lnTo>
                  <a:pt x="2167559" y="1981280"/>
                </a:lnTo>
                <a:lnTo>
                  <a:pt x="2185988" y="19859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0"/>
          <p:cNvSpPr/>
          <p:nvPr/>
        </p:nvSpPr>
        <p:spPr>
          <a:xfrm>
            <a:off x="4922043" y="1957387"/>
            <a:ext cx="92870" cy="114301"/>
          </a:xfrm>
          <a:custGeom>
            <a:avLst/>
            <a:gdLst/>
            <a:ahLst/>
            <a:cxnLst/>
            <a:rect l="0" t="0" r="0" b="0"/>
            <a:pathLst>
              <a:path w="92870" h="114301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5" y="7771"/>
                </a:lnTo>
                <a:lnTo>
                  <a:pt x="6151" y="9943"/>
                </a:lnTo>
                <a:lnTo>
                  <a:pt x="7276" y="12979"/>
                </a:lnTo>
                <a:lnTo>
                  <a:pt x="8819" y="16590"/>
                </a:lnTo>
                <a:lnTo>
                  <a:pt x="10642" y="20585"/>
                </a:lnTo>
                <a:lnTo>
                  <a:pt x="13445" y="24836"/>
                </a:lnTo>
                <a:lnTo>
                  <a:pt x="16901" y="29257"/>
                </a:lnTo>
                <a:lnTo>
                  <a:pt x="20792" y="33793"/>
                </a:lnTo>
                <a:lnTo>
                  <a:pt x="24974" y="39197"/>
                </a:lnTo>
                <a:lnTo>
                  <a:pt x="29350" y="45182"/>
                </a:lnTo>
                <a:lnTo>
                  <a:pt x="33854" y="51552"/>
                </a:lnTo>
                <a:lnTo>
                  <a:pt x="39238" y="58181"/>
                </a:lnTo>
                <a:lnTo>
                  <a:pt x="45209" y="64981"/>
                </a:lnTo>
                <a:lnTo>
                  <a:pt x="57399" y="78093"/>
                </a:lnTo>
                <a:lnTo>
                  <a:pt x="73187" y="94400"/>
                </a:lnTo>
                <a:lnTo>
                  <a:pt x="92869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31"/>
          <p:cNvSpPr/>
          <p:nvPr/>
        </p:nvSpPr>
        <p:spPr>
          <a:xfrm>
            <a:off x="5143500" y="2214562"/>
            <a:ext cx="1871663" cy="1871664"/>
          </a:xfrm>
          <a:custGeom>
            <a:avLst/>
            <a:gdLst/>
            <a:ahLst/>
            <a:cxnLst/>
            <a:rect l="0" t="0" r="0" b="0"/>
            <a:pathLst>
              <a:path w="1871663" h="1871664">
                <a:moveTo>
                  <a:pt x="0" y="0"/>
                </a:moveTo>
                <a:lnTo>
                  <a:pt x="46957" y="52612"/>
                </a:lnTo>
                <a:lnTo>
                  <a:pt x="111513" y="124181"/>
                </a:lnTo>
                <a:lnTo>
                  <a:pt x="158453" y="174378"/>
                </a:lnTo>
                <a:lnTo>
                  <a:pt x="333815" y="371944"/>
                </a:lnTo>
                <a:lnTo>
                  <a:pt x="371670" y="416663"/>
                </a:lnTo>
                <a:lnTo>
                  <a:pt x="409662" y="463790"/>
                </a:lnTo>
                <a:lnTo>
                  <a:pt x="504836" y="587312"/>
                </a:lnTo>
                <a:lnTo>
                  <a:pt x="629068" y="740912"/>
                </a:lnTo>
                <a:lnTo>
                  <a:pt x="696860" y="823044"/>
                </a:lnTo>
                <a:lnTo>
                  <a:pt x="743632" y="877237"/>
                </a:lnTo>
                <a:lnTo>
                  <a:pt x="885885" y="1037834"/>
                </a:lnTo>
                <a:lnTo>
                  <a:pt x="934270" y="1092291"/>
                </a:lnTo>
                <a:lnTo>
                  <a:pt x="984879" y="1142952"/>
                </a:lnTo>
                <a:lnTo>
                  <a:pt x="1166896" y="1323318"/>
                </a:lnTo>
                <a:lnTo>
                  <a:pt x="1269487" y="1421006"/>
                </a:lnTo>
                <a:lnTo>
                  <a:pt x="1319072" y="1468171"/>
                </a:lnTo>
                <a:lnTo>
                  <a:pt x="1444303" y="1578316"/>
                </a:lnTo>
                <a:lnTo>
                  <a:pt x="1492547" y="1619314"/>
                </a:lnTo>
                <a:lnTo>
                  <a:pt x="1539654" y="1657907"/>
                </a:lnTo>
                <a:lnTo>
                  <a:pt x="1605544" y="1710873"/>
                </a:lnTo>
                <a:lnTo>
                  <a:pt x="1645966" y="1744902"/>
                </a:lnTo>
                <a:lnTo>
                  <a:pt x="1704424" y="1787714"/>
                </a:lnTo>
                <a:lnTo>
                  <a:pt x="1758169" y="1821742"/>
                </a:lnTo>
                <a:lnTo>
                  <a:pt x="1813907" y="1850277"/>
                </a:lnTo>
                <a:lnTo>
                  <a:pt x="1844672" y="1864621"/>
                </a:lnTo>
                <a:lnTo>
                  <a:pt x="1871662" y="18716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2"/>
          <p:cNvSpPr/>
          <p:nvPr/>
        </p:nvSpPr>
        <p:spPr>
          <a:xfrm>
            <a:off x="5272937" y="1563922"/>
            <a:ext cx="1727939" cy="2072247"/>
          </a:xfrm>
          <a:custGeom>
            <a:avLst/>
            <a:gdLst/>
            <a:ahLst/>
            <a:cxnLst/>
            <a:rect l="0" t="0" r="0" b="0"/>
            <a:pathLst>
              <a:path w="1727939" h="2072247">
                <a:moveTo>
                  <a:pt x="77731" y="14846"/>
                </a:moveTo>
                <a:lnTo>
                  <a:pt x="77731" y="3469"/>
                </a:lnTo>
                <a:lnTo>
                  <a:pt x="75350" y="911"/>
                </a:lnTo>
                <a:lnTo>
                  <a:pt x="71382" y="0"/>
                </a:lnTo>
                <a:lnTo>
                  <a:pt x="27354" y="526"/>
                </a:lnTo>
                <a:lnTo>
                  <a:pt x="13272" y="4778"/>
                </a:lnTo>
                <a:lnTo>
                  <a:pt x="6184" y="8134"/>
                </a:lnTo>
                <a:lnTo>
                  <a:pt x="2252" y="12752"/>
                </a:lnTo>
                <a:lnTo>
                  <a:pt x="424" y="18213"/>
                </a:lnTo>
                <a:lnTo>
                  <a:pt x="0" y="24234"/>
                </a:lnTo>
                <a:lnTo>
                  <a:pt x="3761" y="39392"/>
                </a:lnTo>
                <a:lnTo>
                  <a:pt x="19111" y="74993"/>
                </a:lnTo>
                <a:lnTo>
                  <a:pt x="56798" y="135374"/>
                </a:lnTo>
                <a:lnTo>
                  <a:pt x="94201" y="195750"/>
                </a:lnTo>
                <a:lnTo>
                  <a:pt x="130550" y="254839"/>
                </a:lnTo>
                <a:lnTo>
                  <a:pt x="191099" y="350789"/>
                </a:lnTo>
                <a:lnTo>
                  <a:pt x="225798" y="402340"/>
                </a:lnTo>
                <a:lnTo>
                  <a:pt x="282898" y="475240"/>
                </a:lnTo>
                <a:lnTo>
                  <a:pt x="323289" y="532612"/>
                </a:lnTo>
                <a:lnTo>
                  <a:pt x="369740" y="594502"/>
                </a:lnTo>
                <a:lnTo>
                  <a:pt x="418693" y="658877"/>
                </a:lnTo>
                <a:lnTo>
                  <a:pt x="451785" y="704572"/>
                </a:lnTo>
                <a:lnTo>
                  <a:pt x="487130" y="749222"/>
                </a:lnTo>
                <a:lnTo>
                  <a:pt x="523211" y="793673"/>
                </a:lnTo>
                <a:lnTo>
                  <a:pt x="557768" y="839887"/>
                </a:lnTo>
                <a:lnTo>
                  <a:pt x="612253" y="914323"/>
                </a:lnTo>
                <a:lnTo>
                  <a:pt x="651847" y="965741"/>
                </a:lnTo>
                <a:lnTo>
                  <a:pt x="696431" y="1017697"/>
                </a:lnTo>
                <a:lnTo>
                  <a:pt x="722767" y="1043776"/>
                </a:lnTo>
                <a:lnTo>
                  <a:pt x="750643" y="1069893"/>
                </a:lnTo>
                <a:lnTo>
                  <a:pt x="809132" y="1122196"/>
                </a:lnTo>
                <a:lnTo>
                  <a:pt x="839175" y="1148367"/>
                </a:lnTo>
                <a:lnTo>
                  <a:pt x="870317" y="1173752"/>
                </a:lnTo>
                <a:lnTo>
                  <a:pt x="902190" y="1198612"/>
                </a:lnTo>
                <a:lnTo>
                  <a:pt x="1029399" y="1295545"/>
                </a:lnTo>
                <a:lnTo>
                  <a:pt x="1058251" y="1319495"/>
                </a:lnTo>
                <a:lnTo>
                  <a:pt x="1111476" y="1367274"/>
                </a:lnTo>
                <a:lnTo>
                  <a:pt x="1159473" y="1412850"/>
                </a:lnTo>
                <a:lnTo>
                  <a:pt x="1270196" y="1521098"/>
                </a:lnTo>
                <a:lnTo>
                  <a:pt x="1334077" y="1580683"/>
                </a:lnTo>
                <a:lnTo>
                  <a:pt x="1374030" y="1619353"/>
                </a:lnTo>
                <a:lnTo>
                  <a:pt x="1424638" y="1676824"/>
                </a:lnTo>
                <a:lnTo>
                  <a:pt x="1469797" y="1737861"/>
                </a:lnTo>
                <a:lnTo>
                  <a:pt x="1501961" y="1797398"/>
                </a:lnTo>
                <a:lnTo>
                  <a:pt x="1534957" y="1873610"/>
                </a:lnTo>
                <a:lnTo>
                  <a:pt x="1561927" y="1925197"/>
                </a:lnTo>
                <a:lnTo>
                  <a:pt x="1590820" y="1969409"/>
                </a:lnTo>
                <a:lnTo>
                  <a:pt x="1635735" y="2013598"/>
                </a:lnTo>
                <a:lnTo>
                  <a:pt x="1688907" y="2054456"/>
                </a:lnTo>
                <a:lnTo>
                  <a:pt x="1714802" y="2068610"/>
                </a:lnTo>
                <a:lnTo>
                  <a:pt x="1727938" y="20722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3"/>
          <p:cNvSpPr/>
          <p:nvPr/>
        </p:nvSpPr>
        <p:spPr>
          <a:xfrm>
            <a:off x="5822156" y="1321593"/>
            <a:ext cx="1150145" cy="1807370"/>
          </a:xfrm>
          <a:custGeom>
            <a:avLst/>
            <a:gdLst/>
            <a:ahLst/>
            <a:cxnLst/>
            <a:rect l="0" t="0" r="0" b="0"/>
            <a:pathLst>
              <a:path w="1150145" h="1807370">
                <a:moveTo>
                  <a:pt x="0" y="0"/>
                </a:moveTo>
                <a:lnTo>
                  <a:pt x="794" y="53737"/>
                </a:lnTo>
                <a:lnTo>
                  <a:pt x="9943" y="92263"/>
                </a:lnTo>
                <a:lnTo>
                  <a:pt x="27140" y="138396"/>
                </a:lnTo>
                <a:lnTo>
                  <a:pt x="41609" y="183883"/>
                </a:lnTo>
                <a:lnTo>
                  <a:pt x="64663" y="231879"/>
                </a:lnTo>
                <a:lnTo>
                  <a:pt x="87444" y="286398"/>
                </a:lnTo>
                <a:lnTo>
                  <a:pt x="109782" y="328805"/>
                </a:lnTo>
                <a:lnTo>
                  <a:pt x="134392" y="371532"/>
                </a:lnTo>
                <a:lnTo>
                  <a:pt x="158882" y="416471"/>
                </a:lnTo>
                <a:lnTo>
                  <a:pt x="188364" y="464976"/>
                </a:lnTo>
                <a:lnTo>
                  <a:pt x="220117" y="514537"/>
                </a:lnTo>
                <a:lnTo>
                  <a:pt x="263084" y="584855"/>
                </a:lnTo>
                <a:lnTo>
                  <a:pt x="333476" y="697834"/>
                </a:lnTo>
                <a:lnTo>
                  <a:pt x="359349" y="735863"/>
                </a:lnTo>
                <a:lnTo>
                  <a:pt x="385929" y="774725"/>
                </a:lnTo>
                <a:lnTo>
                  <a:pt x="437448" y="857882"/>
                </a:lnTo>
                <a:lnTo>
                  <a:pt x="465884" y="899600"/>
                </a:lnTo>
                <a:lnTo>
                  <a:pt x="512337" y="959580"/>
                </a:lnTo>
                <a:lnTo>
                  <a:pt x="542030" y="1001155"/>
                </a:lnTo>
                <a:lnTo>
                  <a:pt x="573219" y="1041329"/>
                </a:lnTo>
                <a:lnTo>
                  <a:pt x="604807" y="1081144"/>
                </a:lnTo>
                <a:lnTo>
                  <a:pt x="666009" y="1164913"/>
                </a:lnTo>
                <a:lnTo>
                  <a:pt x="840468" y="1393699"/>
                </a:lnTo>
                <a:lnTo>
                  <a:pt x="914072" y="1496483"/>
                </a:lnTo>
                <a:lnTo>
                  <a:pt x="1008690" y="1624582"/>
                </a:lnTo>
                <a:lnTo>
                  <a:pt x="1033036" y="1655487"/>
                </a:lnTo>
                <a:lnTo>
                  <a:pt x="1110284" y="1750757"/>
                </a:lnTo>
                <a:lnTo>
                  <a:pt x="1137948" y="1788014"/>
                </a:lnTo>
                <a:lnTo>
                  <a:pt x="1150144" y="18073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4"/>
          <p:cNvSpPr/>
          <p:nvPr/>
        </p:nvSpPr>
        <p:spPr>
          <a:xfrm>
            <a:off x="4236269" y="1364456"/>
            <a:ext cx="1593032" cy="2814638"/>
          </a:xfrm>
          <a:custGeom>
            <a:avLst/>
            <a:gdLst/>
            <a:ahLst/>
            <a:cxnLst/>
            <a:rect l="0" t="0" r="0" b="0"/>
            <a:pathLst>
              <a:path w="1593032" h="2814638">
                <a:moveTo>
                  <a:pt x="7118" y="2814637"/>
                </a:moveTo>
                <a:lnTo>
                  <a:pt x="3326" y="2810845"/>
                </a:lnTo>
                <a:lnTo>
                  <a:pt x="2208" y="2808934"/>
                </a:lnTo>
                <a:lnTo>
                  <a:pt x="967" y="2804694"/>
                </a:lnTo>
                <a:lnTo>
                  <a:pt x="0" y="2763784"/>
                </a:lnTo>
                <a:lnTo>
                  <a:pt x="4219" y="2747850"/>
                </a:lnTo>
                <a:lnTo>
                  <a:pt x="9798" y="2730185"/>
                </a:lnTo>
                <a:lnTo>
                  <a:pt x="17613" y="2690858"/>
                </a:lnTo>
                <a:lnTo>
                  <a:pt x="51588" y="2605921"/>
                </a:lnTo>
                <a:lnTo>
                  <a:pt x="78140" y="2531594"/>
                </a:lnTo>
                <a:lnTo>
                  <a:pt x="101316" y="2455162"/>
                </a:lnTo>
                <a:lnTo>
                  <a:pt x="129618" y="2370479"/>
                </a:lnTo>
                <a:lnTo>
                  <a:pt x="154980" y="2300007"/>
                </a:lnTo>
                <a:lnTo>
                  <a:pt x="178723" y="2220300"/>
                </a:lnTo>
                <a:lnTo>
                  <a:pt x="234353" y="2050841"/>
                </a:lnTo>
                <a:lnTo>
                  <a:pt x="326338" y="1794974"/>
                </a:lnTo>
                <a:lnTo>
                  <a:pt x="365756" y="1691513"/>
                </a:lnTo>
                <a:lnTo>
                  <a:pt x="407598" y="1585451"/>
                </a:lnTo>
                <a:lnTo>
                  <a:pt x="453950" y="1474827"/>
                </a:lnTo>
                <a:lnTo>
                  <a:pt x="488550" y="1401604"/>
                </a:lnTo>
                <a:lnTo>
                  <a:pt x="524300" y="1329372"/>
                </a:lnTo>
                <a:lnTo>
                  <a:pt x="558710" y="1257582"/>
                </a:lnTo>
                <a:lnTo>
                  <a:pt x="598874" y="1188105"/>
                </a:lnTo>
                <a:lnTo>
                  <a:pt x="643183" y="1120977"/>
                </a:lnTo>
                <a:lnTo>
                  <a:pt x="689334" y="1056748"/>
                </a:lnTo>
                <a:lnTo>
                  <a:pt x="738421" y="995922"/>
                </a:lnTo>
                <a:lnTo>
                  <a:pt x="763735" y="966367"/>
                </a:lnTo>
                <a:lnTo>
                  <a:pt x="813028" y="903894"/>
                </a:lnTo>
                <a:lnTo>
                  <a:pt x="860600" y="839087"/>
                </a:lnTo>
                <a:lnTo>
                  <a:pt x="905556" y="773242"/>
                </a:lnTo>
                <a:lnTo>
                  <a:pt x="947232" y="706936"/>
                </a:lnTo>
                <a:lnTo>
                  <a:pt x="987716" y="641219"/>
                </a:lnTo>
                <a:lnTo>
                  <a:pt x="1029520" y="577615"/>
                </a:lnTo>
                <a:lnTo>
                  <a:pt x="1071913" y="517068"/>
                </a:lnTo>
                <a:lnTo>
                  <a:pt x="1115360" y="459202"/>
                </a:lnTo>
                <a:lnTo>
                  <a:pt x="1161128" y="404379"/>
                </a:lnTo>
                <a:lnTo>
                  <a:pt x="1207928" y="353026"/>
                </a:lnTo>
                <a:lnTo>
                  <a:pt x="1255187" y="304538"/>
                </a:lnTo>
                <a:lnTo>
                  <a:pt x="1391297" y="173432"/>
                </a:lnTo>
                <a:lnTo>
                  <a:pt x="1431669" y="136348"/>
                </a:lnTo>
                <a:lnTo>
                  <a:pt x="1490098" y="84232"/>
                </a:lnTo>
                <a:lnTo>
                  <a:pt x="1536250" y="44978"/>
                </a:lnTo>
                <a:lnTo>
                  <a:pt x="1560387" y="25546"/>
                </a:lnTo>
                <a:lnTo>
                  <a:pt x="1593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5"/>
          <p:cNvSpPr/>
          <p:nvPr/>
        </p:nvSpPr>
        <p:spPr>
          <a:xfrm>
            <a:off x="4636325" y="1428750"/>
            <a:ext cx="2325701" cy="2986088"/>
          </a:xfrm>
          <a:custGeom>
            <a:avLst/>
            <a:gdLst/>
            <a:ahLst/>
            <a:cxnLst/>
            <a:rect l="0" t="0" r="0" b="0"/>
            <a:pathLst>
              <a:path w="2325701" h="2986088">
                <a:moveTo>
                  <a:pt x="1300131" y="0"/>
                </a:moveTo>
                <a:lnTo>
                  <a:pt x="1233507" y="90473"/>
                </a:lnTo>
                <a:lnTo>
                  <a:pt x="1170296" y="165558"/>
                </a:lnTo>
                <a:lnTo>
                  <a:pt x="1067665" y="291003"/>
                </a:lnTo>
                <a:lnTo>
                  <a:pt x="1007091" y="373306"/>
                </a:lnTo>
                <a:lnTo>
                  <a:pt x="925942" y="488710"/>
                </a:lnTo>
                <a:lnTo>
                  <a:pt x="854624" y="584309"/>
                </a:lnTo>
                <a:lnTo>
                  <a:pt x="802298" y="661373"/>
                </a:lnTo>
                <a:lnTo>
                  <a:pt x="730247" y="770227"/>
                </a:lnTo>
                <a:lnTo>
                  <a:pt x="658483" y="879836"/>
                </a:lnTo>
                <a:lnTo>
                  <a:pt x="569835" y="1027362"/>
                </a:lnTo>
                <a:lnTo>
                  <a:pt x="518068" y="1116145"/>
                </a:lnTo>
                <a:lnTo>
                  <a:pt x="470450" y="1207803"/>
                </a:lnTo>
                <a:lnTo>
                  <a:pt x="423268" y="1300313"/>
                </a:lnTo>
                <a:lnTo>
                  <a:pt x="364659" y="1424017"/>
                </a:lnTo>
                <a:lnTo>
                  <a:pt x="321543" y="1520657"/>
                </a:lnTo>
                <a:lnTo>
                  <a:pt x="295026" y="1584426"/>
                </a:lnTo>
                <a:lnTo>
                  <a:pt x="209645" y="1798726"/>
                </a:lnTo>
                <a:lnTo>
                  <a:pt x="177629" y="1885506"/>
                </a:lnTo>
                <a:lnTo>
                  <a:pt x="148035" y="1971543"/>
                </a:lnTo>
                <a:lnTo>
                  <a:pt x="122950" y="2053568"/>
                </a:lnTo>
                <a:lnTo>
                  <a:pt x="78685" y="2212054"/>
                </a:lnTo>
                <a:lnTo>
                  <a:pt x="60951" y="2283140"/>
                </a:lnTo>
                <a:lnTo>
                  <a:pt x="16675" y="2468863"/>
                </a:lnTo>
                <a:lnTo>
                  <a:pt x="6255" y="2554654"/>
                </a:lnTo>
                <a:lnTo>
                  <a:pt x="336" y="2647367"/>
                </a:lnTo>
                <a:lnTo>
                  <a:pt x="0" y="2695657"/>
                </a:lnTo>
                <a:lnTo>
                  <a:pt x="784" y="2700392"/>
                </a:lnTo>
                <a:lnTo>
                  <a:pt x="6122" y="2712594"/>
                </a:lnTo>
                <a:lnTo>
                  <a:pt x="7246" y="2713271"/>
                </a:lnTo>
                <a:lnTo>
                  <a:pt x="10611" y="2714023"/>
                </a:lnTo>
                <a:lnTo>
                  <a:pt x="12620" y="2712636"/>
                </a:lnTo>
                <a:lnTo>
                  <a:pt x="27671" y="2690893"/>
                </a:lnTo>
                <a:lnTo>
                  <a:pt x="54870" y="2636393"/>
                </a:lnTo>
                <a:lnTo>
                  <a:pt x="115343" y="2481512"/>
                </a:lnTo>
                <a:lnTo>
                  <a:pt x="148553" y="2397292"/>
                </a:lnTo>
                <a:lnTo>
                  <a:pt x="182071" y="2304455"/>
                </a:lnTo>
                <a:lnTo>
                  <a:pt x="213645" y="2229644"/>
                </a:lnTo>
                <a:lnTo>
                  <a:pt x="322894" y="1981710"/>
                </a:lnTo>
                <a:lnTo>
                  <a:pt x="368524" y="1890158"/>
                </a:lnTo>
                <a:lnTo>
                  <a:pt x="417233" y="1797679"/>
                </a:lnTo>
                <a:lnTo>
                  <a:pt x="470647" y="1701134"/>
                </a:lnTo>
                <a:lnTo>
                  <a:pt x="509990" y="1635270"/>
                </a:lnTo>
                <a:lnTo>
                  <a:pt x="589663" y="1506232"/>
                </a:lnTo>
                <a:lnTo>
                  <a:pt x="632472" y="1443607"/>
                </a:lnTo>
                <a:lnTo>
                  <a:pt x="701198" y="1350337"/>
                </a:lnTo>
                <a:lnTo>
                  <a:pt x="748982" y="1288331"/>
                </a:lnTo>
                <a:lnTo>
                  <a:pt x="872961" y="1137277"/>
                </a:lnTo>
                <a:lnTo>
                  <a:pt x="925334" y="1081454"/>
                </a:lnTo>
                <a:lnTo>
                  <a:pt x="1032775" y="974474"/>
                </a:lnTo>
                <a:lnTo>
                  <a:pt x="1087643" y="923901"/>
                </a:lnTo>
                <a:lnTo>
                  <a:pt x="1143779" y="875760"/>
                </a:lnTo>
                <a:lnTo>
                  <a:pt x="1361656" y="700252"/>
                </a:lnTo>
                <a:lnTo>
                  <a:pt x="1414259" y="661531"/>
                </a:lnTo>
                <a:lnTo>
                  <a:pt x="1465948" y="626595"/>
                </a:lnTo>
                <a:lnTo>
                  <a:pt x="1606086" y="537021"/>
                </a:lnTo>
                <a:lnTo>
                  <a:pt x="1670448" y="499548"/>
                </a:lnTo>
                <a:lnTo>
                  <a:pt x="1764979" y="448234"/>
                </a:lnTo>
                <a:lnTo>
                  <a:pt x="1827457" y="421091"/>
                </a:lnTo>
                <a:lnTo>
                  <a:pt x="1897269" y="397196"/>
                </a:lnTo>
                <a:lnTo>
                  <a:pt x="1931746" y="393471"/>
                </a:lnTo>
                <a:lnTo>
                  <a:pt x="1936314" y="394076"/>
                </a:lnTo>
                <a:lnTo>
                  <a:pt x="1943506" y="396866"/>
                </a:lnTo>
                <a:lnTo>
                  <a:pt x="1944947" y="399514"/>
                </a:lnTo>
                <a:lnTo>
                  <a:pt x="1945115" y="402868"/>
                </a:lnTo>
                <a:lnTo>
                  <a:pt x="1943185" y="410827"/>
                </a:lnTo>
                <a:lnTo>
                  <a:pt x="1929453" y="441137"/>
                </a:lnTo>
                <a:lnTo>
                  <a:pt x="1871767" y="511496"/>
                </a:lnTo>
                <a:lnTo>
                  <a:pt x="1802622" y="579208"/>
                </a:lnTo>
                <a:lnTo>
                  <a:pt x="1711417" y="665697"/>
                </a:lnTo>
                <a:lnTo>
                  <a:pt x="1550535" y="811532"/>
                </a:lnTo>
                <a:lnTo>
                  <a:pt x="1499264" y="860214"/>
                </a:lnTo>
                <a:lnTo>
                  <a:pt x="1395204" y="962610"/>
                </a:lnTo>
                <a:lnTo>
                  <a:pt x="1340798" y="1018906"/>
                </a:lnTo>
                <a:lnTo>
                  <a:pt x="1285661" y="1078322"/>
                </a:lnTo>
                <a:lnTo>
                  <a:pt x="1177005" y="1202661"/>
                </a:lnTo>
                <a:lnTo>
                  <a:pt x="1120790" y="1268734"/>
                </a:lnTo>
                <a:lnTo>
                  <a:pt x="1064055" y="1337788"/>
                </a:lnTo>
                <a:lnTo>
                  <a:pt x="1009206" y="1408166"/>
                </a:lnTo>
                <a:lnTo>
                  <a:pt x="850248" y="1621705"/>
                </a:lnTo>
                <a:lnTo>
                  <a:pt x="799351" y="1693895"/>
                </a:lnTo>
                <a:lnTo>
                  <a:pt x="752918" y="1768313"/>
                </a:lnTo>
                <a:lnTo>
                  <a:pt x="710586" y="1841604"/>
                </a:lnTo>
                <a:lnTo>
                  <a:pt x="631668" y="1985669"/>
                </a:lnTo>
                <a:lnTo>
                  <a:pt x="577840" y="2089239"/>
                </a:lnTo>
                <a:lnTo>
                  <a:pt x="545725" y="2156746"/>
                </a:lnTo>
                <a:lnTo>
                  <a:pt x="516370" y="2222997"/>
                </a:lnTo>
                <a:lnTo>
                  <a:pt x="490095" y="2286838"/>
                </a:lnTo>
                <a:lnTo>
                  <a:pt x="456782" y="2377000"/>
                </a:lnTo>
                <a:lnTo>
                  <a:pt x="430595" y="2460247"/>
                </a:lnTo>
                <a:lnTo>
                  <a:pt x="407755" y="2540211"/>
                </a:lnTo>
                <a:lnTo>
                  <a:pt x="385201" y="2633253"/>
                </a:lnTo>
                <a:lnTo>
                  <a:pt x="369619" y="2725409"/>
                </a:lnTo>
                <a:lnTo>
                  <a:pt x="364767" y="2806744"/>
                </a:lnTo>
                <a:lnTo>
                  <a:pt x="366624" y="2823300"/>
                </a:lnTo>
                <a:lnTo>
                  <a:pt x="374283" y="2846864"/>
                </a:lnTo>
                <a:lnTo>
                  <a:pt x="377306" y="2850409"/>
                </a:lnTo>
                <a:lnTo>
                  <a:pt x="380908" y="2852773"/>
                </a:lnTo>
                <a:lnTo>
                  <a:pt x="384897" y="2854348"/>
                </a:lnTo>
                <a:lnTo>
                  <a:pt x="388350" y="2853811"/>
                </a:lnTo>
                <a:lnTo>
                  <a:pt x="391446" y="2851866"/>
                </a:lnTo>
                <a:lnTo>
                  <a:pt x="403828" y="2841542"/>
                </a:lnTo>
                <a:lnTo>
                  <a:pt x="409702" y="2837337"/>
                </a:lnTo>
                <a:lnTo>
                  <a:pt x="420462" y="2824197"/>
                </a:lnTo>
                <a:lnTo>
                  <a:pt x="430535" y="2806186"/>
                </a:lnTo>
                <a:lnTo>
                  <a:pt x="465214" y="2726583"/>
                </a:lnTo>
                <a:lnTo>
                  <a:pt x="496357" y="2637491"/>
                </a:lnTo>
                <a:lnTo>
                  <a:pt x="532760" y="2549840"/>
                </a:lnTo>
                <a:lnTo>
                  <a:pt x="562557" y="2474946"/>
                </a:lnTo>
                <a:lnTo>
                  <a:pt x="596962" y="2397459"/>
                </a:lnTo>
                <a:lnTo>
                  <a:pt x="636172" y="2318407"/>
                </a:lnTo>
                <a:lnTo>
                  <a:pt x="675659" y="2234218"/>
                </a:lnTo>
                <a:lnTo>
                  <a:pt x="759354" y="2083046"/>
                </a:lnTo>
                <a:lnTo>
                  <a:pt x="813317" y="1990562"/>
                </a:lnTo>
                <a:lnTo>
                  <a:pt x="873314" y="1897808"/>
                </a:lnTo>
                <a:lnTo>
                  <a:pt x="936336" y="1804973"/>
                </a:lnTo>
                <a:lnTo>
                  <a:pt x="1007837" y="1712114"/>
                </a:lnTo>
                <a:lnTo>
                  <a:pt x="1084320" y="1619248"/>
                </a:lnTo>
                <a:lnTo>
                  <a:pt x="1138334" y="1559453"/>
                </a:lnTo>
                <a:lnTo>
                  <a:pt x="1194090" y="1501127"/>
                </a:lnTo>
                <a:lnTo>
                  <a:pt x="1250620" y="1443455"/>
                </a:lnTo>
                <a:lnTo>
                  <a:pt x="1307495" y="1388190"/>
                </a:lnTo>
                <a:lnTo>
                  <a:pt x="1364522" y="1335316"/>
                </a:lnTo>
                <a:lnTo>
                  <a:pt x="1421618" y="1285359"/>
                </a:lnTo>
                <a:lnTo>
                  <a:pt x="1480860" y="1238814"/>
                </a:lnTo>
                <a:lnTo>
                  <a:pt x="1675657" y="1095965"/>
                </a:lnTo>
                <a:lnTo>
                  <a:pt x="1728439" y="1059654"/>
                </a:lnTo>
                <a:lnTo>
                  <a:pt x="1781003" y="1025788"/>
                </a:lnTo>
                <a:lnTo>
                  <a:pt x="1833469" y="994862"/>
                </a:lnTo>
                <a:lnTo>
                  <a:pt x="1883774" y="967358"/>
                </a:lnTo>
                <a:lnTo>
                  <a:pt x="1954604" y="931678"/>
                </a:lnTo>
                <a:lnTo>
                  <a:pt x="2018718" y="900998"/>
                </a:lnTo>
                <a:lnTo>
                  <a:pt x="2075814" y="873916"/>
                </a:lnTo>
                <a:lnTo>
                  <a:pt x="2137301" y="847224"/>
                </a:lnTo>
                <a:lnTo>
                  <a:pt x="2186076" y="833162"/>
                </a:lnTo>
                <a:lnTo>
                  <a:pt x="2220309" y="829266"/>
                </a:lnTo>
                <a:lnTo>
                  <a:pt x="2223939" y="829862"/>
                </a:lnTo>
                <a:lnTo>
                  <a:pt x="2230089" y="832642"/>
                </a:lnTo>
                <a:lnTo>
                  <a:pt x="2231254" y="835288"/>
                </a:lnTo>
                <a:lnTo>
                  <a:pt x="2231235" y="838640"/>
                </a:lnTo>
                <a:lnTo>
                  <a:pt x="2225503" y="859218"/>
                </a:lnTo>
                <a:lnTo>
                  <a:pt x="2214910" y="872412"/>
                </a:lnTo>
                <a:lnTo>
                  <a:pt x="2143227" y="941481"/>
                </a:lnTo>
                <a:lnTo>
                  <a:pt x="2083588" y="994891"/>
                </a:lnTo>
                <a:lnTo>
                  <a:pt x="2005486" y="1060239"/>
                </a:lnTo>
                <a:lnTo>
                  <a:pt x="1940396" y="1119536"/>
                </a:lnTo>
                <a:lnTo>
                  <a:pt x="1868722" y="1187376"/>
                </a:lnTo>
                <a:lnTo>
                  <a:pt x="1817157" y="1235748"/>
                </a:lnTo>
                <a:lnTo>
                  <a:pt x="1678161" y="1372524"/>
                </a:lnTo>
                <a:lnTo>
                  <a:pt x="1621338" y="1433394"/>
                </a:lnTo>
                <a:lnTo>
                  <a:pt x="1535797" y="1530138"/>
                </a:lnTo>
                <a:lnTo>
                  <a:pt x="1478690" y="1597636"/>
                </a:lnTo>
                <a:lnTo>
                  <a:pt x="1421559" y="1669968"/>
                </a:lnTo>
                <a:lnTo>
                  <a:pt x="1339638" y="1778299"/>
                </a:lnTo>
                <a:lnTo>
                  <a:pt x="1286468" y="1852128"/>
                </a:lnTo>
                <a:lnTo>
                  <a:pt x="1209564" y="1962976"/>
                </a:lnTo>
                <a:lnTo>
                  <a:pt x="1162248" y="2035277"/>
                </a:lnTo>
                <a:lnTo>
                  <a:pt x="1120051" y="2107099"/>
                </a:lnTo>
                <a:lnTo>
                  <a:pt x="1082248" y="2178707"/>
                </a:lnTo>
                <a:lnTo>
                  <a:pt x="1047719" y="2248633"/>
                </a:lnTo>
                <a:lnTo>
                  <a:pt x="1016498" y="2314107"/>
                </a:lnTo>
                <a:lnTo>
                  <a:pt x="988864" y="2377602"/>
                </a:lnTo>
                <a:lnTo>
                  <a:pt x="955226" y="2469245"/>
                </a:lnTo>
                <a:lnTo>
                  <a:pt x="930179" y="2554607"/>
                </a:lnTo>
                <a:lnTo>
                  <a:pt x="909793" y="2630964"/>
                </a:lnTo>
                <a:lnTo>
                  <a:pt x="892474" y="2716973"/>
                </a:lnTo>
                <a:lnTo>
                  <a:pt x="881019" y="2800198"/>
                </a:lnTo>
                <a:lnTo>
                  <a:pt x="880497" y="2823301"/>
                </a:lnTo>
                <a:lnTo>
                  <a:pt x="884665" y="2851776"/>
                </a:lnTo>
                <a:lnTo>
                  <a:pt x="888731" y="2862364"/>
                </a:lnTo>
                <a:lnTo>
                  <a:pt x="895483" y="2872788"/>
                </a:lnTo>
                <a:lnTo>
                  <a:pt x="898603" y="2874042"/>
                </a:lnTo>
                <a:lnTo>
                  <a:pt x="902271" y="2874084"/>
                </a:lnTo>
                <a:lnTo>
                  <a:pt x="906304" y="2873318"/>
                </a:lnTo>
                <a:lnTo>
                  <a:pt x="923356" y="2864656"/>
                </a:lnTo>
                <a:lnTo>
                  <a:pt x="934502" y="2852214"/>
                </a:lnTo>
                <a:lnTo>
                  <a:pt x="986034" y="2768893"/>
                </a:lnTo>
                <a:lnTo>
                  <a:pt x="1025347" y="2686327"/>
                </a:lnTo>
                <a:lnTo>
                  <a:pt x="1084975" y="2566361"/>
                </a:lnTo>
                <a:lnTo>
                  <a:pt x="1137069" y="2478434"/>
                </a:lnTo>
                <a:lnTo>
                  <a:pt x="1195337" y="2383337"/>
                </a:lnTo>
                <a:lnTo>
                  <a:pt x="1243681" y="2308755"/>
                </a:lnTo>
                <a:lnTo>
                  <a:pt x="1297428" y="2234269"/>
                </a:lnTo>
                <a:lnTo>
                  <a:pt x="1356480" y="2156901"/>
                </a:lnTo>
                <a:lnTo>
                  <a:pt x="1416310" y="2078680"/>
                </a:lnTo>
                <a:lnTo>
                  <a:pt x="1481398" y="2002321"/>
                </a:lnTo>
                <a:lnTo>
                  <a:pt x="1553071" y="1929426"/>
                </a:lnTo>
                <a:lnTo>
                  <a:pt x="1629605" y="1857557"/>
                </a:lnTo>
                <a:lnTo>
                  <a:pt x="1729896" y="1765953"/>
                </a:lnTo>
                <a:lnTo>
                  <a:pt x="1780327" y="1724403"/>
                </a:lnTo>
                <a:lnTo>
                  <a:pt x="1831845" y="1685564"/>
                </a:lnTo>
                <a:lnTo>
                  <a:pt x="2004659" y="1566855"/>
                </a:lnTo>
                <a:lnTo>
                  <a:pt x="2070855" y="1524438"/>
                </a:lnTo>
                <a:lnTo>
                  <a:pt x="2149638" y="1478343"/>
                </a:lnTo>
                <a:lnTo>
                  <a:pt x="2217117" y="1445161"/>
                </a:lnTo>
                <a:lnTo>
                  <a:pt x="2278881" y="1421229"/>
                </a:lnTo>
                <a:lnTo>
                  <a:pt x="2301508" y="1416467"/>
                </a:lnTo>
                <a:lnTo>
                  <a:pt x="2312983" y="1417470"/>
                </a:lnTo>
                <a:lnTo>
                  <a:pt x="2318266" y="1418848"/>
                </a:lnTo>
                <a:lnTo>
                  <a:pt x="2321787" y="1421355"/>
                </a:lnTo>
                <a:lnTo>
                  <a:pt x="2324135" y="1424614"/>
                </a:lnTo>
                <a:lnTo>
                  <a:pt x="2325700" y="1428374"/>
                </a:lnTo>
                <a:lnTo>
                  <a:pt x="2325157" y="1432468"/>
                </a:lnTo>
                <a:lnTo>
                  <a:pt x="2323206" y="1436784"/>
                </a:lnTo>
                <a:lnTo>
                  <a:pt x="2287757" y="1487859"/>
                </a:lnTo>
                <a:lnTo>
                  <a:pt x="2214855" y="1575168"/>
                </a:lnTo>
                <a:lnTo>
                  <a:pt x="2144127" y="1652317"/>
                </a:lnTo>
                <a:lnTo>
                  <a:pt x="2084133" y="1726502"/>
                </a:lnTo>
                <a:lnTo>
                  <a:pt x="1994157" y="1838490"/>
                </a:lnTo>
                <a:lnTo>
                  <a:pt x="1947253" y="1901105"/>
                </a:lnTo>
                <a:lnTo>
                  <a:pt x="1876222" y="1998831"/>
                </a:lnTo>
                <a:lnTo>
                  <a:pt x="1804905" y="2101958"/>
                </a:lnTo>
                <a:lnTo>
                  <a:pt x="1757309" y="2174570"/>
                </a:lnTo>
                <a:lnTo>
                  <a:pt x="1711283" y="2249969"/>
                </a:lnTo>
                <a:lnTo>
                  <a:pt x="1669661" y="2328459"/>
                </a:lnTo>
                <a:lnTo>
                  <a:pt x="1610528" y="2440926"/>
                </a:lnTo>
                <a:lnTo>
                  <a:pt x="1576198" y="2513606"/>
                </a:lnTo>
                <a:lnTo>
                  <a:pt x="1545858" y="2584802"/>
                </a:lnTo>
                <a:lnTo>
                  <a:pt x="1519145" y="2653486"/>
                </a:lnTo>
                <a:lnTo>
                  <a:pt x="1496160" y="2718937"/>
                </a:lnTo>
                <a:lnTo>
                  <a:pt x="1465370" y="2809565"/>
                </a:lnTo>
                <a:lnTo>
                  <a:pt x="1440372" y="2885366"/>
                </a:lnTo>
                <a:lnTo>
                  <a:pt x="1422911" y="2941691"/>
                </a:lnTo>
                <a:lnTo>
                  <a:pt x="1407287" y="29860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36"/>
          <p:cNvSpPr/>
          <p:nvPr/>
        </p:nvSpPr>
        <p:spPr>
          <a:xfrm>
            <a:off x="4514850" y="2837479"/>
            <a:ext cx="107061" cy="77048"/>
          </a:xfrm>
          <a:custGeom>
            <a:avLst/>
            <a:gdLst/>
            <a:ahLst/>
            <a:cxnLst/>
            <a:rect l="0" t="0" r="0" b="0"/>
            <a:pathLst>
              <a:path w="107061" h="77048">
                <a:moveTo>
                  <a:pt x="85725" y="20021"/>
                </a:moveTo>
                <a:lnTo>
                  <a:pt x="98932" y="20021"/>
                </a:lnTo>
                <a:lnTo>
                  <a:pt x="101649" y="22137"/>
                </a:lnTo>
                <a:lnTo>
                  <a:pt x="106068" y="26171"/>
                </a:lnTo>
                <a:lnTo>
                  <a:pt x="106431" y="27296"/>
                </a:lnTo>
                <a:lnTo>
                  <a:pt x="106672" y="28840"/>
                </a:lnTo>
                <a:lnTo>
                  <a:pt x="106834" y="30662"/>
                </a:lnTo>
                <a:lnTo>
                  <a:pt x="106941" y="32671"/>
                </a:lnTo>
                <a:lnTo>
                  <a:pt x="107060" y="37020"/>
                </a:lnTo>
                <a:lnTo>
                  <a:pt x="106298" y="39291"/>
                </a:lnTo>
                <a:lnTo>
                  <a:pt x="104997" y="41599"/>
                </a:lnTo>
                <a:lnTo>
                  <a:pt x="103335" y="43931"/>
                </a:lnTo>
                <a:lnTo>
                  <a:pt x="101434" y="46280"/>
                </a:lnTo>
                <a:lnTo>
                  <a:pt x="99373" y="48639"/>
                </a:lnTo>
                <a:lnTo>
                  <a:pt x="97204" y="51006"/>
                </a:lnTo>
                <a:lnTo>
                  <a:pt x="92679" y="55752"/>
                </a:lnTo>
                <a:lnTo>
                  <a:pt x="83306" y="65267"/>
                </a:lnTo>
                <a:lnTo>
                  <a:pt x="80143" y="67647"/>
                </a:lnTo>
                <a:lnTo>
                  <a:pt x="76447" y="70028"/>
                </a:lnTo>
                <a:lnTo>
                  <a:pt x="72396" y="72409"/>
                </a:lnTo>
                <a:lnTo>
                  <a:pt x="68901" y="73996"/>
                </a:lnTo>
                <a:lnTo>
                  <a:pt x="65778" y="75054"/>
                </a:lnTo>
                <a:lnTo>
                  <a:pt x="62902" y="75760"/>
                </a:lnTo>
                <a:lnTo>
                  <a:pt x="60191" y="76230"/>
                </a:lnTo>
                <a:lnTo>
                  <a:pt x="57589" y="76543"/>
                </a:lnTo>
                <a:lnTo>
                  <a:pt x="55061" y="76752"/>
                </a:lnTo>
                <a:lnTo>
                  <a:pt x="51789" y="76892"/>
                </a:lnTo>
                <a:lnTo>
                  <a:pt x="43919" y="77047"/>
                </a:lnTo>
                <a:lnTo>
                  <a:pt x="40392" y="76294"/>
                </a:lnTo>
                <a:lnTo>
                  <a:pt x="37246" y="74999"/>
                </a:lnTo>
                <a:lnTo>
                  <a:pt x="34356" y="73341"/>
                </a:lnTo>
                <a:lnTo>
                  <a:pt x="31635" y="72236"/>
                </a:lnTo>
                <a:lnTo>
                  <a:pt x="29028" y="71500"/>
                </a:lnTo>
                <a:lnTo>
                  <a:pt x="22931" y="70318"/>
                </a:lnTo>
                <a:lnTo>
                  <a:pt x="19981" y="68040"/>
                </a:lnTo>
                <a:lnTo>
                  <a:pt x="18083" y="66321"/>
                </a:lnTo>
                <a:lnTo>
                  <a:pt x="16818" y="64381"/>
                </a:lnTo>
                <a:lnTo>
                  <a:pt x="15974" y="62294"/>
                </a:lnTo>
                <a:lnTo>
                  <a:pt x="15412" y="60109"/>
                </a:lnTo>
                <a:lnTo>
                  <a:pt x="15037" y="57859"/>
                </a:lnTo>
                <a:lnTo>
                  <a:pt x="14787" y="55565"/>
                </a:lnTo>
                <a:lnTo>
                  <a:pt x="14621" y="53242"/>
                </a:lnTo>
                <a:lnTo>
                  <a:pt x="14509" y="50899"/>
                </a:lnTo>
                <a:lnTo>
                  <a:pt x="14385" y="46180"/>
                </a:lnTo>
                <a:lnTo>
                  <a:pt x="15146" y="44604"/>
                </a:lnTo>
                <a:lnTo>
                  <a:pt x="16447" y="43553"/>
                </a:lnTo>
                <a:lnTo>
                  <a:pt x="18109" y="42853"/>
                </a:lnTo>
                <a:lnTo>
                  <a:pt x="20010" y="41592"/>
                </a:lnTo>
                <a:lnTo>
                  <a:pt x="22071" y="39958"/>
                </a:lnTo>
                <a:lnTo>
                  <a:pt x="24239" y="38075"/>
                </a:lnTo>
                <a:lnTo>
                  <a:pt x="26478" y="36025"/>
                </a:lnTo>
                <a:lnTo>
                  <a:pt x="31082" y="31632"/>
                </a:lnTo>
                <a:lnTo>
                  <a:pt x="33421" y="30143"/>
                </a:lnTo>
                <a:lnTo>
                  <a:pt x="35774" y="29150"/>
                </a:lnTo>
                <a:lnTo>
                  <a:pt x="38137" y="28488"/>
                </a:lnTo>
                <a:lnTo>
                  <a:pt x="40506" y="28047"/>
                </a:lnTo>
                <a:lnTo>
                  <a:pt x="42879" y="27753"/>
                </a:lnTo>
                <a:lnTo>
                  <a:pt x="45254" y="27556"/>
                </a:lnTo>
                <a:lnTo>
                  <a:pt x="47632" y="27426"/>
                </a:lnTo>
                <a:lnTo>
                  <a:pt x="52390" y="27281"/>
                </a:lnTo>
                <a:lnTo>
                  <a:pt x="62707" y="27187"/>
                </a:lnTo>
                <a:lnTo>
                  <a:pt x="70467" y="27175"/>
                </a:lnTo>
                <a:lnTo>
                  <a:pt x="73172" y="27965"/>
                </a:lnTo>
                <a:lnTo>
                  <a:pt x="74975" y="29285"/>
                </a:lnTo>
                <a:lnTo>
                  <a:pt x="76177" y="30960"/>
                </a:lnTo>
                <a:lnTo>
                  <a:pt x="77772" y="32076"/>
                </a:lnTo>
                <a:lnTo>
                  <a:pt x="79629" y="32820"/>
                </a:lnTo>
                <a:lnTo>
                  <a:pt x="81661" y="33316"/>
                </a:lnTo>
                <a:lnTo>
                  <a:pt x="83809" y="33647"/>
                </a:lnTo>
                <a:lnTo>
                  <a:pt x="86035" y="33867"/>
                </a:lnTo>
                <a:lnTo>
                  <a:pt x="88313" y="34014"/>
                </a:lnTo>
                <a:lnTo>
                  <a:pt x="89831" y="34906"/>
                </a:lnTo>
                <a:lnTo>
                  <a:pt x="90844" y="36294"/>
                </a:lnTo>
                <a:lnTo>
                  <a:pt x="91518" y="38013"/>
                </a:lnTo>
                <a:lnTo>
                  <a:pt x="91968" y="39953"/>
                </a:lnTo>
                <a:lnTo>
                  <a:pt x="92268" y="42040"/>
                </a:lnTo>
                <a:lnTo>
                  <a:pt x="92468" y="44225"/>
                </a:lnTo>
                <a:lnTo>
                  <a:pt x="91808" y="45682"/>
                </a:lnTo>
                <a:lnTo>
                  <a:pt x="90574" y="46653"/>
                </a:lnTo>
                <a:lnTo>
                  <a:pt x="88958" y="47301"/>
                </a:lnTo>
                <a:lnTo>
                  <a:pt x="87086" y="48526"/>
                </a:lnTo>
                <a:lnTo>
                  <a:pt x="85045" y="50137"/>
                </a:lnTo>
                <a:lnTo>
                  <a:pt x="82890" y="52004"/>
                </a:lnTo>
                <a:lnTo>
                  <a:pt x="80660" y="54043"/>
                </a:lnTo>
                <a:lnTo>
                  <a:pt x="76065" y="58425"/>
                </a:lnTo>
                <a:lnTo>
                  <a:pt x="72935" y="59911"/>
                </a:lnTo>
                <a:lnTo>
                  <a:pt x="69261" y="60902"/>
                </a:lnTo>
                <a:lnTo>
                  <a:pt x="65224" y="61562"/>
                </a:lnTo>
                <a:lnTo>
                  <a:pt x="61739" y="62002"/>
                </a:lnTo>
                <a:lnTo>
                  <a:pt x="58622" y="62296"/>
                </a:lnTo>
                <a:lnTo>
                  <a:pt x="55750" y="62492"/>
                </a:lnTo>
                <a:lnTo>
                  <a:pt x="53041" y="63416"/>
                </a:lnTo>
                <a:lnTo>
                  <a:pt x="50442" y="64826"/>
                </a:lnTo>
                <a:lnTo>
                  <a:pt x="47915" y="66560"/>
                </a:lnTo>
                <a:lnTo>
                  <a:pt x="45437" y="67715"/>
                </a:lnTo>
                <a:lnTo>
                  <a:pt x="42991" y="68486"/>
                </a:lnTo>
                <a:lnTo>
                  <a:pt x="40567" y="68999"/>
                </a:lnTo>
                <a:lnTo>
                  <a:pt x="38157" y="68548"/>
                </a:lnTo>
                <a:lnTo>
                  <a:pt x="35757" y="67454"/>
                </a:lnTo>
                <a:lnTo>
                  <a:pt x="33363" y="65930"/>
                </a:lnTo>
                <a:lnTo>
                  <a:pt x="30973" y="64914"/>
                </a:lnTo>
                <a:lnTo>
                  <a:pt x="28586" y="64237"/>
                </a:lnTo>
                <a:lnTo>
                  <a:pt x="26201" y="63786"/>
                </a:lnTo>
                <a:lnTo>
                  <a:pt x="23817" y="62691"/>
                </a:lnTo>
                <a:lnTo>
                  <a:pt x="21434" y="61168"/>
                </a:lnTo>
                <a:lnTo>
                  <a:pt x="19052" y="59358"/>
                </a:lnTo>
                <a:lnTo>
                  <a:pt x="17464" y="57358"/>
                </a:lnTo>
                <a:lnTo>
                  <a:pt x="16405" y="55231"/>
                </a:lnTo>
                <a:lnTo>
                  <a:pt x="15699" y="53019"/>
                </a:lnTo>
                <a:lnTo>
                  <a:pt x="14434" y="51545"/>
                </a:lnTo>
                <a:lnTo>
                  <a:pt x="12798" y="50561"/>
                </a:lnTo>
                <a:lnTo>
                  <a:pt x="10913" y="49906"/>
                </a:lnTo>
                <a:lnTo>
                  <a:pt x="9656" y="47882"/>
                </a:lnTo>
                <a:lnTo>
                  <a:pt x="8819" y="44945"/>
                </a:lnTo>
                <a:lnTo>
                  <a:pt x="8260" y="41399"/>
                </a:lnTo>
                <a:lnTo>
                  <a:pt x="8682" y="38242"/>
                </a:lnTo>
                <a:lnTo>
                  <a:pt x="9756" y="35343"/>
                </a:lnTo>
                <a:lnTo>
                  <a:pt x="11267" y="32617"/>
                </a:lnTo>
                <a:lnTo>
                  <a:pt x="12274" y="30006"/>
                </a:lnTo>
                <a:lnTo>
                  <a:pt x="12944" y="27471"/>
                </a:lnTo>
                <a:lnTo>
                  <a:pt x="13392" y="24988"/>
                </a:lnTo>
                <a:lnTo>
                  <a:pt x="14484" y="22538"/>
                </a:lnTo>
                <a:lnTo>
                  <a:pt x="16006" y="20111"/>
                </a:lnTo>
                <a:lnTo>
                  <a:pt x="17814" y="17700"/>
                </a:lnTo>
                <a:lnTo>
                  <a:pt x="19813" y="16092"/>
                </a:lnTo>
                <a:lnTo>
                  <a:pt x="21940" y="15020"/>
                </a:lnTo>
                <a:lnTo>
                  <a:pt x="24152" y="14306"/>
                </a:lnTo>
                <a:lnTo>
                  <a:pt x="26420" y="13036"/>
                </a:lnTo>
                <a:lnTo>
                  <a:pt x="28725" y="11395"/>
                </a:lnTo>
                <a:lnTo>
                  <a:pt x="31057" y="9508"/>
                </a:lnTo>
                <a:lnTo>
                  <a:pt x="34198" y="8250"/>
                </a:lnTo>
                <a:lnTo>
                  <a:pt x="37880" y="7411"/>
                </a:lnTo>
                <a:lnTo>
                  <a:pt x="41922" y="6852"/>
                </a:lnTo>
                <a:lnTo>
                  <a:pt x="45410" y="7272"/>
                </a:lnTo>
                <a:lnTo>
                  <a:pt x="48529" y="8347"/>
                </a:lnTo>
                <a:lnTo>
                  <a:pt x="51403" y="9857"/>
                </a:lnTo>
                <a:lnTo>
                  <a:pt x="54906" y="10864"/>
                </a:lnTo>
                <a:lnTo>
                  <a:pt x="58828" y="11535"/>
                </a:lnTo>
                <a:lnTo>
                  <a:pt x="63031" y="11982"/>
                </a:lnTo>
                <a:lnTo>
                  <a:pt x="66627" y="13074"/>
                </a:lnTo>
                <a:lnTo>
                  <a:pt x="69818" y="14596"/>
                </a:lnTo>
                <a:lnTo>
                  <a:pt x="72739" y="16404"/>
                </a:lnTo>
                <a:lnTo>
                  <a:pt x="75480" y="18403"/>
                </a:lnTo>
                <a:lnTo>
                  <a:pt x="78101" y="20530"/>
                </a:lnTo>
                <a:lnTo>
                  <a:pt x="80642" y="22741"/>
                </a:lnTo>
                <a:lnTo>
                  <a:pt x="83130" y="25009"/>
                </a:lnTo>
                <a:lnTo>
                  <a:pt x="88011" y="29646"/>
                </a:lnTo>
                <a:lnTo>
                  <a:pt x="89630" y="31994"/>
                </a:lnTo>
                <a:lnTo>
                  <a:pt x="90709" y="34353"/>
                </a:lnTo>
                <a:lnTo>
                  <a:pt x="91429" y="36719"/>
                </a:lnTo>
                <a:lnTo>
                  <a:pt x="91909" y="39090"/>
                </a:lnTo>
                <a:lnTo>
                  <a:pt x="92229" y="41465"/>
                </a:lnTo>
                <a:lnTo>
                  <a:pt x="92442" y="43842"/>
                </a:lnTo>
                <a:lnTo>
                  <a:pt x="91790" y="46220"/>
                </a:lnTo>
                <a:lnTo>
                  <a:pt x="90562" y="48599"/>
                </a:lnTo>
                <a:lnTo>
                  <a:pt x="88950" y="50979"/>
                </a:lnTo>
                <a:lnTo>
                  <a:pt x="87874" y="53360"/>
                </a:lnTo>
                <a:lnTo>
                  <a:pt x="87158" y="55741"/>
                </a:lnTo>
                <a:lnTo>
                  <a:pt x="86680" y="58121"/>
                </a:lnTo>
                <a:lnTo>
                  <a:pt x="85568" y="59709"/>
                </a:lnTo>
                <a:lnTo>
                  <a:pt x="84033" y="60767"/>
                </a:lnTo>
                <a:lnTo>
                  <a:pt x="82215" y="61472"/>
                </a:lnTo>
                <a:lnTo>
                  <a:pt x="80210" y="62736"/>
                </a:lnTo>
                <a:lnTo>
                  <a:pt x="78079" y="64373"/>
                </a:lnTo>
                <a:lnTo>
                  <a:pt x="75865" y="66257"/>
                </a:lnTo>
                <a:lnTo>
                  <a:pt x="73595" y="66720"/>
                </a:lnTo>
                <a:lnTo>
                  <a:pt x="71288" y="66235"/>
                </a:lnTo>
                <a:lnTo>
                  <a:pt x="68957" y="65118"/>
                </a:lnTo>
                <a:lnTo>
                  <a:pt x="66609" y="64373"/>
                </a:lnTo>
                <a:lnTo>
                  <a:pt x="64249" y="63876"/>
                </a:lnTo>
                <a:lnTo>
                  <a:pt x="61883" y="63545"/>
                </a:lnTo>
                <a:lnTo>
                  <a:pt x="59511" y="62531"/>
                </a:lnTo>
                <a:lnTo>
                  <a:pt x="57136" y="61061"/>
                </a:lnTo>
                <a:lnTo>
                  <a:pt x="54760" y="59287"/>
                </a:lnTo>
                <a:lnTo>
                  <a:pt x="52381" y="57311"/>
                </a:lnTo>
                <a:lnTo>
                  <a:pt x="50002" y="55199"/>
                </a:lnTo>
                <a:lnTo>
                  <a:pt x="45241" y="50737"/>
                </a:lnTo>
                <a:lnTo>
                  <a:pt x="40480" y="46108"/>
                </a:lnTo>
                <a:lnTo>
                  <a:pt x="38893" y="43762"/>
                </a:lnTo>
                <a:lnTo>
                  <a:pt x="37835" y="41404"/>
                </a:lnTo>
                <a:lnTo>
                  <a:pt x="37129" y="39039"/>
                </a:lnTo>
                <a:lnTo>
                  <a:pt x="36659" y="36668"/>
                </a:lnTo>
                <a:lnTo>
                  <a:pt x="36345" y="34294"/>
                </a:lnTo>
                <a:lnTo>
                  <a:pt x="36136" y="31917"/>
                </a:lnTo>
                <a:lnTo>
                  <a:pt x="36791" y="29539"/>
                </a:lnTo>
                <a:lnTo>
                  <a:pt x="38021" y="27160"/>
                </a:lnTo>
                <a:lnTo>
                  <a:pt x="39635" y="24780"/>
                </a:lnTo>
                <a:lnTo>
                  <a:pt x="41504" y="22400"/>
                </a:lnTo>
                <a:lnTo>
                  <a:pt x="43545" y="20019"/>
                </a:lnTo>
                <a:lnTo>
                  <a:pt x="45698" y="17638"/>
                </a:lnTo>
                <a:lnTo>
                  <a:pt x="50208" y="12877"/>
                </a:lnTo>
                <a:lnTo>
                  <a:pt x="59571" y="3352"/>
                </a:lnTo>
                <a:lnTo>
                  <a:pt x="61939" y="1764"/>
                </a:lnTo>
                <a:lnTo>
                  <a:pt x="64311" y="706"/>
                </a:lnTo>
                <a:lnTo>
                  <a:pt x="66687" y="0"/>
                </a:lnTo>
                <a:lnTo>
                  <a:pt x="69064" y="324"/>
                </a:lnTo>
                <a:lnTo>
                  <a:pt x="71442" y="1333"/>
                </a:lnTo>
                <a:lnTo>
                  <a:pt x="73822" y="2800"/>
                </a:lnTo>
                <a:lnTo>
                  <a:pt x="76202" y="3777"/>
                </a:lnTo>
                <a:lnTo>
                  <a:pt x="78582" y="4429"/>
                </a:lnTo>
                <a:lnTo>
                  <a:pt x="80963" y="4864"/>
                </a:lnTo>
                <a:lnTo>
                  <a:pt x="83344" y="5947"/>
                </a:lnTo>
                <a:lnTo>
                  <a:pt x="85725" y="7464"/>
                </a:lnTo>
                <a:lnTo>
                  <a:pt x="88106" y="9268"/>
                </a:lnTo>
                <a:lnTo>
                  <a:pt x="89694" y="11265"/>
                </a:lnTo>
                <a:lnTo>
                  <a:pt x="90752" y="13390"/>
                </a:lnTo>
                <a:lnTo>
                  <a:pt x="91457" y="15600"/>
                </a:lnTo>
                <a:lnTo>
                  <a:pt x="91928" y="18661"/>
                </a:lnTo>
                <a:lnTo>
                  <a:pt x="92241" y="22289"/>
                </a:lnTo>
                <a:lnTo>
                  <a:pt x="92450" y="26296"/>
                </a:lnTo>
                <a:lnTo>
                  <a:pt x="91795" y="29760"/>
                </a:lnTo>
                <a:lnTo>
                  <a:pt x="90566" y="32864"/>
                </a:lnTo>
                <a:lnTo>
                  <a:pt x="88952" y="35726"/>
                </a:lnTo>
                <a:lnTo>
                  <a:pt x="87082" y="38429"/>
                </a:lnTo>
                <a:lnTo>
                  <a:pt x="85042" y="41024"/>
                </a:lnTo>
                <a:lnTo>
                  <a:pt x="82889" y="43548"/>
                </a:lnTo>
                <a:lnTo>
                  <a:pt x="79865" y="45230"/>
                </a:lnTo>
                <a:lnTo>
                  <a:pt x="76262" y="46352"/>
                </a:lnTo>
                <a:lnTo>
                  <a:pt x="72273" y="47100"/>
                </a:lnTo>
                <a:lnTo>
                  <a:pt x="68025" y="48392"/>
                </a:lnTo>
                <a:lnTo>
                  <a:pt x="63606" y="50047"/>
                </a:lnTo>
                <a:lnTo>
                  <a:pt x="59073" y="51945"/>
                </a:lnTo>
                <a:lnTo>
                  <a:pt x="55257" y="53210"/>
                </a:lnTo>
                <a:lnTo>
                  <a:pt x="51919" y="54053"/>
                </a:lnTo>
                <a:lnTo>
                  <a:pt x="48900" y="54615"/>
                </a:lnTo>
                <a:lnTo>
                  <a:pt x="45300" y="54990"/>
                </a:lnTo>
                <a:lnTo>
                  <a:pt x="41312" y="55240"/>
                </a:lnTo>
                <a:lnTo>
                  <a:pt x="37066" y="55406"/>
                </a:lnTo>
                <a:lnTo>
                  <a:pt x="33442" y="54724"/>
                </a:lnTo>
                <a:lnTo>
                  <a:pt x="30232" y="53475"/>
                </a:lnTo>
                <a:lnTo>
                  <a:pt x="27298" y="51848"/>
                </a:lnTo>
                <a:lnTo>
                  <a:pt x="24549" y="50764"/>
                </a:lnTo>
                <a:lnTo>
                  <a:pt x="21922" y="50041"/>
                </a:lnTo>
                <a:lnTo>
                  <a:pt x="19377" y="49559"/>
                </a:lnTo>
                <a:lnTo>
                  <a:pt x="16886" y="48444"/>
                </a:lnTo>
                <a:lnTo>
                  <a:pt x="14433" y="46907"/>
                </a:lnTo>
                <a:lnTo>
                  <a:pt x="12003" y="45089"/>
                </a:lnTo>
                <a:lnTo>
                  <a:pt x="9589" y="43876"/>
                </a:lnTo>
                <a:lnTo>
                  <a:pt x="7186" y="43068"/>
                </a:lnTo>
                <a:lnTo>
                  <a:pt x="4791" y="42529"/>
                </a:lnTo>
                <a:lnTo>
                  <a:pt x="3194" y="41376"/>
                </a:lnTo>
                <a:lnTo>
                  <a:pt x="2129" y="39814"/>
                </a:lnTo>
                <a:lnTo>
                  <a:pt x="0" y="343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7"/>
          <p:cNvSpPr/>
          <p:nvPr/>
        </p:nvSpPr>
        <p:spPr>
          <a:xfrm>
            <a:off x="6500815" y="1092996"/>
            <a:ext cx="300032" cy="277513"/>
          </a:xfrm>
          <a:custGeom>
            <a:avLst/>
            <a:gdLst/>
            <a:ahLst/>
            <a:cxnLst/>
            <a:rect l="0" t="0" r="0" b="0"/>
            <a:pathLst>
              <a:path w="300032" h="277513">
                <a:moveTo>
                  <a:pt x="150016" y="21429"/>
                </a:moveTo>
                <a:lnTo>
                  <a:pt x="150016" y="15278"/>
                </a:lnTo>
                <a:lnTo>
                  <a:pt x="149222" y="14947"/>
                </a:lnTo>
                <a:lnTo>
                  <a:pt x="143167" y="14311"/>
                </a:lnTo>
                <a:lnTo>
                  <a:pt x="136030" y="7436"/>
                </a:lnTo>
                <a:lnTo>
                  <a:pt x="132025" y="7228"/>
                </a:lnTo>
                <a:lnTo>
                  <a:pt x="130878" y="6406"/>
                </a:lnTo>
                <a:lnTo>
                  <a:pt x="130114" y="5063"/>
                </a:lnTo>
                <a:lnTo>
                  <a:pt x="129604" y="3375"/>
                </a:lnTo>
                <a:lnTo>
                  <a:pt x="128471" y="2249"/>
                </a:lnTo>
                <a:lnTo>
                  <a:pt x="126921" y="1498"/>
                </a:lnTo>
                <a:lnTo>
                  <a:pt x="123083" y="664"/>
                </a:lnTo>
                <a:lnTo>
                  <a:pt x="114151" y="129"/>
                </a:lnTo>
                <a:lnTo>
                  <a:pt x="101413" y="5"/>
                </a:lnTo>
                <a:lnTo>
                  <a:pt x="96633" y="0"/>
                </a:lnTo>
                <a:lnTo>
                  <a:pt x="94583" y="793"/>
                </a:lnTo>
                <a:lnTo>
                  <a:pt x="87906" y="4907"/>
                </a:lnTo>
                <a:lnTo>
                  <a:pt x="83253" y="6148"/>
                </a:lnTo>
                <a:lnTo>
                  <a:pt x="76171" y="6847"/>
                </a:lnTo>
                <a:lnTo>
                  <a:pt x="73799" y="7739"/>
                </a:lnTo>
                <a:lnTo>
                  <a:pt x="69045" y="10846"/>
                </a:lnTo>
                <a:lnTo>
                  <a:pt x="61907" y="17058"/>
                </a:lnTo>
                <a:lnTo>
                  <a:pt x="54766" y="23926"/>
                </a:lnTo>
                <a:lnTo>
                  <a:pt x="52385" y="25475"/>
                </a:lnTo>
                <a:lnTo>
                  <a:pt x="45241" y="28448"/>
                </a:lnTo>
                <a:lnTo>
                  <a:pt x="40478" y="31957"/>
                </a:lnTo>
                <a:lnTo>
                  <a:pt x="38891" y="34797"/>
                </a:lnTo>
                <a:lnTo>
                  <a:pt x="37127" y="42187"/>
                </a:lnTo>
                <a:lnTo>
                  <a:pt x="34226" y="48646"/>
                </a:lnTo>
                <a:lnTo>
                  <a:pt x="28131" y="56745"/>
                </a:lnTo>
                <a:lnTo>
                  <a:pt x="23613" y="62525"/>
                </a:lnTo>
                <a:lnTo>
                  <a:pt x="18959" y="70385"/>
                </a:lnTo>
                <a:lnTo>
                  <a:pt x="16363" y="77054"/>
                </a:lnTo>
                <a:lnTo>
                  <a:pt x="14415" y="83457"/>
                </a:lnTo>
                <a:lnTo>
                  <a:pt x="10903" y="91595"/>
                </a:lnTo>
                <a:lnTo>
                  <a:pt x="8813" y="98386"/>
                </a:lnTo>
                <a:lnTo>
                  <a:pt x="7090" y="104845"/>
                </a:lnTo>
                <a:lnTo>
                  <a:pt x="3679" y="113006"/>
                </a:lnTo>
                <a:lnTo>
                  <a:pt x="1633" y="119809"/>
                </a:lnTo>
                <a:lnTo>
                  <a:pt x="724" y="126272"/>
                </a:lnTo>
                <a:lnTo>
                  <a:pt x="320" y="134436"/>
                </a:lnTo>
                <a:lnTo>
                  <a:pt x="93" y="147957"/>
                </a:lnTo>
                <a:lnTo>
                  <a:pt x="0" y="183656"/>
                </a:lnTo>
                <a:lnTo>
                  <a:pt x="793" y="187524"/>
                </a:lnTo>
                <a:lnTo>
                  <a:pt x="3790" y="193938"/>
                </a:lnTo>
                <a:lnTo>
                  <a:pt x="5652" y="201552"/>
                </a:lnTo>
                <a:lnTo>
                  <a:pt x="6148" y="205804"/>
                </a:lnTo>
                <a:lnTo>
                  <a:pt x="8817" y="212646"/>
                </a:lnTo>
                <a:lnTo>
                  <a:pt x="13442" y="219127"/>
                </a:lnTo>
                <a:lnTo>
                  <a:pt x="20789" y="227299"/>
                </a:lnTo>
                <a:lnTo>
                  <a:pt x="27229" y="234105"/>
                </a:lnTo>
                <a:lnTo>
                  <a:pt x="37832" y="244943"/>
                </a:lnTo>
                <a:lnTo>
                  <a:pt x="44859" y="249885"/>
                </a:lnTo>
                <a:lnTo>
                  <a:pt x="53273" y="254727"/>
                </a:lnTo>
                <a:lnTo>
                  <a:pt x="62304" y="259525"/>
                </a:lnTo>
                <a:lnTo>
                  <a:pt x="69494" y="262187"/>
                </a:lnTo>
                <a:lnTo>
                  <a:pt x="76128" y="264163"/>
                </a:lnTo>
                <a:lnTo>
                  <a:pt x="84369" y="267688"/>
                </a:lnTo>
                <a:lnTo>
                  <a:pt x="93323" y="269783"/>
                </a:lnTo>
                <a:lnTo>
                  <a:pt x="102594" y="271508"/>
                </a:lnTo>
                <a:lnTo>
                  <a:pt x="107288" y="273080"/>
                </a:lnTo>
                <a:lnTo>
                  <a:pt x="112006" y="274921"/>
                </a:lnTo>
                <a:lnTo>
                  <a:pt x="116739" y="276149"/>
                </a:lnTo>
                <a:lnTo>
                  <a:pt x="121481" y="276967"/>
                </a:lnTo>
                <a:lnTo>
                  <a:pt x="126230" y="277512"/>
                </a:lnTo>
                <a:lnTo>
                  <a:pt x="130984" y="277082"/>
                </a:lnTo>
                <a:lnTo>
                  <a:pt x="135741" y="276002"/>
                </a:lnTo>
                <a:lnTo>
                  <a:pt x="140499" y="274488"/>
                </a:lnTo>
                <a:lnTo>
                  <a:pt x="145259" y="273479"/>
                </a:lnTo>
                <a:lnTo>
                  <a:pt x="150019" y="272806"/>
                </a:lnTo>
                <a:lnTo>
                  <a:pt x="154781" y="272357"/>
                </a:lnTo>
                <a:lnTo>
                  <a:pt x="159542" y="271264"/>
                </a:lnTo>
                <a:lnTo>
                  <a:pt x="164305" y="269742"/>
                </a:lnTo>
                <a:lnTo>
                  <a:pt x="169067" y="267933"/>
                </a:lnTo>
                <a:lnTo>
                  <a:pt x="173829" y="265934"/>
                </a:lnTo>
                <a:lnTo>
                  <a:pt x="178592" y="263807"/>
                </a:lnTo>
                <a:lnTo>
                  <a:pt x="188116" y="259327"/>
                </a:lnTo>
                <a:lnTo>
                  <a:pt x="197641" y="254691"/>
                </a:lnTo>
                <a:lnTo>
                  <a:pt x="205050" y="249984"/>
                </a:lnTo>
                <a:lnTo>
                  <a:pt x="211781" y="245246"/>
                </a:lnTo>
                <a:lnTo>
                  <a:pt x="220066" y="240495"/>
                </a:lnTo>
                <a:lnTo>
                  <a:pt x="229039" y="235737"/>
                </a:lnTo>
                <a:lnTo>
                  <a:pt x="233654" y="233357"/>
                </a:lnTo>
                <a:lnTo>
                  <a:pt x="240899" y="226480"/>
                </a:lnTo>
                <a:lnTo>
                  <a:pt x="246764" y="218925"/>
                </a:lnTo>
                <a:lnTo>
                  <a:pt x="252017" y="212921"/>
                </a:lnTo>
                <a:lnTo>
                  <a:pt x="259115" y="205491"/>
                </a:lnTo>
                <a:lnTo>
                  <a:pt x="286831" y="177523"/>
                </a:lnTo>
                <a:lnTo>
                  <a:pt x="292314" y="169914"/>
                </a:lnTo>
                <a:lnTo>
                  <a:pt x="296603" y="162035"/>
                </a:lnTo>
                <a:lnTo>
                  <a:pt x="298510" y="155887"/>
                </a:lnTo>
                <a:lnTo>
                  <a:pt x="299357" y="148392"/>
                </a:lnTo>
                <a:lnTo>
                  <a:pt x="299734" y="139769"/>
                </a:lnTo>
                <a:lnTo>
                  <a:pt x="299976" y="123415"/>
                </a:lnTo>
                <a:lnTo>
                  <a:pt x="300031" y="94945"/>
                </a:lnTo>
                <a:lnTo>
                  <a:pt x="299238" y="90283"/>
                </a:lnTo>
                <a:lnTo>
                  <a:pt x="297916" y="85588"/>
                </a:lnTo>
                <a:lnTo>
                  <a:pt x="295124" y="76931"/>
                </a:lnTo>
                <a:lnTo>
                  <a:pt x="293884" y="70438"/>
                </a:lnTo>
                <a:lnTo>
                  <a:pt x="291216" y="62790"/>
                </a:lnTo>
                <a:lnTo>
                  <a:pt x="287384" y="54892"/>
                </a:lnTo>
                <a:lnTo>
                  <a:pt x="283035" y="48737"/>
                </a:lnTo>
                <a:lnTo>
                  <a:pt x="276124" y="40809"/>
                </a:lnTo>
                <a:lnTo>
                  <a:pt x="267182" y="33746"/>
                </a:lnTo>
                <a:lnTo>
                  <a:pt x="261464" y="29640"/>
                </a:lnTo>
                <a:lnTo>
                  <a:pt x="252995" y="25078"/>
                </a:lnTo>
                <a:lnTo>
                  <a:pt x="245790" y="23051"/>
                </a:lnTo>
                <a:lnTo>
                  <a:pt x="237297" y="22149"/>
                </a:lnTo>
                <a:lnTo>
                  <a:pt x="228230" y="21749"/>
                </a:lnTo>
                <a:lnTo>
                  <a:pt x="218115" y="21571"/>
                </a:lnTo>
                <a:lnTo>
                  <a:pt x="157160" y="2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8"/>
          <p:cNvSpPr/>
          <p:nvPr/>
        </p:nvSpPr>
        <p:spPr>
          <a:xfrm>
            <a:off x="6929438" y="1128712"/>
            <a:ext cx="264319" cy="178595"/>
          </a:xfrm>
          <a:custGeom>
            <a:avLst/>
            <a:gdLst/>
            <a:ahLst/>
            <a:cxnLst/>
            <a:rect l="0" t="0" r="0" b="0"/>
            <a:pathLst>
              <a:path w="264319" h="178595">
                <a:moveTo>
                  <a:pt x="178593" y="0"/>
                </a:moveTo>
                <a:lnTo>
                  <a:pt x="174800" y="0"/>
                </a:lnTo>
                <a:lnTo>
                  <a:pt x="172889" y="794"/>
                </a:lnTo>
                <a:lnTo>
                  <a:pt x="166407" y="4909"/>
                </a:lnTo>
                <a:lnTo>
                  <a:pt x="159461" y="7276"/>
                </a:lnTo>
                <a:lnTo>
                  <a:pt x="152374" y="12651"/>
                </a:lnTo>
                <a:lnTo>
                  <a:pt x="147626" y="17000"/>
                </a:lnTo>
                <a:lnTo>
                  <a:pt x="140752" y="21578"/>
                </a:lnTo>
                <a:lnTo>
                  <a:pt x="136698" y="23911"/>
                </a:lnTo>
                <a:lnTo>
                  <a:pt x="127958" y="28619"/>
                </a:lnTo>
                <a:lnTo>
                  <a:pt x="123405" y="30985"/>
                </a:lnTo>
                <a:lnTo>
                  <a:pt x="116230" y="35732"/>
                </a:lnTo>
                <a:lnTo>
                  <a:pt x="109600" y="40487"/>
                </a:lnTo>
                <a:lnTo>
                  <a:pt x="101363" y="45246"/>
                </a:lnTo>
                <a:lnTo>
                  <a:pt x="92410" y="50007"/>
                </a:lnTo>
                <a:lnTo>
                  <a:pt x="87801" y="52388"/>
                </a:lnTo>
                <a:lnTo>
                  <a:pt x="80562" y="57150"/>
                </a:lnTo>
                <a:lnTo>
                  <a:pt x="73905" y="61913"/>
                </a:lnTo>
                <a:lnTo>
                  <a:pt x="65655" y="66675"/>
                </a:lnTo>
                <a:lnTo>
                  <a:pt x="58812" y="69321"/>
                </a:lnTo>
                <a:lnTo>
                  <a:pt x="52332" y="71291"/>
                </a:lnTo>
                <a:lnTo>
                  <a:pt x="44160" y="74812"/>
                </a:lnTo>
                <a:lnTo>
                  <a:pt x="38220" y="77464"/>
                </a:lnTo>
                <a:lnTo>
                  <a:pt x="23636" y="84634"/>
                </a:lnTo>
                <a:lnTo>
                  <a:pt x="18292" y="89194"/>
                </a:lnTo>
                <a:lnTo>
                  <a:pt x="16162" y="90419"/>
                </a:lnTo>
                <a:lnTo>
                  <a:pt x="8488" y="92546"/>
                </a:lnTo>
                <a:lnTo>
                  <a:pt x="8039" y="93447"/>
                </a:lnTo>
                <a:lnTo>
                  <a:pt x="7541" y="96566"/>
                </a:lnTo>
                <a:lnTo>
                  <a:pt x="6615" y="97715"/>
                </a:lnTo>
                <a:lnTo>
                  <a:pt x="5203" y="98481"/>
                </a:lnTo>
                <a:lnTo>
                  <a:pt x="1027" y="99710"/>
                </a:lnTo>
                <a:lnTo>
                  <a:pt x="684" y="100605"/>
                </a:lnTo>
                <a:lnTo>
                  <a:pt x="90" y="106137"/>
                </a:lnTo>
                <a:lnTo>
                  <a:pt x="0" y="110941"/>
                </a:lnTo>
                <a:lnTo>
                  <a:pt x="794" y="112061"/>
                </a:lnTo>
                <a:lnTo>
                  <a:pt x="2117" y="112807"/>
                </a:lnTo>
                <a:lnTo>
                  <a:pt x="6150" y="114005"/>
                </a:lnTo>
                <a:lnTo>
                  <a:pt x="11856" y="119151"/>
                </a:lnTo>
                <a:lnTo>
                  <a:pt x="13207" y="120425"/>
                </a:lnTo>
                <a:lnTo>
                  <a:pt x="18040" y="123108"/>
                </a:lnTo>
                <a:lnTo>
                  <a:pt x="24686" y="126152"/>
                </a:lnTo>
                <a:lnTo>
                  <a:pt x="30286" y="127505"/>
                </a:lnTo>
                <a:lnTo>
                  <a:pt x="37537" y="128106"/>
                </a:lnTo>
                <a:lnTo>
                  <a:pt x="46051" y="128374"/>
                </a:lnTo>
                <a:lnTo>
                  <a:pt x="55127" y="128492"/>
                </a:lnTo>
                <a:lnTo>
                  <a:pt x="58976" y="129318"/>
                </a:lnTo>
                <a:lnTo>
                  <a:pt x="65369" y="132352"/>
                </a:lnTo>
                <a:lnTo>
                  <a:pt x="69773" y="133478"/>
                </a:lnTo>
                <a:lnTo>
                  <a:pt x="75090" y="134229"/>
                </a:lnTo>
                <a:lnTo>
                  <a:pt x="81016" y="134730"/>
                </a:lnTo>
                <a:lnTo>
                  <a:pt x="86554" y="135858"/>
                </a:lnTo>
                <a:lnTo>
                  <a:pt x="91834" y="137403"/>
                </a:lnTo>
                <a:lnTo>
                  <a:pt x="96941" y="139227"/>
                </a:lnTo>
                <a:lnTo>
                  <a:pt x="102727" y="140443"/>
                </a:lnTo>
                <a:lnTo>
                  <a:pt x="108966" y="141254"/>
                </a:lnTo>
                <a:lnTo>
                  <a:pt x="115506" y="141794"/>
                </a:lnTo>
                <a:lnTo>
                  <a:pt x="121454" y="142948"/>
                </a:lnTo>
                <a:lnTo>
                  <a:pt x="127007" y="144511"/>
                </a:lnTo>
                <a:lnTo>
                  <a:pt x="132296" y="146347"/>
                </a:lnTo>
                <a:lnTo>
                  <a:pt x="137409" y="148365"/>
                </a:lnTo>
                <a:lnTo>
                  <a:pt x="142406" y="150504"/>
                </a:lnTo>
                <a:lnTo>
                  <a:pt x="147324" y="152723"/>
                </a:lnTo>
                <a:lnTo>
                  <a:pt x="152985" y="154203"/>
                </a:lnTo>
                <a:lnTo>
                  <a:pt x="159140" y="155190"/>
                </a:lnTo>
                <a:lnTo>
                  <a:pt x="165625" y="155847"/>
                </a:lnTo>
                <a:lnTo>
                  <a:pt x="171534" y="157079"/>
                </a:lnTo>
                <a:lnTo>
                  <a:pt x="177063" y="158695"/>
                </a:lnTo>
                <a:lnTo>
                  <a:pt x="182335" y="160565"/>
                </a:lnTo>
                <a:lnTo>
                  <a:pt x="187438" y="162606"/>
                </a:lnTo>
                <a:lnTo>
                  <a:pt x="192427" y="164760"/>
                </a:lnTo>
                <a:lnTo>
                  <a:pt x="197340" y="166990"/>
                </a:lnTo>
                <a:lnTo>
                  <a:pt x="202204" y="168477"/>
                </a:lnTo>
                <a:lnTo>
                  <a:pt x="207034" y="169468"/>
                </a:lnTo>
                <a:lnTo>
                  <a:pt x="211841" y="170129"/>
                </a:lnTo>
                <a:lnTo>
                  <a:pt x="219299" y="172979"/>
                </a:lnTo>
                <a:lnTo>
                  <a:pt x="222399" y="174851"/>
                </a:lnTo>
                <a:lnTo>
                  <a:pt x="230076" y="176930"/>
                </a:lnTo>
                <a:lnTo>
                  <a:pt x="237987" y="177854"/>
                </a:lnTo>
                <a:lnTo>
                  <a:pt x="244148" y="178265"/>
                </a:lnTo>
                <a:lnTo>
                  <a:pt x="252080" y="178496"/>
                </a:lnTo>
                <a:lnTo>
                  <a:pt x="264318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9"/>
          <p:cNvSpPr/>
          <p:nvPr/>
        </p:nvSpPr>
        <p:spPr>
          <a:xfrm>
            <a:off x="6922588" y="1385887"/>
            <a:ext cx="271169" cy="28576"/>
          </a:xfrm>
          <a:custGeom>
            <a:avLst/>
            <a:gdLst/>
            <a:ahLst/>
            <a:cxnLst/>
            <a:rect l="0" t="0" r="0" b="0"/>
            <a:pathLst>
              <a:path w="271169" h="28576">
                <a:moveTo>
                  <a:pt x="6849" y="0"/>
                </a:moveTo>
                <a:lnTo>
                  <a:pt x="0" y="0"/>
                </a:lnTo>
                <a:lnTo>
                  <a:pt x="695" y="794"/>
                </a:lnTo>
                <a:lnTo>
                  <a:pt x="5882" y="6151"/>
                </a:lnTo>
                <a:lnTo>
                  <a:pt x="14147" y="6850"/>
                </a:lnTo>
                <a:lnTo>
                  <a:pt x="18065" y="7741"/>
                </a:lnTo>
                <a:lnTo>
                  <a:pt x="22264" y="9130"/>
                </a:lnTo>
                <a:lnTo>
                  <a:pt x="26650" y="10849"/>
                </a:lnTo>
                <a:lnTo>
                  <a:pt x="31162" y="11995"/>
                </a:lnTo>
                <a:lnTo>
                  <a:pt x="35758" y="12759"/>
                </a:lnTo>
                <a:lnTo>
                  <a:pt x="40410" y="13269"/>
                </a:lnTo>
                <a:lnTo>
                  <a:pt x="45891" y="13608"/>
                </a:lnTo>
                <a:lnTo>
                  <a:pt x="58332" y="13986"/>
                </a:lnTo>
                <a:lnTo>
                  <a:pt x="87114" y="14248"/>
                </a:lnTo>
                <a:lnTo>
                  <a:pt x="181572" y="14287"/>
                </a:lnTo>
                <a:lnTo>
                  <a:pt x="187625" y="15081"/>
                </a:lnTo>
                <a:lnTo>
                  <a:pt x="194041" y="16404"/>
                </a:lnTo>
                <a:lnTo>
                  <a:pt x="200701" y="18080"/>
                </a:lnTo>
                <a:lnTo>
                  <a:pt x="207520" y="19197"/>
                </a:lnTo>
                <a:lnTo>
                  <a:pt x="214449" y="19942"/>
                </a:lnTo>
                <a:lnTo>
                  <a:pt x="221449" y="20438"/>
                </a:lnTo>
                <a:lnTo>
                  <a:pt x="227703" y="20769"/>
                </a:lnTo>
                <a:lnTo>
                  <a:pt x="238886" y="21137"/>
                </a:lnTo>
                <a:lnTo>
                  <a:pt x="243297" y="22029"/>
                </a:lnTo>
                <a:lnTo>
                  <a:pt x="247030" y="23417"/>
                </a:lnTo>
                <a:lnTo>
                  <a:pt x="250314" y="25136"/>
                </a:lnTo>
                <a:lnTo>
                  <a:pt x="253296" y="26283"/>
                </a:lnTo>
                <a:lnTo>
                  <a:pt x="256079" y="27047"/>
                </a:lnTo>
                <a:lnTo>
                  <a:pt x="261287" y="27896"/>
                </a:lnTo>
                <a:lnTo>
                  <a:pt x="268981" y="28441"/>
                </a:lnTo>
                <a:lnTo>
                  <a:pt x="271168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0"/>
          <p:cNvSpPr/>
          <p:nvPr/>
        </p:nvSpPr>
        <p:spPr>
          <a:xfrm>
            <a:off x="7393781" y="1085850"/>
            <a:ext cx="200026" cy="128588"/>
          </a:xfrm>
          <a:custGeom>
            <a:avLst/>
            <a:gdLst/>
            <a:ahLst/>
            <a:cxnLst/>
            <a:rect l="0" t="0" r="0" b="0"/>
            <a:pathLst>
              <a:path w="200026" h="128588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3"/>
                </a:lnTo>
                <a:lnTo>
                  <a:pt x="3793" y="16792"/>
                </a:lnTo>
                <a:lnTo>
                  <a:pt x="4910" y="19132"/>
                </a:lnTo>
                <a:lnTo>
                  <a:pt x="5654" y="21486"/>
                </a:lnTo>
                <a:lnTo>
                  <a:pt x="6151" y="23849"/>
                </a:lnTo>
                <a:lnTo>
                  <a:pt x="6482" y="26218"/>
                </a:lnTo>
                <a:lnTo>
                  <a:pt x="6702" y="28591"/>
                </a:lnTo>
                <a:lnTo>
                  <a:pt x="6850" y="30967"/>
                </a:lnTo>
                <a:lnTo>
                  <a:pt x="7013" y="37840"/>
                </a:lnTo>
                <a:lnTo>
                  <a:pt x="7117" y="51395"/>
                </a:lnTo>
                <a:lnTo>
                  <a:pt x="6333" y="54107"/>
                </a:lnTo>
                <a:lnTo>
                  <a:pt x="5016" y="56709"/>
                </a:lnTo>
                <a:lnTo>
                  <a:pt x="3344" y="59237"/>
                </a:lnTo>
                <a:lnTo>
                  <a:pt x="2230" y="62510"/>
                </a:lnTo>
                <a:lnTo>
                  <a:pt x="1486" y="66279"/>
                </a:lnTo>
                <a:lnTo>
                  <a:pt x="990" y="70380"/>
                </a:lnTo>
                <a:lnTo>
                  <a:pt x="660" y="73907"/>
                </a:lnTo>
                <a:lnTo>
                  <a:pt x="440" y="77053"/>
                </a:lnTo>
                <a:lnTo>
                  <a:pt x="294" y="79943"/>
                </a:lnTo>
                <a:lnTo>
                  <a:pt x="131" y="85272"/>
                </a:lnTo>
                <a:lnTo>
                  <a:pt x="17" y="97571"/>
                </a:lnTo>
                <a:lnTo>
                  <a:pt x="1" y="117673"/>
                </a:lnTo>
                <a:lnTo>
                  <a:pt x="794" y="118930"/>
                </a:lnTo>
                <a:lnTo>
                  <a:pt x="2117" y="119768"/>
                </a:lnTo>
                <a:lnTo>
                  <a:pt x="3793" y="120326"/>
                </a:lnTo>
                <a:lnTo>
                  <a:pt x="4910" y="121492"/>
                </a:lnTo>
                <a:lnTo>
                  <a:pt x="5654" y="123063"/>
                </a:lnTo>
                <a:lnTo>
                  <a:pt x="6151" y="124905"/>
                </a:lnTo>
                <a:lnTo>
                  <a:pt x="7275" y="126132"/>
                </a:lnTo>
                <a:lnTo>
                  <a:pt x="8819" y="126950"/>
                </a:lnTo>
                <a:lnTo>
                  <a:pt x="12652" y="127860"/>
                </a:lnTo>
                <a:lnTo>
                  <a:pt x="17000" y="128264"/>
                </a:lnTo>
                <a:lnTo>
                  <a:pt x="20064" y="128372"/>
                </a:lnTo>
                <a:lnTo>
                  <a:pt x="34273" y="128544"/>
                </a:lnTo>
                <a:lnTo>
                  <a:pt x="200025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1"/>
          <p:cNvSpPr/>
          <p:nvPr/>
        </p:nvSpPr>
        <p:spPr>
          <a:xfrm>
            <a:off x="7515225" y="1092993"/>
            <a:ext cx="35719" cy="275495"/>
          </a:xfrm>
          <a:custGeom>
            <a:avLst/>
            <a:gdLst/>
            <a:ahLst/>
            <a:cxnLst/>
            <a:rect l="0" t="0" r="0" b="0"/>
            <a:pathLst>
              <a:path w="35719" h="275495">
                <a:moveTo>
                  <a:pt x="0" y="0"/>
                </a:moveTo>
                <a:lnTo>
                  <a:pt x="0" y="110955"/>
                </a:lnTo>
                <a:lnTo>
                  <a:pt x="793" y="116039"/>
                </a:lnTo>
                <a:lnTo>
                  <a:pt x="2116" y="121016"/>
                </a:lnTo>
                <a:lnTo>
                  <a:pt x="3792" y="125921"/>
                </a:lnTo>
                <a:lnTo>
                  <a:pt x="4909" y="131572"/>
                </a:lnTo>
                <a:lnTo>
                  <a:pt x="5653" y="137721"/>
                </a:lnTo>
                <a:lnTo>
                  <a:pt x="6151" y="144202"/>
                </a:lnTo>
                <a:lnTo>
                  <a:pt x="7275" y="150110"/>
                </a:lnTo>
                <a:lnTo>
                  <a:pt x="8818" y="155636"/>
                </a:lnTo>
                <a:lnTo>
                  <a:pt x="10642" y="160907"/>
                </a:lnTo>
                <a:lnTo>
                  <a:pt x="11857" y="166009"/>
                </a:lnTo>
                <a:lnTo>
                  <a:pt x="12667" y="170998"/>
                </a:lnTo>
                <a:lnTo>
                  <a:pt x="13207" y="175911"/>
                </a:lnTo>
                <a:lnTo>
                  <a:pt x="13567" y="180774"/>
                </a:lnTo>
                <a:lnTo>
                  <a:pt x="13807" y="185604"/>
                </a:lnTo>
                <a:lnTo>
                  <a:pt x="13967" y="190411"/>
                </a:lnTo>
                <a:lnTo>
                  <a:pt x="14868" y="195203"/>
                </a:lnTo>
                <a:lnTo>
                  <a:pt x="16261" y="199986"/>
                </a:lnTo>
                <a:lnTo>
                  <a:pt x="17984" y="204761"/>
                </a:lnTo>
                <a:lnTo>
                  <a:pt x="19133" y="209533"/>
                </a:lnTo>
                <a:lnTo>
                  <a:pt x="19899" y="214301"/>
                </a:lnTo>
                <a:lnTo>
                  <a:pt x="20410" y="219067"/>
                </a:lnTo>
                <a:lnTo>
                  <a:pt x="21544" y="223039"/>
                </a:lnTo>
                <a:lnTo>
                  <a:pt x="23093" y="226480"/>
                </a:lnTo>
                <a:lnTo>
                  <a:pt x="24920" y="229568"/>
                </a:lnTo>
                <a:lnTo>
                  <a:pt x="26139" y="233214"/>
                </a:lnTo>
                <a:lnTo>
                  <a:pt x="26951" y="237232"/>
                </a:lnTo>
                <a:lnTo>
                  <a:pt x="27852" y="245137"/>
                </a:lnTo>
                <a:lnTo>
                  <a:pt x="28254" y="251296"/>
                </a:lnTo>
                <a:lnTo>
                  <a:pt x="28479" y="259226"/>
                </a:lnTo>
                <a:lnTo>
                  <a:pt x="29305" y="261717"/>
                </a:lnTo>
                <a:lnTo>
                  <a:pt x="30649" y="264172"/>
                </a:lnTo>
                <a:lnTo>
                  <a:pt x="35422" y="271036"/>
                </a:lnTo>
                <a:lnTo>
                  <a:pt x="35660" y="275494"/>
                </a:lnTo>
                <a:lnTo>
                  <a:pt x="35718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2"/>
          <p:cNvSpPr/>
          <p:nvPr/>
        </p:nvSpPr>
        <p:spPr>
          <a:xfrm>
            <a:off x="7689727" y="1021556"/>
            <a:ext cx="168399" cy="371476"/>
          </a:xfrm>
          <a:custGeom>
            <a:avLst/>
            <a:gdLst/>
            <a:ahLst/>
            <a:cxnLst/>
            <a:rect l="0" t="0" r="0" b="0"/>
            <a:pathLst>
              <a:path w="168399" h="371476">
                <a:moveTo>
                  <a:pt x="146966" y="0"/>
                </a:moveTo>
                <a:lnTo>
                  <a:pt x="133679" y="0"/>
                </a:lnTo>
                <a:lnTo>
                  <a:pt x="129183" y="3792"/>
                </a:lnTo>
                <a:lnTo>
                  <a:pt x="125040" y="7771"/>
                </a:lnTo>
                <a:lnTo>
                  <a:pt x="122824" y="9943"/>
                </a:lnTo>
                <a:lnTo>
                  <a:pt x="120552" y="11391"/>
                </a:lnTo>
                <a:lnTo>
                  <a:pt x="115912" y="13000"/>
                </a:lnTo>
                <a:lnTo>
                  <a:pt x="113564" y="15017"/>
                </a:lnTo>
                <a:lnTo>
                  <a:pt x="108837" y="21490"/>
                </a:lnTo>
                <a:lnTo>
                  <a:pt x="104091" y="27543"/>
                </a:lnTo>
                <a:lnTo>
                  <a:pt x="101713" y="30268"/>
                </a:lnTo>
                <a:lnTo>
                  <a:pt x="98542" y="32879"/>
                </a:lnTo>
                <a:lnTo>
                  <a:pt x="94839" y="35413"/>
                </a:lnTo>
                <a:lnTo>
                  <a:pt x="90784" y="37896"/>
                </a:lnTo>
                <a:lnTo>
                  <a:pt x="87286" y="41139"/>
                </a:lnTo>
                <a:lnTo>
                  <a:pt x="84161" y="44888"/>
                </a:lnTo>
                <a:lnTo>
                  <a:pt x="81283" y="48975"/>
                </a:lnTo>
                <a:lnTo>
                  <a:pt x="78571" y="52494"/>
                </a:lnTo>
                <a:lnTo>
                  <a:pt x="73442" y="58520"/>
                </a:lnTo>
                <a:lnTo>
                  <a:pt x="68516" y="65961"/>
                </a:lnTo>
                <a:lnTo>
                  <a:pt x="63681" y="73766"/>
                </a:lnTo>
                <a:lnTo>
                  <a:pt x="58886" y="79881"/>
                </a:lnTo>
                <a:lnTo>
                  <a:pt x="55702" y="83416"/>
                </a:lnTo>
                <a:lnTo>
                  <a:pt x="47931" y="91578"/>
                </a:lnTo>
                <a:lnTo>
                  <a:pt x="38424" y="101305"/>
                </a:lnTo>
                <a:lnTo>
                  <a:pt x="35711" y="104843"/>
                </a:lnTo>
                <a:lnTo>
                  <a:pt x="30580" y="113007"/>
                </a:lnTo>
                <a:lnTo>
                  <a:pt x="27770" y="121927"/>
                </a:lnTo>
                <a:lnTo>
                  <a:pt x="25729" y="131184"/>
                </a:lnTo>
                <a:lnTo>
                  <a:pt x="22175" y="140589"/>
                </a:lnTo>
                <a:lnTo>
                  <a:pt x="17949" y="150061"/>
                </a:lnTo>
                <a:lnTo>
                  <a:pt x="11108" y="164319"/>
                </a:lnTo>
                <a:lnTo>
                  <a:pt x="7210" y="173837"/>
                </a:lnTo>
                <a:lnTo>
                  <a:pt x="5477" y="183359"/>
                </a:lnTo>
                <a:lnTo>
                  <a:pt x="4707" y="192882"/>
                </a:lnTo>
                <a:lnTo>
                  <a:pt x="4365" y="202406"/>
                </a:lnTo>
                <a:lnTo>
                  <a:pt x="4214" y="211931"/>
                </a:lnTo>
                <a:lnTo>
                  <a:pt x="2029" y="221456"/>
                </a:lnTo>
                <a:lnTo>
                  <a:pt x="336" y="226219"/>
                </a:lnTo>
                <a:lnTo>
                  <a:pt x="0" y="230981"/>
                </a:lnTo>
                <a:lnTo>
                  <a:pt x="1744" y="240506"/>
                </a:lnTo>
                <a:lnTo>
                  <a:pt x="3395" y="251001"/>
                </a:lnTo>
                <a:lnTo>
                  <a:pt x="3783" y="258664"/>
                </a:lnTo>
                <a:lnTo>
                  <a:pt x="3885" y="262930"/>
                </a:lnTo>
                <a:lnTo>
                  <a:pt x="6116" y="271904"/>
                </a:lnTo>
                <a:lnTo>
                  <a:pt x="9754" y="281183"/>
                </a:lnTo>
                <a:lnTo>
                  <a:pt x="14016" y="290599"/>
                </a:lnTo>
                <a:lnTo>
                  <a:pt x="18557" y="297959"/>
                </a:lnTo>
                <a:lnTo>
                  <a:pt x="23220" y="303876"/>
                </a:lnTo>
                <a:lnTo>
                  <a:pt x="27939" y="309152"/>
                </a:lnTo>
                <a:lnTo>
                  <a:pt x="32682" y="316259"/>
                </a:lnTo>
                <a:lnTo>
                  <a:pt x="35058" y="320377"/>
                </a:lnTo>
                <a:lnTo>
                  <a:pt x="39023" y="323916"/>
                </a:lnTo>
                <a:lnTo>
                  <a:pt x="44049" y="327069"/>
                </a:lnTo>
                <a:lnTo>
                  <a:pt x="49779" y="329964"/>
                </a:lnTo>
                <a:lnTo>
                  <a:pt x="54393" y="332689"/>
                </a:lnTo>
                <a:lnTo>
                  <a:pt x="58263" y="335299"/>
                </a:lnTo>
                <a:lnTo>
                  <a:pt x="61638" y="337832"/>
                </a:lnTo>
                <a:lnTo>
                  <a:pt x="64681" y="340315"/>
                </a:lnTo>
                <a:lnTo>
                  <a:pt x="67504" y="342764"/>
                </a:lnTo>
                <a:lnTo>
                  <a:pt x="70178" y="345191"/>
                </a:lnTo>
                <a:lnTo>
                  <a:pt x="73549" y="347602"/>
                </a:lnTo>
                <a:lnTo>
                  <a:pt x="77384" y="350003"/>
                </a:lnTo>
                <a:lnTo>
                  <a:pt x="81528" y="352398"/>
                </a:lnTo>
                <a:lnTo>
                  <a:pt x="85085" y="353994"/>
                </a:lnTo>
                <a:lnTo>
                  <a:pt x="88249" y="355059"/>
                </a:lnTo>
                <a:lnTo>
                  <a:pt x="91153" y="355768"/>
                </a:lnTo>
                <a:lnTo>
                  <a:pt x="94676" y="357035"/>
                </a:lnTo>
                <a:lnTo>
                  <a:pt x="98613" y="358673"/>
                </a:lnTo>
                <a:lnTo>
                  <a:pt x="102825" y="360559"/>
                </a:lnTo>
                <a:lnTo>
                  <a:pt x="106426" y="361816"/>
                </a:lnTo>
                <a:lnTo>
                  <a:pt x="109620" y="362655"/>
                </a:lnTo>
                <a:lnTo>
                  <a:pt x="112544" y="363213"/>
                </a:lnTo>
                <a:lnTo>
                  <a:pt x="116081" y="363586"/>
                </a:lnTo>
                <a:lnTo>
                  <a:pt x="120026" y="363834"/>
                </a:lnTo>
                <a:lnTo>
                  <a:pt x="127850" y="364110"/>
                </a:lnTo>
                <a:lnTo>
                  <a:pt x="133972" y="364233"/>
                </a:lnTo>
                <a:lnTo>
                  <a:pt x="137509" y="365059"/>
                </a:lnTo>
                <a:lnTo>
                  <a:pt x="141456" y="366404"/>
                </a:lnTo>
                <a:lnTo>
                  <a:pt x="145674" y="368094"/>
                </a:lnTo>
                <a:lnTo>
                  <a:pt x="149280" y="369221"/>
                </a:lnTo>
                <a:lnTo>
                  <a:pt x="152478" y="369972"/>
                </a:lnTo>
                <a:lnTo>
                  <a:pt x="155403" y="370473"/>
                </a:lnTo>
                <a:lnTo>
                  <a:pt x="158147" y="370807"/>
                </a:lnTo>
                <a:lnTo>
                  <a:pt x="163313" y="371178"/>
                </a:lnTo>
                <a:lnTo>
                  <a:pt x="168398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3"/>
          <p:cNvSpPr/>
          <p:nvPr/>
        </p:nvSpPr>
        <p:spPr>
          <a:xfrm>
            <a:off x="7851016" y="1179012"/>
            <a:ext cx="185667" cy="149397"/>
          </a:xfrm>
          <a:custGeom>
            <a:avLst/>
            <a:gdLst/>
            <a:ahLst/>
            <a:cxnLst/>
            <a:rect l="0" t="0" r="0" b="0"/>
            <a:pathLst>
              <a:path w="185667" h="149397">
                <a:moveTo>
                  <a:pt x="42827" y="6850"/>
                </a:moveTo>
                <a:lnTo>
                  <a:pt x="42827" y="3058"/>
                </a:lnTo>
                <a:lnTo>
                  <a:pt x="42034" y="1941"/>
                </a:lnTo>
                <a:lnTo>
                  <a:pt x="40711" y="1196"/>
                </a:lnTo>
                <a:lnTo>
                  <a:pt x="36676" y="0"/>
                </a:lnTo>
                <a:lnTo>
                  <a:pt x="36345" y="696"/>
                </a:lnTo>
                <a:lnTo>
                  <a:pt x="35880" y="4674"/>
                </a:lnTo>
                <a:lnTo>
                  <a:pt x="35770" y="5883"/>
                </a:lnTo>
                <a:lnTo>
                  <a:pt x="31917" y="10356"/>
                </a:lnTo>
                <a:lnTo>
                  <a:pt x="25748" y="16708"/>
                </a:lnTo>
                <a:lnTo>
                  <a:pt x="18893" y="23617"/>
                </a:lnTo>
                <a:lnTo>
                  <a:pt x="17347" y="25966"/>
                </a:lnTo>
                <a:lnTo>
                  <a:pt x="16316" y="28325"/>
                </a:lnTo>
                <a:lnTo>
                  <a:pt x="15627" y="30692"/>
                </a:lnTo>
                <a:lnTo>
                  <a:pt x="14375" y="33063"/>
                </a:lnTo>
                <a:lnTo>
                  <a:pt x="12747" y="35438"/>
                </a:lnTo>
                <a:lnTo>
                  <a:pt x="10868" y="37815"/>
                </a:lnTo>
                <a:lnTo>
                  <a:pt x="8822" y="40987"/>
                </a:lnTo>
                <a:lnTo>
                  <a:pt x="6663" y="44689"/>
                </a:lnTo>
                <a:lnTo>
                  <a:pt x="4430" y="48745"/>
                </a:lnTo>
                <a:lnTo>
                  <a:pt x="2942" y="52242"/>
                </a:lnTo>
                <a:lnTo>
                  <a:pt x="1949" y="55368"/>
                </a:lnTo>
                <a:lnTo>
                  <a:pt x="1288" y="58245"/>
                </a:lnTo>
                <a:lnTo>
                  <a:pt x="846" y="61751"/>
                </a:lnTo>
                <a:lnTo>
                  <a:pt x="552" y="65676"/>
                </a:lnTo>
                <a:lnTo>
                  <a:pt x="227" y="73476"/>
                </a:lnTo>
                <a:lnTo>
                  <a:pt x="81" y="79589"/>
                </a:lnTo>
                <a:lnTo>
                  <a:pt x="0" y="91285"/>
                </a:lnTo>
                <a:lnTo>
                  <a:pt x="782" y="94890"/>
                </a:lnTo>
                <a:lnTo>
                  <a:pt x="2097" y="98087"/>
                </a:lnTo>
                <a:lnTo>
                  <a:pt x="3768" y="101012"/>
                </a:lnTo>
                <a:lnTo>
                  <a:pt x="4882" y="103756"/>
                </a:lnTo>
                <a:lnTo>
                  <a:pt x="5623" y="106379"/>
                </a:lnTo>
                <a:lnTo>
                  <a:pt x="6119" y="108921"/>
                </a:lnTo>
                <a:lnTo>
                  <a:pt x="7243" y="112204"/>
                </a:lnTo>
                <a:lnTo>
                  <a:pt x="8785" y="115980"/>
                </a:lnTo>
                <a:lnTo>
                  <a:pt x="10608" y="120084"/>
                </a:lnTo>
                <a:lnTo>
                  <a:pt x="12617" y="122821"/>
                </a:lnTo>
                <a:lnTo>
                  <a:pt x="14749" y="124645"/>
                </a:lnTo>
                <a:lnTo>
                  <a:pt x="19236" y="127466"/>
                </a:lnTo>
                <a:lnTo>
                  <a:pt x="23875" y="131365"/>
                </a:lnTo>
                <a:lnTo>
                  <a:pt x="27018" y="133516"/>
                </a:lnTo>
                <a:lnTo>
                  <a:pt x="30700" y="135744"/>
                </a:lnTo>
                <a:lnTo>
                  <a:pt x="34742" y="138023"/>
                </a:lnTo>
                <a:lnTo>
                  <a:pt x="38231" y="139543"/>
                </a:lnTo>
                <a:lnTo>
                  <a:pt x="41351" y="140556"/>
                </a:lnTo>
                <a:lnTo>
                  <a:pt x="44224" y="141231"/>
                </a:lnTo>
                <a:lnTo>
                  <a:pt x="47727" y="142475"/>
                </a:lnTo>
                <a:lnTo>
                  <a:pt x="51651" y="144098"/>
                </a:lnTo>
                <a:lnTo>
                  <a:pt x="55853" y="145973"/>
                </a:lnTo>
                <a:lnTo>
                  <a:pt x="60242" y="147224"/>
                </a:lnTo>
                <a:lnTo>
                  <a:pt x="64756" y="148058"/>
                </a:lnTo>
                <a:lnTo>
                  <a:pt x="69353" y="148613"/>
                </a:lnTo>
                <a:lnTo>
                  <a:pt x="74004" y="148984"/>
                </a:lnTo>
                <a:lnTo>
                  <a:pt x="78693" y="149231"/>
                </a:lnTo>
                <a:lnTo>
                  <a:pt x="83407" y="149396"/>
                </a:lnTo>
                <a:lnTo>
                  <a:pt x="88137" y="148712"/>
                </a:lnTo>
                <a:lnTo>
                  <a:pt x="92877" y="147462"/>
                </a:lnTo>
                <a:lnTo>
                  <a:pt x="97625" y="145835"/>
                </a:lnTo>
                <a:lnTo>
                  <a:pt x="102378" y="144750"/>
                </a:lnTo>
                <a:lnTo>
                  <a:pt x="107134" y="144027"/>
                </a:lnTo>
                <a:lnTo>
                  <a:pt x="111892" y="143545"/>
                </a:lnTo>
                <a:lnTo>
                  <a:pt x="116651" y="142430"/>
                </a:lnTo>
                <a:lnTo>
                  <a:pt x="121413" y="140893"/>
                </a:lnTo>
                <a:lnTo>
                  <a:pt x="126173" y="139075"/>
                </a:lnTo>
                <a:lnTo>
                  <a:pt x="130141" y="137068"/>
                </a:lnTo>
                <a:lnTo>
                  <a:pt x="133581" y="134937"/>
                </a:lnTo>
                <a:lnTo>
                  <a:pt x="136667" y="132723"/>
                </a:lnTo>
                <a:lnTo>
                  <a:pt x="140313" y="131246"/>
                </a:lnTo>
                <a:lnTo>
                  <a:pt x="144330" y="130262"/>
                </a:lnTo>
                <a:lnTo>
                  <a:pt x="148595" y="129606"/>
                </a:lnTo>
                <a:lnTo>
                  <a:pt x="152233" y="127581"/>
                </a:lnTo>
                <a:lnTo>
                  <a:pt x="155452" y="124644"/>
                </a:lnTo>
                <a:lnTo>
                  <a:pt x="158392" y="121098"/>
                </a:lnTo>
                <a:lnTo>
                  <a:pt x="161146" y="117940"/>
                </a:lnTo>
                <a:lnTo>
                  <a:pt x="163775" y="115041"/>
                </a:lnTo>
                <a:lnTo>
                  <a:pt x="168813" y="109704"/>
                </a:lnTo>
                <a:lnTo>
                  <a:pt x="180911" y="97398"/>
                </a:lnTo>
                <a:lnTo>
                  <a:pt x="182508" y="94203"/>
                </a:lnTo>
                <a:lnTo>
                  <a:pt x="183573" y="90485"/>
                </a:lnTo>
                <a:lnTo>
                  <a:pt x="184282" y="86419"/>
                </a:lnTo>
                <a:lnTo>
                  <a:pt x="184756" y="82915"/>
                </a:lnTo>
                <a:lnTo>
                  <a:pt x="185072" y="79785"/>
                </a:lnTo>
                <a:lnTo>
                  <a:pt x="185282" y="76905"/>
                </a:lnTo>
                <a:lnTo>
                  <a:pt x="185422" y="74191"/>
                </a:lnTo>
                <a:lnTo>
                  <a:pt x="185577" y="69058"/>
                </a:lnTo>
                <a:lnTo>
                  <a:pt x="185666" y="61706"/>
                </a:lnTo>
                <a:lnTo>
                  <a:pt x="184884" y="59296"/>
                </a:lnTo>
                <a:lnTo>
                  <a:pt x="183569" y="56895"/>
                </a:lnTo>
                <a:lnTo>
                  <a:pt x="181899" y="54501"/>
                </a:lnTo>
                <a:lnTo>
                  <a:pt x="179993" y="52111"/>
                </a:lnTo>
                <a:lnTo>
                  <a:pt x="177926" y="49724"/>
                </a:lnTo>
                <a:lnTo>
                  <a:pt x="175756" y="47339"/>
                </a:lnTo>
                <a:lnTo>
                  <a:pt x="171227" y="42572"/>
                </a:lnTo>
                <a:lnTo>
                  <a:pt x="154735" y="25900"/>
                </a:lnTo>
                <a:lnTo>
                  <a:pt x="152357" y="24313"/>
                </a:lnTo>
                <a:lnTo>
                  <a:pt x="147599" y="22549"/>
                </a:lnTo>
                <a:lnTo>
                  <a:pt x="144425" y="21285"/>
                </a:lnTo>
                <a:lnTo>
                  <a:pt x="140721" y="19648"/>
                </a:lnTo>
                <a:lnTo>
                  <a:pt x="136666" y="17763"/>
                </a:lnTo>
                <a:lnTo>
                  <a:pt x="133167" y="16507"/>
                </a:lnTo>
                <a:lnTo>
                  <a:pt x="130042" y="15669"/>
                </a:lnTo>
                <a:lnTo>
                  <a:pt x="127164" y="15111"/>
                </a:lnTo>
                <a:lnTo>
                  <a:pt x="121850" y="12374"/>
                </a:lnTo>
                <a:lnTo>
                  <a:pt x="119322" y="10532"/>
                </a:lnTo>
                <a:lnTo>
                  <a:pt x="116048" y="9305"/>
                </a:lnTo>
                <a:lnTo>
                  <a:pt x="112279" y="8487"/>
                </a:lnTo>
                <a:lnTo>
                  <a:pt x="108179" y="7941"/>
                </a:lnTo>
                <a:lnTo>
                  <a:pt x="104651" y="7577"/>
                </a:lnTo>
                <a:lnTo>
                  <a:pt x="101506" y="7335"/>
                </a:lnTo>
                <a:lnTo>
                  <a:pt x="95895" y="7065"/>
                </a:lnTo>
                <a:lnTo>
                  <a:pt x="90754" y="6946"/>
                </a:lnTo>
                <a:lnTo>
                  <a:pt x="64259" y="68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4"/>
          <p:cNvSpPr/>
          <p:nvPr/>
        </p:nvSpPr>
        <p:spPr>
          <a:xfrm>
            <a:off x="8029575" y="1000125"/>
            <a:ext cx="184388" cy="407165"/>
          </a:xfrm>
          <a:custGeom>
            <a:avLst/>
            <a:gdLst/>
            <a:ahLst/>
            <a:cxnLst/>
            <a:rect l="0" t="0" r="0" b="0"/>
            <a:pathLst>
              <a:path w="184388" h="407165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3" y="2116"/>
                </a:lnTo>
                <a:lnTo>
                  <a:pt x="6849" y="6150"/>
                </a:lnTo>
                <a:lnTo>
                  <a:pt x="11246" y="8819"/>
                </a:lnTo>
                <a:lnTo>
                  <a:pt x="14641" y="10641"/>
                </a:lnTo>
                <a:lnTo>
                  <a:pt x="17698" y="12650"/>
                </a:lnTo>
                <a:lnTo>
                  <a:pt x="23211" y="16999"/>
                </a:lnTo>
                <a:lnTo>
                  <a:pt x="26587" y="18476"/>
                </a:lnTo>
                <a:lnTo>
                  <a:pt x="30424" y="19461"/>
                </a:lnTo>
                <a:lnTo>
                  <a:pt x="34569" y="20118"/>
                </a:lnTo>
                <a:lnTo>
                  <a:pt x="38127" y="22143"/>
                </a:lnTo>
                <a:lnTo>
                  <a:pt x="41293" y="25081"/>
                </a:lnTo>
                <a:lnTo>
                  <a:pt x="44197" y="28627"/>
                </a:lnTo>
                <a:lnTo>
                  <a:pt x="47721" y="31784"/>
                </a:lnTo>
                <a:lnTo>
                  <a:pt x="51658" y="34683"/>
                </a:lnTo>
                <a:lnTo>
                  <a:pt x="55869" y="37409"/>
                </a:lnTo>
                <a:lnTo>
                  <a:pt x="60266" y="40021"/>
                </a:lnTo>
                <a:lnTo>
                  <a:pt x="64782" y="42555"/>
                </a:lnTo>
                <a:lnTo>
                  <a:pt x="69381" y="45039"/>
                </a:lnTo>
                <a:lnTo>
                  <a:pt x="74035" y="48282"/>
                </a:lnTo>
                <a:lnTo>
                  <a:pt x="78726" y="52031"/>
                </a:lnTo>
                <a:lnTo>
                  <a:pt x="83439" y="56119"/>
                </a:lnTo>
                <a:lnTo>
                  <a:pt x="88171" y="60431"/>
                </a:lnTo>
                <a:lnTo>
                  <a:pt x="97659" y="69456"/>
                </a:lnTo>
                <a:lnTo>
                  <a:pt x="102412" y="73291"/>
                </a:lnTo>
                <a:lnTo>
                  <a:pt x="107169" y="76642"/>
                </a:lnTo>
                <a:lnTo>
                  <a:pt x="111927" y="79669"/>
                </a:lnTo>
                <a:lnTo>
                  <a:pt x="115892" y="83275"/>
                </a:lnTo>
                <a:lnTo>
                  <a:pt x="119330" y="87267"/>
                </a:lnTo>
                <a:lnTo>
                  <a:pt x="122415" y="91515"/>
                </a:lnTo>
                <a:lnTo>
                  <a:pt x="126061" y="95935"/>
                </a:lnTo>
                <a:lnTo>
                  <a:pt x="130078" y="100469"/>
                </a:lnTo>
                <a:lnTo>
                  <a:pt x="134343" y="105079"/>
                </a:lnTo>
                <a:lnTo>
                  <a:pt x="137980" y="110534"/>
                </a:lnTo>
                <a:lnTo>
                  <a:pt x="141199" y="116551"/>
                </a:lnTo>
                <a:lnTo>
                  <a:pt x="146893" y="128794"/>
                </a:lnTo>
                <a:lnTo>
                  <a:pt x="152069" y="139527"/>
                </a:lnTo>
                <a:lnTo>
                  <a:pt x="155354" y="144612"/>
                </a:lnTo>
                <a:lnTo>
                  <a:pt x="159132" y="149589"/>
                </a:lnTo>
                <a:lnTo>
                  <a:pt x="163238" y="154494"/>
                </a:lnTo>
                <a:lnTo>
                  <a:pt x="165975" y="160146"/>
                </a:lnTo>
                <a:lnTo>
                  <a:pt x="169016" y="172776"/>
                </a:lnTo>
                <a:lnTo>
                  <a:pt x="172484" y="184210"/>
                </a:lnTo>
                <a:lnTo>
                  <a:pt x="176672" y="194583"/>
                </a:lnTo>
                <a:lnTo>
                  <a:pt x="181179" y="204485"/>
                </a:lnTo>
                <a:lnTo>
                  <a:pt x="183712" y="216295"/>
                </a:lnTo>
                <a:lnTo>
                  <a:pt x="184387" y="222778"/>
                </a:lnTo>
                <a:lnTo>
                  <a:pt x="184043" y="229481"/>
                </a:lnTo>
                <a:lnTo>
                  <a:pt x="183021" y="236331"/>
                </a:lnTo>
                <a:lnTo>
                  <a:pt x="181544" y="243279"/>
                </a:lnTo>
                <a:lnTo>
                  <a:pt x="179905" y="255232"/>
                </a:lnTo>
                <a:lnTo>
                  <a:pt x="178382" y="265836"/>
                </a:lnTo>
                <a:lnTo>
                  <a:pt x="175061" y="275841"/>
                </a:lnTo>
                <a:lnTo>
                  <a:pt x="172270" y="280731"/>
                </a:lnTo>
                <a:lnTo>
                  <a:pt x="168821" y="285579"/>
                </a:lnTo>
                <a:lnTo>
                  <a:pt x="164934" y="290398"/>
                </a:lnTo>
                <a:lnTo>
                  <a:pt x="161550" y="295992"/>
                </a:lnTo>
                <a:lnTo>
                  <a:pt x="158500" y="302103"/>
                </a:lnTo>
                <a:lnTo>
                  <a:pt x="155672" y="308558"/>
                </a:lnTo>
                <a:lnTo>
                  <a:pt x="152200" y="314449"/>
                </a:lnTo>
                <a:lnTo>
                  <a:pt x="148297" y="319964"/>
                </a:lnTo>
                <a:lnTo>
                  <a:pt x="144109" y="325228"/>
                </a:lnTo>
                <a:lnTo>
                  <a:pt x="140523" y="330325"/>
                </a:lnTo>
                <a:lnTo>
                  <a:pt x="137338" y="335310"/>
                </a:lnTo>
                <a:lnTo>
                  <a:pt x="134421" y="340221"/>
                </a:lnTo>
                <a:lnTo>
                  <a:pt x="130888" y="344289"/>
                </a:lnTo>
                <a:lnTo>
                  <a:pt x="126947" y="347795"/>
                </a:lnTo>
                <a:lnTo>
                  <a:pt x="122732" y="350925"/>
                </a:lnTo>
                <a:lnTo>
                  <a:pt x="119127" y="354600"/>
                </a:lnTo>
                <a:lnTo>
                  <a:pt x="115930" y="358637"/>
                </a:lnTo>
                <a:lnTo>
                  <a:pt x="110262" y="366563"/>
                </a:lnTo>
                <a:lnTo>
                  <a:pt x="105097" y="372731"/>
                </a:lnTo>
                <a:lnTo>
                  <a:pt x="102272" y="378118"/>
                </a:lnTo>
                <a:lnTo>
                  <a:pt x="101518" y="380666"/>
                </a:lnTo>
                <a:lnTo>
                  <a:pt x="98566" y="385614"/>
                </a:lnTo>
                <a:lnTo>
                  <a:pt x="94606" y="390459"/>
                </a:lnTo>
                <a:lnTo>
                  <a:pt x="90202" y="395258"/>
                </a:lnTo>
                <a:lnTo>
                  <a:pt x="87915" y="396855"/>
                </a:lnTo>
                <a:lnTo>
                  <a:pt x="83258" y="398630"/>
                </a:lnTo>
                <a:lnTo>
                  <a:pt x="81699" y="399897"/>
                </a:lnTo>
                <a:lnTo>
                  <a:pt x="80660" y="401535"/>
                </a:lnTo>
                <a:lnTo>
                  <a:pt x="78592" y="407164"/>
                </a:lnTo>
                <a:lnTo>
                  <a:pt x="78581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5"/>
          <p:cNvSpPr/>
          <p:nvPr/>
        </p:nvSpPr>
        <p:spPr>
          <a:xfrm>
            <a:off x="8393906" y="1107281"/>
            <a:ext cx="78582" cy="264308"/>
          </a:xfrm>
          <a:custGeom>
            <a:avLst/>
            <a:gdLst/>
            <a:ahLst/>
            <a:cxnLst/>
            <a:rect l="0" t="0" r="0" b="0"/>
            <a:pathLst>
              <a:path w="78582" h="264308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7275" y="19926"/>
                </a:lnTo>
                <a:lnTo>
                  <a:pt x="8819" y="23603"/>
                </a:lnTo>
                <a:lnTo>
                  <a:pt x="10643" y="27641"/>
                </a:lnTo>
                <a:lnTo>
                  <a:pt x="14784" y="36362"/>
                </a:lnTo>
                <a:lnTo>
                  <a:pt x="17000" y="40910"/>
                </a:lnTo>
                <a:lnTo>
                  <a:pt x="18476" y="45530"/>
                </a:lnTo>
                <a:lnTo>
                  <a:pt x="19462" y="50197"/>
                </a:lnTo>
                <a:lnTo>
                  <a:pt x="20118" y="54896"/>
                </a:lnTo>
                <a:lnTo>
                  <a:pt x="21349" y="59616"/>
                </a:lnTo>
                <a:lnTo>
                  <a:pt x="22964" y="64350"/>
                </a:lnTo>
                <a:lnTo>
                  <a:pt x="24835" y="69094"/>
                </a:lnTo>
                <a:lnTo>
                  <a:pt x="29029" y="80714"/>
                </a:lnTo>
                <a:lnTo>
                  <a:pt x="31259" y="87147"/>
                </a:lnTo>
                <a:lnTo>
                  <a:pt x="32746" y="93023"/>
                </a:lnTo>
                <a:lnTo>
                  <a:pt x="33736" y="98528"/>
                </a:lnTo>
                <a:lnTo>
                  <a:pt x="34398" y="103785"/>
                </a:lnTo>
                <a:lnTo>
                  <a:pt x="34838" y="109671"/>
                </a:lnTo>
                <a:lnTo>
                  <a:pt x="35132" y="115977"/>
                </a:lnTo>
                <a:lnTo>
                  <a:pt x="35327" y="122561"/>
                </a:lnTo>
                <a:lnTo>
                  <a:pt x="36251" y="128539"/>
                </a:lnTo>
                <a:lnTo>
                  <a:pt x="37661" y="134111"/>
                </a:lnTo>
                <a:lnTo>
                  <a:pt x="39395" y="139414"/>
                </a:lnTo>
                <a:lnTo>
                  <a:pt x="40551" y="144536"/>
                </a:lnTo>
                <a:lnTo>
                  <a:pt x="41321" y="149539"/>
                </a:lnTo>
                <a:lnTo>
                  <a:pt x="41835" y="154461"/>
                </a:lnTo>
                <a:lnTo>
                  <a:pt x="42972" y="159330"/>
                </a:lnTo>
                <a:lnTo>
                  <a:pt x="44523" y="164164"/>
                </a:lnTo>
                <a:lnTo>
                  <a:pt x="46350" y="168974"/>
                </a:lnTo>
                <a:lnTo>
                  <a:pt x="47569" y="174562"/>
                </a:lnTo>
                <a:lnTo>
                  <a:pt x="48381" y="180668"/>
                </a:lnTo>
                <a:lnTo>
                  <a:pt x="48923" y="187120"/>
                </a:lnTo>
                <a:lnTo>
                  <a:pt x="50077" y="193009"/>
                </a:lnTo>
                <a:lnTo>
                  <a:pt x="51641" y="198523"/>
                </a:lnTo>
                <a:lnTo>
                  <a:pt x="53478" y="203786"/>
                </a:lnTo>
                <a:lnTo>
                  <a:pt x="55518" y="211751"/>
                </a:lnTo>
                <a:lnTo>
                  <a:pt x="57219" y="218730"/>
                </a:lnTo>
                <a:lnTo>
                  <a:pt x="58783" y="222814"/>
                </a:lnTo>
                <a:lnTo>
                  <a:pt x="60619" y="227124"/>
                </a:lnTo>
                <a:lnTo>
                  <a:pt x="62639" y="230791"/>
                </a:lnTo>
                <a:lnTo>
                  <a:pt x="64777" y="234029"/>
                </a:lnTo>
                <a:lnTo>
                  <a:pt x="66998" y="236982"/>
                </a:lnTo>
                <a:lnTo>
                  <a:pt x="68478" y="239744"/>
                </a:lnTo>
                <a:lnTo>
                  <a:pt x="70121" y="244930"/>
                </a:lnTo>
                <a:lnTo>
                  <a:pt x="71047" y="252312"/>
                </a:lnTo>
                <a:lnTo>
                  <a:pt x="71971" y="254727"/>
                </a:lnTo>
                <a:lnTo>
                  <a:pt x="73381" y="257130"/>
                </a:lnTo>
                <a:lnTo>
                  <a:pt x="78541" y="264263"/>
                </a:lnTo>
                <a:lnTo>
                  <a:pt x="78573" y="264307"/>
                </a:lnTo>
                <a:lnTo>
                  <a:pt x="7858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46"/>
          <p:cNvSpPr/>
          <p:nvPr/>
        </p:nvSpPr>
        <p:spPr>
          <a:xfrm>
            <a:off x="8379618" y="1214437"/>
            <a:ext cx="207170" cy="50007"/>
          </a:xfrm>
          <a:custGeom>
            <a:avLst/>
            <a:gdLst/>
            <a:ahLst/>
            <a:cxnLst/>
            <a:rect l="0" t="0" r="0" b="0"/>
            <a:pathLst>
              <a:path w="207170" h="50007">
                <a:moveTo>
                  <a:pt x="0" y="50006"/>
                </a:moveTo>
                <a:lnTo>
                  <a:pt x="0" y="42950"/>
                </a:lnTo>
                <a:lnTo>
                  <a:pt x="0" y="49021"/>
                </a:lnTo>
                <a:lnTo>
                  <a:pt x="794" y="49349"/>
                </a:lnTo>
                <a:lnTo>
                  <a:pt x="5704" y="49812"/>
                </a:lnTo>
                <a:lnTo>
                  <a:pt x="9943" y="49920"/>
                </a:lnTo>
                <a:lnTo>
                  <a:pt x="27642" y="49999"/>
                </a:lnTo>
                <a:lnTo>
                  <a:pt x="31922" y="49207"/>
                </a:lnTo>
                <a:lnTo>
                  <a:pt x="36362" y="47886"/>
                </a:lnTo>
                <a:lnTo>
                  <a:pt x="40910" y="46212"/>
                </a:lnTo>
                <a:lnTo>
                  <a:pt x="45530" y="45095"/>
                </a:lnTo>
                <a:lnTo>
                  <a:pt x="50197" y="44351"/>
                </a:lnTo>
                <a:lnTo>
                  <a:pt x="54896" y="43855"/>
                </a:lnTo>
                <a:lnTo>
                  <a:pt x="59617" y="43524"/>
                </a:lnTo>
                <a:lnTo>
                  <a:pt x="64351" y="43304"/>
                </a:lnTo>
                <a:lnTo>
                  <a:pt x="69094" y="43157"/>
                </a:lnTo>
                <a:lnTo>
                  <a:pt x="73845" y="42265"/>
                </a:lnTo>
                <a:lnTo>
                  <a:pt x="78598" y="40877"/>
                </a:lnTo>
                <a:lnTo>
                  <a:pt x="88908" y="37217"/>
                </a:lnTo>
                <a:lnTo>
                  <a:pt x="101427" y="32945"/>
                </a:lnTo>
                <a:lnTo>
                  <a:pt x="107305" y="31488"/>
                </a:lnTo>
                <a:lnTo>
                  <a:pt x="112813" y="30517"/>
                </a:lnTo>
                <a:lnTo>
                  <a:pt x="118071" y="29870"/>
                </a:lnTo>
                <a:lnTo>
                  <a:pt x="123957" y="28645"/>
                </a:lnTo>
                <a:lnTo>
                  <a:pt x="130264" y="27034"/>
                </a:lnTo>
                <a:lnTo>
                  <a:pt x="136848" y="25166"/>
                </a:lnTo>
                <a:lnTo>
                  <a:pt x="142826" y="23921"/>
                </a:lnTo>
                <a:lnTo>
                  <a:pt x="148399" y="23091"/>
                </a:lnTo>
                <a:lnTo>
                  <a:pt x="153702" y="22538"/>
                </a:lnTo>
                <a:lnTo>
                  <a:pt x="158824" y="21375"/>
                </a:lnTo>
                <a:lnTo>
                  <a:pt x="163827" y="19807"/>
                </a:lnTo>
                <a:lnTo>
                  <a:pt x="168750" y="17967"/>
                </a:lnTo>
                <a:lnTo>
                  <a:pt x="173618" y="15947"/>
                </a:lnTo>
                <a:lnTo>
                  <a:pt x="178452" y="13806"/>
                </a:lnTo>
                <a:lnTo>
                  <a:pt x="190032" y="8460"/>
                </a:lnTo>
                <a:lnTo>
                  <a:pt x="191776" y="7227"/>
                </a:lnTo>
                <a:lnTo>
                  <a:pt x="193732" y="5612"/>
                </a:lnTo>
                <a:lnTo>
                  <a:pt x="195830" y="3741"/>
                </a:lnTo>
                <a:lnTo>
                  <a:pt x="198022" y="2494"/>
                </a:lnTo>
                <a:lnTo>
                  <a:pt x="200277" y="1663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7"/>
          <p:cNvSpPr/>
          <p:nvPr/>
        </p:nvSpPr>
        <p:spPr>
          <a:xfrm>
            <a:off x="8615362" y="1086938"/>
            <a:ext cx="206421" cy="241771"/>
          </a:xfrm>
          <a:custGeom>
            <a:avLst/>
            <a:gdLst/>
            <a:ahLst/>
            <a:cxnLst/>
            <a:rect l="0" t="0" r="0" b="0"/>
            <a:pathLst>
              <a:path w="206421" h="241771">
                <a:moveTo>
                  <a:pt x="0" y="27487"/>
                </a:moveTo>
                <a:lnTo>
                  <a:pt x="3793" y="27487"/>
                </a:lnTo>
                <a:lnTo>
                  <a:pt x="4910" y="26693"/>
                </a:lnTo>
                <a:lnTo>
                  <a:pt x="5654" y="25370"/>
                </a:lnTo>
                <a:lnTo>
                  <a:pt x="6152" y="23694"/>
                </a:lnTo>
                <a:lnTo>
                  <a:pt x="7276" y="22577"/>
                </a:lnTo>
                <a:lnTo>
                  <a:pt x="8819" y="21832"/>
                </a:lnTo>
                <a:lnTo>
                  <a:pt x="13445" y="20211"/>
                </a:lnTo>
                <a:lnTo>
                  <a:pt x="16901" y="18667"/>
                </a:lnTo>
                <a:lnTo>
                  <a:pt x="20792" y="16845"/>
                </a:lnTo>
                <a:lnTo>
                  <a:pt x="24974" y="15629"/>
                </a:lnTo>
                <a:lnTo>
                  <a:pt x="29349" y="14819"/>
                </a:lnTo>
                <a:lnTo>
                  <a:pt x="33854" y="14279"/>
                </a:lnTo>
                <a:lnTo>
                  <a:pt x="38444" y="13125"/>
                </a:lnTo>
                <a:lnTo>
                  <a:pt x="43092" y="11562"/>
                </a:lnTo>
                <a:lnTo>
                  <a:pt x="47778" y="9727"/>
                </a:lnTo>
                <a:lnTo>
                  <a:pt x="52490" y="8503"/>
                </a:lnTo>
                <a:lnTo>
                  <a:pt x="57218" y="7687"/>
                </a:lnTo>
                <a:lnTo>
                  <a:pt x="61958" y="7143"/>
                </a:lnTo>
                <a:lnTo>
                  <a:pt x="67500" y="5987"/>
                </a:lnTo>
                <a:lnTo>
                  <a:pt x="73575" y="4422"/>
                </a:lnTo>
                <a:lnTo>
                  <a:pt x="80006" y="2585"/>
                </a:lnTo>
                <a:lnTo>
                  <a:pt x="86675" y="1361"/>
                </a:lnTo>
                <a:lnTo>
                  <a:pt x="93502" y="544"/>
                </a:lnTo>
                <a:lnTo>
                  <a:pt x="100434" y="0"/>
                </a:lnTo>
                <a:lnTo>
                  <a:pt x="106645" y="431"/>
                </a:lnTo>
                <a:lnTo>
                  <a:pt x="112371" y="1512"/>
                </a:lnTo>
                <a:lnTo>
                  <a:pt x="117776" y="3026"/>
                </a:lnTo>
                <a:lnTo>
                  <a:pt x="122967" y="4036"/>
                </a:lnTo>
                <a:lnTo>
                  <a:pt x="128016" y="4709"/>
                </a:lnTo>
                <a:lnTo>
                  <a:pt x="132969" y="5158"/>
                </a:lnTo>
                <a:lnTo>
                  <a:pt x="137065" y="6251"/>
                </a:lnTo>
                <a:lnTo>
                  <a:pt x="140589" y="7773"/>
                </a:lnTo>
                <a:lnTo>
                  <a:pt x="146621" y="11581"/>
                </a:lnTo>
                <a:lnTo>
                  <a:pt x="151949" y="15920"/>
                </a:lnTo>
                <a:lnTo>
                  <a:pt x="156962" y="20494"/>
                </a:lnTo>
                <a:lnTo>
                  <a:pt x="159410" y="22825"/>
                </a:lnTo>
                <a:lnTo>
                  <a:pt x="161042" y="25172"/>
                </a:lnTo>
                <a:lnTo>
                  <a:pt x="162856" y="29898"/>
                </a:lnTo>
                <a:lnTo>
                  <a:pt x="163876" y="37020"/>
                </a:lnTo>
                <a:lnTo>
                  <a:pt x="163226" y="39399"/>
                </a:lnTo>
                <a:lnTo>
                  <a:pt x="160386" y="44158"/>
                </a:lnTo>
                <a:lnTo>
                  <a:pt x="156479" y="51036"/>
                </a:lnTo>
                <a:lnTo>
                  <a:pt x="154325" y="55092"/>
                </a:lnTo>
                <a:lnTo>
                  <a:pt x="151302" y="58590"/>
                </a:lnTo>
                <a:lnTo>
                  <a:pt x="147700" y="61716"/>
                </a:lnTo>
                <a:lnTo>
                  <a:pt x="143711" y="64594"/>
                </a:lnTo>
                <a:lnTo>
                  <a:pt x="139463" y="68100"/>
                </a:lnTo>
                <a:lnTo>
                  <a:pt x="135044" y="72024"/>
                </a:lnTo>
                <a:lnTo>
                  <a:pt x="130511" y="76228"/>
                </a:lnTo>
                <a:lnTo>
                  <a:pt x="125107" y="79825"/>
                </a:lnTo>
                <a:lnTo>
                  <a:pt x="119125" y="83016"/>
                </a:lnTo>
                <a:lnTo>
                  <a:pt x="112753" y="85938"/>
                </a:lnTo>
                <a:lnTo>
                  <a:pt x="107713" y="88679"/>
                </a:lnTo>
                <a:lnTo>
                  <a:pt x="103558" y="91300"/>
                </a:lnTo>
                <a:lnTo>
                  <a:pt x="99996" y="93841"/>
                </a:lnTo>
                <a:lnTo>
                  <a:pt x="93920" y="98782"/>
                </a:lnTo>
                <a:lnTo>
                  <a:pt x="88573" y="103623"/>
                </a:lnTo>
                <a:lnTo>
                  <a:pt x="83551" y="108421"/>
                </a:lnTo>
                <a:lnTo>
                  <a:pt x="81101" y="110018"/>
                </a:lnTo>
                <a:lnTo>
                  <a:pt x="76262" y="111792"/>
                </a:lnTo>
                <a:lnTo>
                  <a:pt x="74654" y="113059"/>
                </a:lnTo>
                <a:lnTo>
                  <a:pt x="73582" y="114697"/>
                </a:lnTo>
                <a:lnTo>
                  <a:pt x="72867" y="116583"/>
                </a:lnTo>
                <a:lnTo>
                  <a:pt x="73184" y="117841"/>
                </a:lnTo>
                <a:lnTo>
                  <a:pt x="74189" y="118679"/>
                </a:lnTo>
                <a:lnTo>
                  <a:pt x="75653" y="119238"/>
                </a:lnTo>
                <a:lnTo>
                  <a:pt x="81506" y="120024"/>
                </a:lnTo>
                <a:lnTo>
                  <a:pt x="85967" y="120208"/>
                </a:lnTo>
                <a:lnTo>
                  <a:pt x="88267" y="120257"/>
                </a:lnTo>
                <a:lnTo>
                  <a:pt x="91389" y="121084"/>
                </a:lnTo>
                <a:lnTo>
                  <a:pt x="95058" y="122428"/>
                </a:lnTo>
                <a:lnTo>
                  <a:pt x="99090" y="124119"/>
                </a:lnTo>
                <a:lnTo>
                  <a:pt x="102573" y="125245"/>
                </a:lnTo>
                <a:lnTo>
                  <a:pt x="108558" y="126497"/>
                </a:lnTo>
                <a:lnTo>
                  <a:pt x="112060" y="127625"/>
                </a:lnTo>
                <a:lnTo>
                  <a:pt x="115982" y="129171"/>
                </a:lnTo>
                <a:lnTo>
                  <a:pt x="120183" y="130995"/>
                </a:lnTo>
                <a:lnTo>
                  <a:pt x="124572" y="132211"/>
                </a:lnTo>
                <a:lnTo>
                  <a:pt x="129087" y="133021"/>
                </a:lnTo>
                <a:lnTo>
                  <a:pt x="133682" y="133562"/>
                </a:lnTo>
                <a:lnTo>
                  <a:pt x="138334" y="134716"/>
                </a:lnTo>
                <a:lnTo>
                  <a:pt x="143022" y="136279"/>
                </a:lnTo>
                <a:lnTo>
                  <a:pt x="147737" y="138115"/>
                </a:lnTo>
                <a:lnTo>
                  <a:pt x="152466" y="140132"/>
                </a:lnTo>
                <a:lnTo>
                  <a:pt x="161954" y="144491"/>
                </a:lnTo>
                <a:lnTo>
                  <a:pt x="176221" y="151407"/>
                </a:lnTo>
                <a:lnTo>
                  <a:pt x="180187" y="153757"/>
                </a:lnTo>
                <a:lnTo>
                  <a:pt x="183624" y="156117"/>
                </a:lnTo>
                <a:lnTo>
                  <a:pt x="186710" y="158484"/>
                </a:lnTo>
                <a:lnTo>
                  <a:pt x="190355" y="160855"/>
                </a:lnTo>
                <a:lnTo>
                  <a:pt x="194372" y="163230"/>
                </a:lnTo>
                <a:lnTo>
                  <a:pt x="198637" y="165607"/>
                </a:lnTo>
                <a:lnTo>
                  <a:pt x="201482" y="167986"/>
                </a:lnTo>
                <a:lnTo>
                  <a:pt x="203377" y="170365"/>
                </a:lnTo>
                <a:lnTo>
                  <a:pt x="204642" y="172745"/>
                </a:lnTo>
                <a:lnTo>
                  <a:pt x="206046" y="177506"/>
                </a:lnTo>
                <a:lnTo>
                  <a:pt x="206420" y="179887"/>
                </a:lnTo>
                <a:lnTo>
                  <a:pt x="205876" y="182268"/>
                </a:lnTo>
                <a:lnTo>
                  <a:pt x="203155" y="187031"/>
                </a:lnTo>
                <a:lnTo>
                  <a:pt x="197183" y="193909"/>
                </a:lnTo>
                <a:lnTo>
                  <a:pt x="193368" y="197967"/>
                </a:lnTo>
                <a:lnTo>
                  <a:pt x="189237" y="201465"/>
                </a:lnTo>
                <a:lnTo>
                  <a:pt x="184895" y="204591"/>
                </a:lnTo>
                <a:lnTo>
                  <a:pt x="180414" y="207469"/>
                </a:lnTo>
                <a:lnTo>
                  <a:pt x="175838" y="210181"/>
                </a:lnTo>
                <a:lnTo>
                  <a:pt x="171200" y="212783"/>
                </a:lnTo>
                <a:lnTo>
                  <a:pt x="161814" y="217790"/>
                </a:lnTo>
                <a:lnTo>
                  <a:pt x="152350" y="222662"/>
                </a:lnTo>
                <a:lnTo>
                  <a:pt x="146811" y="225072"/>
                </a:lnTo>
                <a:lnTo>
                  <a:pt x="140737" y="227473"/>
                </a:lnTo>
                <a:lnTo>
                  <a:pt x="134306" y="229867"/>
                </a:lnTo>
                <a:lnTo>
                  <a:pt x="128431" y="231463"/>
                </a:lnTo>
                <a:lnTo>
                  <a:pt x="122927" y="232527"/>
                </a:lnTo>
                <a:lnTo>
                  <a:pt x="117670" y="233236"/>
                </a:lnTo>
                <a:lnTo>
                  <a:pt x="111784" y="234503"/>
                </a:lnTo>
                <a:lnTo>
                  <a:pt x="105480" y="236141"/>
                </a:lnTo>
                <a:lnTo>
                  <a:pt x="98895" y="238027"/>
                </a:lnTo>
                <a:lnTo>
                  <a:pt x="92917" y="239284"/>
                </a:lnTo>
                <a:lnTo>
                  <a:pt x="87344" y="240123"/>
                </a:lnTo>
                <a:lnTo>
                  <a:pt x="82042" y="240681"/>
                </a:lnTo>
                <a:lnTo>
                  <a:pt x="76920" y="241054"/>
                </a:lnTo>
                <a:lnTo>
                  <a:pt x="71918" y="241302"/>
                </a:lnTo>
                <a:lnTo>
                  <a:pt x="59409" y="241652"/>
                </a:lnTo>
                <a:lnTo>
                  <a:pt x="48071" y="241770"/>
                </a:lnTo>
                <a:lnTo>
                  <a:pt x="44747" y="240986"/>
                </a:lnTo>
                <a:lnTo>
                  <a:pt x="40944" y="239669"/>
                </a:lnTo>
                <a:lnTo>
                  <a:pt x="29299" y="234949"/>
                </a:lnTo>
                <a:lnTo>
                  <a:pt x="23016" y="229040"/>
                </a:lnTo>
                <a:lnTo>
                  <a:pt x="21431" y="2275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8"/>
          <p:cNvSpPr/>
          <p:nvPr/>
        </p:nvSpPr>
        <p:spPr>
          <a:xfrm>
            <a:off x="6986712" y="1671663"/>
            <a:ext cx="249863" cy="242764"/>
          </a:xfrm>
          <a:custGeom>
            <a:avLst/>
            <a:gdLst/>
            <a:ahLst/>
            <a:cxnLst/>
            <a:rect l="0" t="0" r="0" b="0"/>
            <a:pathLst>
              <a:path w="249863" h="242764">
                <a:moveTo>
                  <a:pt x="135606" y="7118"/>
                </a:moveTo>
                <a:lnTo>
                  <a:pt x="139722" y="7118"/>
                </a:lnTo>
                <a:lnTo>
                  <a:pt x="136305" y="7118"/>
                </a:lnTo>
                <a:lnTo>
                  <a:pt x="136072" y="6324"/>
                </a:lnTo>
                <a:lnTo>
                  <a:pt x="135813" y="3326"/>
                </a:lnTo>
                <a:lnTo>
                  <a:pt x="134951" y="2208"/>
                </a:lnTo>
                <a:lnTo>
                  <a:pt x="133582" y="1463"/>
                </a:lnTo>
                <a:lnTo>
                  <a:pt x="129944" y="636"/>
                </a:lnTo>
                <a:lnTo>
                  <a:pt x="122611" y="61"/>
                </a:lnTo>
                <a:lnTo>
                  <a:pt x="117909" y="0"/>
                </a:lnTo>
                <a:lnTo>
                  <a:pt x="115871" y="785"/>
                </a:lnTo>
                <a:lnTo>
                  <a:pt x="109209" y="4889"/>
                </a:lnTo>
                <a:lnTo>
                  <a:pt x="104559" y="6127"/>
                </a:lnTo>
                <a:lnTo>
                  <a:pt x="97479" y="6824"/>
                </a:lnTo>
                <a:lnTo>
                  <a:pt x="95107" y="7716"/>
                </a:lnTo>
                <a:lnTo>
                  <a:pt x="90355" y="10823"/>
                </a:lnTo>
                <a:lnTo>
                  <a:pt x="83480" y="14850"/>
                </a:lnTo>
                <a:lnTo>
                  <a:pt x="75926" y="19286"/>
                </a:lnTo>
                <a:lnTo>
                  <a:pt x="69923" y="23903"/>
                </a:lnTo>
                <a:lnTo>
                  <a:pt x="62493" y="30717"/>
                </a:lnTo>
                <a:lnTo>
                  <a:pt x="48581" y="44235"/>
                </a:lnTo>
                <a:lnTo>
                  <a:pt x="36884" y="55863"/>
                </a:lnTo>
                <a:lnTo>
                  <a:pt x="33279" y="60252"/>
                </a:lnTo>
                <a:lnTo>
                  <a:pt x="30082" y="64765"/>
                </a:lnTo>
                <a:lnTo>
                  <a:pt x="27157" y="69362"/>
                </a:lnTo>
                <a:lnTo>
                  <a:pt x="24413" y="74014"/>
                </a:lnTo>
                <a:lnTo>
                  <a:pt x="21790" y="78703"/>
                </a:lnTo>
                <a:lnTo>
                  <a:pt x="16758" y="88146"/>
                </a:lnTo>
                <a:lnTo>
                  <a:pt x="4666" y="111901"/>
                </a:lnTo>
                <a:lnTo>
                  <a:pt x="2004" y="119305"/>
                </a:lnTo>
                <a:lnTo>
                  <a:pt x="821" y="126035"/>
                </a:lnTo>
                <a:lnTo>
                  <a:pt x="506" y="130052"/>
                </a:lnTo>
                <a:lnTo>
                  <a:pt x="296" y="134318"/>
                </a:lnTo>
                <a:lnTo>
                  <a:pt x="62" y="143291"/>
                </a:lnTo>
                <a:lnTo>
                  <a:pt x="0" y="147906"/>
                </a:lnTo>
                <a:lnTo>
                  <a:pt x="752" y="153364"/>
                </a:lnTo>
                <a:lnTo>
                  <a:pt x="2047" y="159384"/>
                </a:lnTo>
                <a:lnTo>
                  <a:pt x="3704" y="165779"/>
                </a:lnTo>
                <a:lnTo>
                  <a:pt x="4809" y="170835"/>
                </a:lnTo>
                <a:lnTo>
                  <a:pt x="5546" y="175001"/>
                </a:lnTo>
                <a:lnTo>
                  <a:pt x="7158" y="182539"/>
                </a:lnTo>
                <a:lnTo>
                  <a:pt x="8699" y="186771"/>
                </a:lnTo>
                <a:lnTo>
                  <a:pt x="10520" y="191181"/>
                </a:lnTo>
                <a:lnTo>
                  <a:pt x="11734" y="195707"/>
                </a:lnTo>
                <a:lnTo>
                  <a:pt x="12544" y="200313"/>
                </a:lnTo>
                <a:lnTo>
                  <a:pt x="13083" y="204971"/>
                </a:lnTo>
                <a:lnTo>
                  <a:pt x="15031" y="208870"/>
                </a:lnTo>
                <a:lnTo>
                  <a:pt x="17917" y="212263"/>
                </a:lnTo>
                <a:lnTo>
                  <a:pt x="24563" y="218150"/>
                </a:lnTo>
                <a:lnTo>
                  <a:pt x="30162" y="223412"/>
                </a:lnTo>
                <a:lnTo>
                  <a:pt x="37413" y="228396"/>
                </a:lnTo>
                <a:lnTo>
                  <a:pt x="41569" y="230837"/>
                </a:lnTo>
                <a:lnTo>
                  <a:pt x="45927" y="232464"/>
                </a:lnTo>
                <a:lnTo>
                  <a:pt x="50421" y="233549"/>
                </a:lnTo>
                <a:lnTo>
                  <a:pt x="55003" y="234272"/>
                </a:lnTo>
                <a:lnTo>
                  <a:pt x="59646" y="235547"/>
                </a:lnTo>
                <a:lnTo>
                  <a:pt x="64328" y="237192"/>
                </a:lnTo>
                <a:lnTo>
                  <a:pt x="69037" y="239082"/>
                </a:lnTo>
                <a:lnTo>
                  <a:pt x="74559" y="240341"/>
                </a:lnTo>
                <a:lnTo>
                  <a:pt x="80620" y="241182"/>
                </a:lnTo>
                <a:lnTo>
                  <a:pt x="92118" y="242115"/>
                </a:lnTo>
                <a:lnTo>
                  <a:pt x="99874" y="242530"/>
                </a:lnTo>
                <a:lnTo>
                  <a:pt x="108084" y="242714"/>
                </a:lnTo>
                <a:lnTo>
                  <a:pt x="112495" y="242763"/>
                </a:lnTo>
                <a:lnTo>
                  <a:pt x="117818" y="242002"/>
                </a:lnTo>
                <a:lnTo>
                  <a:pt x="123747" y="240701"/>
                </a:lnTo>
                <a:lnTo>
                  <a:pt x="130082" y="239040"/>
                </a:lnTo>
                <a:lnTo>
                  <a:pt x="135099" y="237139"/>
                </a:lnTo>
                <a:lnTo>
                  <a:pt x="142789" y="232910"/>
                </a:lnTo>
                <a:lnTo>
                  <a:pt x="146745" y="230671"/>
                </a:lnTo>
                <a:lnTo>
                  <a:pt x="155374" y="226066"/>
                </a:lnTo>
                <a:lnTo>
                  <a:pt x="183294" y="211894"/>
                </a:lnTo>
                <a:lnTo>
                  <a:pt x="187242" y="208723"/>
                </a:lnTo>
                <a:lnTo>
                  <a:pt x="190668" y="205021"/>
                </a:lnTo>
                <a:lnTo>
                  <a:pt x="193745" y="200966"/>
                </a:lnTo>
                <a:lnTo>
                  <a:pt x="201398" y="194343"/>
                </a:lnTo>
                <a:lnTo>
                  <a:pt x="205662" y="191466"/>
                </a:lnTo>
                <a:lnTo>
                  <a:pt x="212515" y="186153"/>
                </a:lnTo>
                <a:lnTo>
                  <a:pt x="215454" y="183624"/>
                </a:lnTo>
                <a:lnTo>
                  <a:pt x="220836" y="176582"/>
                </a:lnTo>
                <a:lnTo>
                  <a:pt x="223382" y="172481"/>
                </a:lnTo>
                <a:lnTo>
                  <a:pt x="230445" y="165808"/>
                </a:lnTo>
                <a:lnTo>
                  <a:pt x="234551" y="162918"/>
                </a:lnTo>
                <a:lnTo>
                  <a:pt x="241229" y="155473"/>
                </a:lnTo>
                <a:lnTo>
                  <a:pt x="244121" y="151265"/>
                </a:lnTo>
                <a:lnTo>
                  <a:pt x="246050" y="146872"/>
                </a:lnTo>
                <a:lnTo>
                  <a:pt x="247336" y="142356"/>
                </a:lnTo>
                <a:lnTo>
                  <a:pt x="248192" y="137758"/>
                </a:lnTo>
                <a:lnTo>
                  <a:pt x="249144" y="130532"/>
                </a:lnTo>
                <a:lnTo>
                  <a:pt x="249568" y="123881"/>
                </a:lnTo>
                <a:lnTo>
                  <a:pt x="249756" y="115633"/>
                </a:lnTo>
                <a:lnTo>
                  <a:pt x="249862" y="105857"/>
                </a:lnTo>
                <a:lnTo>
                  <a:pt x="247770" y="98363"/>
                </a:lnTo>
                <a:lnTo>
                  <a:pt x="246100" y="94141"/>
                </a:lnTo>
                <a:lnTo>
                  <a:pt x="242130" y="87335"/>
                </a:lnTo>
                <a:lnTo>
                  <a:pt x="239959" y="84408"/>
                </a:lnTo>
                <a:lnTo>
                  <a:pt x="238512" y="80870"/>
                </a:lnTo>
                <a:lnTo>
                  <a:pt x="237547" y="76923"/>
                </a:lnTo>
                <a:lnTo>
                  <a:pt x="236905" y="72705"/>
                </a:lnTo>
                <a:lnTo>
                  <a:pt x="234074" y="65901"/>
                </a:lnTo>
                <a:lnTo>
                  <a:pt x="230169" y="59437"/>
                </a:lnTo>
                <a:lnTo>
                  <a:pt x="225789" y="51273"/>
                </a:lnTo>
                <a:lnTo>
                  <a:pt x="221196" y="44469"/>
                </a:lnTo>
                <a:lnTo>
                  <a:pt x="218859" y="41544"/>
                </a:lnTo>
                <a:lnTo>
                  <a:pt x="212031" y="36176"/>
                </a:lnTo>
                <a:lnTo>
                  <a:pt x="207987" y="33634"/>
                </a:lnTo>
                <a:lnTo>
                  <a:pt x="203704" y="31145"/>
                </a:lnTo>
                <a:lnTo>
                  <a:pt x="194712" y="26263"/>
                </a:lnTo>
                <a:lnTo>
                  <a:pt x="190091" y="24644"/>
                </a:lnTo>
                <a:lnTo>
                  <a:pt x="185423" y="23564"/>
                </a:lnTo>
                <a:lnTo>
                  <a:pt x="180724" y="22845"/>
                </a:lnTo>
                <a:lnTo>
                  <a:pt x="176004" y="21571"/>
                </a:lnTo>
                <a:lnTo>
                  <a:pt x="171269" y="19928"/>
                </a:lnTo>
                <a:lnTo>
                  <a:pt x="166525" y="18039"/>
                </a:lnTo>
                <a:lnTo>
                  <a:pt x="161775" y="16780"/>
                </a:lnTo>
                <a:lnTo>
                  <a:pt x="157021" y="15941"/>
                </a:lnTo>
                <a:lnTo>
                  <a:pt x="152264" y="15381"/>
                </a:lnTo>
                <a:lnTo>
                  <a:pt x="147506" y="15008"/>
                </a:lnTo>
                <a:lnTo>
                  <a:pt x="142745" y="14759"/>
                </a:lnTo>
                <a:lnTo>
                  <a:pt x="137984" y="14593"/>
                </a:lnTo>
                <a:lnTo>
                  <a:pt x="134016" y="13689"/>
                </a:lnTo>
                <a:lnTo>
                  <a:pt x="127491" y="10567"/>
                </a:lnTo>
                <a:lnTo>
                  <a:pt x="119829" y="8651"/>
                </a:lnTo>
                <a:lnTo>
                  <a:pt x="115563" y="8140"/>
                </a:lnTo>
                <a:lnTo>
                  <a:pt x="108706" y="7572"/>
                </a:lnTo>
                <a:lnTo>
                  <a:pt x="103014" y="7320"/>
                </a:lnTo>
                <a:lnTo>
                  <a:pt x="92744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9"/>
          <p:cNvSpPr/>
          <p:nvPr/>
        </p:nvSpPr>
        <p:spPr>
          <a:xfrm>
            <a:off x="7350930" y="1614487"/>
            <a:ext cx="278596" cy="185739"/>
          </a:xfrm>
          <a:custGeom>
            <a:avLst/>
            <a:gdLst/>
            <a:ahLst/>
            <a:cxnLst/>
            <a:rect l="0" t="0" r="0" b="0"/>
            <a:pathLst>
              <a:path w="278596" h="185739">
                <a:moveTo>
                  <a:pt x="171438" y="0"/>
                </a:moveTo>
                <a:lnTo>
                  <a:pt x="171438" y="6850"/>
                </a:lnTo>
                <a:lnTo>
                  <a:pt x="167645" y="10849"/>
                </a:lnTo>
                <a:lnTo>
                  <a:pt x="161495" y="17061"/>
                </a:lnTo>
                <a:lnTo>
                  <a:pt x="159253" y="18518"/>
                </a:lnTo>
                <a:lnTo>
                  <a:pt x="154645" y="20137"/>
                </a:lnTo>
                <a:lnTo>
                  <a:pt x="152306" y="22155"/>
                </a:lnTo>
                <a:lnTo>
                  <a:pt x="149952" y="25089"/>
                </a:lnTo>
                <a:lnTo>
                  <a:pt x="147589" y="28632"/>
                </a:lnTo>
                <a:lnTo>
                  <a:pt x="144426" y="31788"/>
                </a:lnTo>
                <a:lnTo>
                  <a:pt x="136679" y="37411"/>
                </a:lnTo>
                <a:lnTo>
                  <a:pt x="132390" y="40022"/>
                </a:lnTo>
                <a:lnTo>
                  <a:pt x="127943" y="42556"/>
                </a:lnTo>
                <a:lnTo>
                  <a:pt x="119564" y="47489"/>
                </a:lnTo>
                <a:lnTo>
                  <a:pt x="113193" y="52327"/>
                </a:lnTo>
                <a:lnTo>
                  <a:pt x="105599" y="57123"/>
                </a:lnTo>
                <a:lnTo>
                  <a:pt x="96933" y="61900"/>
                </a:lnTo>
                <a:lnTo>
                  <a:pt x="83129" y="69053"/>
                </a:lnTo>
                <a:lnTo>
                  <a:pt x="73716" y="73817"/>
                </a:lnTo>
                <a:lnTo>
                  <a:pt x="66359" y="78581"/>
                </a:lnTo>
                <a:lnTo>
                  <a:pt x="59649" y="83343"/>
                </a:lnTo>
                <a:lnTo>
                  <a:pt x="51375" y="88106"/>
                </a:lnTo>
                <a:lnTo>
                  <a:pt x="44523" y="92869"/>
                </a:lnTo>
                <a:lnTo>
                  <a:pt x="38038" y="97631"/>
                </a:lnTo>
                <a:lnTo>
                  <a:pt x="29864" y="102394"/>
                </a:lnTo>
                <a:lnTo>
                  <a:pt x="23057" y="107156"/>
                </a:lnTo>
                <a:lnTo>
                  <a:pt x="20129" y="109538"/>
                </a:lnTo>
                <a:lnTo>
                  <a:pt x="14761" y="112183"/>
                </a:lnTo>
                <a:lnTo>
                  <a:pt x="12218" y="112889"/>
                </a:lnTo>
                <a:lnTo>
                  <a:pt x="7276" y="115789"/>
                </a:lnTo>
                <a:lnTo>
                  <a:pt x="1428" y="120327"/>
                </a:lnTo>
                <a:lnTo>
                  <a:pt x="949" y="121493"/>
                </a:lnTo>
                <a:lnTo>
                  <a:pt x="178" y="126951"/>
                </a:lnTo>
                <a:lnTo>
                  <a:pt x="25" y="132057"/>
                </a:lnTo>
                <a:lnTo>
                  <a:pt x="0" y="134643"/>
                </a:lnTo>
                <a:lnTo>
                  <a:pt x="4900" y="140426"/>
                </a:lnTo>
                <a:lnTo>
                  <a:pt x="6140" y="141787"/>
                </a:lnTo>
                <a:lnTo>
                  <a:pt x="14423" y="146345"/>
                </a:lnTo>
                <a:lnTo>
                  <a:pt x="20427" y="148386"/>
                </a:lnTo>
                <a:lnTo>
                  <a:pt x="26535" y="150087"/>
                </a:lnTo>
                <a:lnTo>
                  <a:pt x="34541" y="153489"/>
                </a:lnTo>
                <a:lnTo>
                  <a:pt x="39692" y="154713"/>
                </a:lnTo>
                <a:lnTo>
                  <a:pt x="45508" y="155530"/>
                </a:lnTo>
                <a:lnTo>
                  <a:pt x="51766" y="156074"/>
                </a:lnTo>
                <a:lnTo>
                  <a:pt x="58319" y="156437"/>
                </a:lnTo>
                <a:lnTo>
                  <a:pt x="71951" y="156840"/>
                </a:lnTo>
                <a:lnTo>
                  <a:pt x="118127" y="157134"/>
                </a:lnTo>
                <a:lnTo>
                  <a:pt x="164005" y="157160"/>
                </a:lnTo>
                <a:lnTo>
                  <a:pt x="170451" y="157955"/>
                </a:lnTo>
                <a:lnTo>
                  <a:pt x="176336" y="159278"/>
                </a:lnTo>
                <a:lnTo>
                  <a:pt x="181848" y="160954"/>
                </a:lnTo>
                <a:lnTo>
                  <a:pt x="187902" y="162072"/>
                </a:lnTo>
                <a:lnTo>
                  <a:pt x="194321" y="162816"/>
                </a:lnTo>
                <a:lnTo>
                  <a:pt x="200981" y="163313"/>
                </a:lnTo>
                <a:lnTo>
                  <a:pt x="207008" y="163644"/>
                </a:lnTo>
                <a:lnTo>
                  <a:pt x="217939" y="164012"/>
                </a:lnTo>
                <a:lnTo>
                  <a:pt x="223870" y="164904"/>
                </a:lnTo>
                <a:lnTo>
                  <a:pt x="230205" y="166292"/>
                </a:lnTo>
                <a:lnTo>
                  <a:pt x="236809" y="168011"/>
                </a:lnTo>
                <a:lnTo>
                  <a:pt x="242008" y="169158"/>
                </a:lnTo>
                <a:lnTo>
                  <a:pt x="249899" y="170431"/>
                </a:lnTo>
                <a:lnTo>
                  <a:pt x="256052" y="173114"/>
                </a:lnTo>
                <a:lnTo>
                  <a:pt x="258803" y="174940"/>
                </a:lnTo>
                <a:lnTo>
                  <a:pt x="263978" y="176970"/>
                </a:lnTo>
                <a:lnTo>
                  <a:pt x="266469" y="177511"/>
                </a:lnTo>
                <a:lnTo>
                  <a:pt x="271353" y="180229"/>
                </a:lnTo>
                <a:lnTo>
                  <a:pt x="27859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2" name="SMARTPenAnnotation550"/>
          <p:cNvSpPr/>
          <p:nvPr/>
        </p:nvSpPr>
        <p:spPr>
          <a:xfrm>
            <a:off x="7386637" y="1857375"/>
            <a:ext cx="264320" cy="14288"/>
          </a:xfrm>
          <a:custGeom>
            <a:avLst/>
            <a:gdLst/>
            <a:ahLst/>
            <a:cxnLst/>
            <a:rect l="0" t="0" r="0" b="0"/>
            <a:pathLst>
              <a:path w="264320" h="14288">
                <a:moveTo>
                  <a:pt x="0" y="0"/>
                </a:moveTo>
                <a:lnTo>
                  <a:pt x="3793" y="0"/>
                </a:lnTo>
                <a:lnTo>
                  <a:pt x="5704" y="793"/>
                </a:lnTo>
                <a:lnTo>
                  <a:pt x="7771" y="2116"/>
                </a:lnTo>
                <a:lnTo>
                  <a:pt x="9943" y="3792"/>
                </a:lnTo>
                <a:lnTo>
                  <a:pt x="12978" y="4909"/>
                </a:lnTo>
                <a:lnTo>
                  <a:pt x="16590" y="5654"/>
                </a:lnTo>
                <a:lnTo>
                  <a:pt x="20585" y="6150"/>
                </a:lnTo>
                <a:lnTo>
                  <a:pt x="24836" y="6481"/>
                </a:lnTo>
                <a:lnTo>
                  <a:pt x="29257" y="6702"/>
                </a:lnTo>
                <a:lnTo>
                  <a:pt x="38403" y="6947"/>
                </a:lnTo>
                <a:lnTo>
                  <a:pt x="225079" y="7143"/>
                </a:lnTo>
                <a:lnTo>
                  <a:pt x="230221" y="7937"/>
                </a:lnTo>
                <a:lnTo>
                  <a:pt x="235237" y="9260"/>
                </a:lnTo>
                <a:lnTo>
                  <a:pt x="240168" y="10936"/>
                </a:lnTo>
                <a:lnTo>
                  <a:pt x="245043" y="12053"/>
                </a:lnTo>
                <a:lnTo>
                  <a:pt x="249881" y="12798"/>
                </a:lnTo>
                <a:lnTo>
                  <a:pt x="264319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3" name="SMARTPenAnnotation551"/>
          <p:cNvSpPr/>
          <p:nvPr/>
        </p:nvSpPr>
        <p:spPr>
          <a:xfrm>
            <a:off x="7786687" y="1587321"/>
            <a:ext cx="288397" cy="283224"/>
          </a:xfrm>
          <a:custGeom>
            <a:avLst/>
            <a:gdLst/>
            <a:ahLst/>
            <a:cxnLst/>
            <a:rect l="0" t="0" r="0" b="0"/>
            <a:pathLst>
              <a:path w="288397" h="283224">
                <a:moveTo>
                  <a:pt x="0" y="48597"/>
                </a:moveTo>
                <a:lnTo>
                  <a:pt x="0" y="35597"/>
                </a:lnTo>
                <a:lnTo>
                  <a:pt x="2116" y="32765"/>
                </a:lnTo>
                <a:lnTo>
                  <a:pt x="3793" y="30899"/>
                </a:lnTo>
                <a:lnTo>
                  <a:pt x="9888" y="26708"/>
                </a:lnTo>
                <a:lnTo>
                  <a:pt x="17888" y="22200"/>
                </a:lnTo>
                <a:lnTo>
                  <a:pt x="26736" y="17551"/>
                </a:lnTo>
                <a:lnTo>
                  <a:pt x="32906" y="15200"/>
                </a:lnTo>
                <a:lnTo>
                  <a:pt x="40193" y="12838"/>
                </a:lnTo>
                <a:lnTo>
                  <a:pt x="48227" y="10471"/>
                </a:lnTo>
                <a:lnTo>
                  <a:pt x="65619" y="5723"/>
                </a:lnTo>
                <a:lnTo>
                  <a:pt x="74702" y="3346"/>
                </a:lnTo>
                <a:lnTo>
                  <a:pt x="83139" y="1761"/>
                </a:lnTo>
                <a:lnTo>
                  <a:pt x="91145" y="704"/>
                </a:lnTo>
                <a:lnTo>
                  <a:pt x="98863" y="0"/>
                </a:lnTo>
                <a:lnTo>
                  <a:pt x="107184" y="324"/>
                </a:lnTo>
                <a:lnTo>
                  <a:pt x="115906" y="1334"/>
                </a:lnTo>
                <a:lnTo>
                  <a:pt x="124896" y="2801"/>
                </a:lnTo>
                <a:lnTo>
                  <a:pt x="134064" y="3779"/>
                </a:lnTo>
                <a:lnTo>
                  <a:pt x="143351" y="4431"/>
                </a:lnTo>
                <a:lnTo>
                  <a:pt x="152718" y="4866"/>
                </a:lnTo>
                <a:lnTo>
                  <a:pt x="161343" y="5949"/>
                </a:lnTo>
                <a:lnTo>
                  <a:pt x="169475" y="7465"/>
                </a:lnTo>
                <a:lnTo>
                  <a:pt x="177277" y="9270"/>
                </a:lnTo>
                <a:lnTo>
                  <a:pt x="184066" y="12060"/>
                </a:lnTo>
                <a:lnTo>
                  <a:pt x="190180" y="15508"/>
                </a:lnTo>
                <a:lnTo>
                  <a:pt x="195842" y="19394"/>
                </a:lnTo>
                <a:lnTo>
                  <a:pt x="204252" y="25828"/>
                </a:lnTo>
                <a:lnTo>
                  <a:pt x="207606" y="28656"/>
                </a:lnTo>
                <a:lnTo>
                  <a:pt x="209841" y="32128"/>
                </a:lnTo>
                <a:lnTo>
                  <a:pt x="212325" y="40219"/>
                </a:lnTo>
                <a:lnTo>
                  <a:pt x="212193" y="44599"/>
                </a:lnTo>
                <a:lnTo>
                  <a:pt x="211313" y="49107"/>
                </a:lnTo>
                <a:lnTo>
                  <a:pt x="209931" y="53700"/>
                </a:lnTo>
                <a:lnTo>
                  <a:pt x="207423" y="58349"/>
                </a:lnTo>
                <a:lnTo>
                  <a:pt x="204164" y="63036"/>
                </a:lnTo>
                <a:lnTo>
                  <a:pt x="200402" y="67748"/>
                </a:lnTo>
                <a:lnTo>
                  <a:pt x="196308" y="72477"/>
                </a:lnTo>
                <a:lnTo>
                  <a:pt x="191991" y="77217"/>
                </a:lnTo>
                <a:lnTo>
                  <a:pt x="187525" y="81965"/>
                </a:lnTo>
                <a:lnTo>
                  <a:pt x="182166" y="85923"/>
                </a:lnTo>
                <a:lnTo>
                  <a:pt x="176213" y="89356"/>
                </a:lnTo>
                <a:lnTo>
                  <a:pt x="169863" y="92439"/>
                </a:lnTo>
                <a:lnTo>
                  <a:pt x="164042" y="96081"/>
                </a:lnTo>
                <a:lnTo>
                  <a:pt x="158574" y="100097"/>
                </a:lnTo>
                <a:lnTo>
                  <a:pt x="153341" y="104362"/>
                </a:lnTo>
                <a:lnTo>
                  <a:pt x="147472" y="108792"/>
                </a:lnTo>
                <a:lnTo>
                  <a:pt x="134600" y="117949"/>
                </a:lnTo>
                <a:lnTo>
                  <a:pt x="127833" y="121819"/>
                </a:lnTo>
                <a:lnTo>
                  <a:pt x="120941" y="125193"/>
                </a:lnTo>
                <a:lnTo>
                  <a:pt x="107727" y="131059"/>
                </a:lnTo>
                <a:lnTo>
                  <a:pt x="96562" y="136311"/>
                </a:lnTo>
                <a:lnTo>
                  <a:pt x="91362" y="138030"/>
                </a:lnTo>
                <a:lnTo>
                  <a:pt x="86309" y="139175"/>
                </a:lnTo>
                <a:lnTo>
                  <a:pt x="81351" y="139939"/>
                </a:lnTo>
                <a:lnTo>
                  <a:pt x="78046" y="141242"/>
                </a:lnTo>
                <a:lnTo>
                  <a:pt x="75844" y="142904"/>
                </a:lnTo>
                <a:lnTo>
                  <a:pt x="74375" y="144806"/>
                </a:lnTo>
                <a:lnTo>
                  <a:pt x="72602" y="146074"/>
                </a:lnTo>
                <a:lnTo>
                  <a:pt x="68516" y="147483"/>
                </a:lnTo>
                <a:lnTo>
                  <a:pt x="61013" y="148387"/>
                </a:lnTo>
                <a:lnTo>
                  <a:pt x="61313" y="148461"/>
                </a:lnTo>
                <a:lnTo>
                  <a:pt x="67497" y="148580"/>
                </a:lnTo>
                <a:lnTo>
                  <a:pt x="69604" y="147797"/>
                </a:lnTo>
                <a:lnTo>
                  <a:pt x="74062" y="144809"/>
                </a:lnTo>
                <a:lnTo>
                  <a:pt x="82923" y="142952"/>
                </a:lnTo>
                <a:lnTo>
                  <a:pt x="88619" y="142456"/>
                </a:lnTo>
                <a:lnTo>
                  <a:pt x="94799" y="142126"/>
                </a:lnTo>
                <a:lnTo>
                  <a:pt x="108014" y="141759"/>
                </a:lnTo>
                <a:lnTo>
                  <a:pt x="160038" y="141492"/>
                </a:lnTo>
                <a:lnTo>
                  <a:pt x="170192" y="142277"/>
                </a:lnTo>
                <a:lnTo>
                  <a:pt x="180930" y="143594"/>
                </a:lnTo>
                <a:lnTo>
                  <a:pt x="192057" y="145266"/>
                </a:lnTo>
                <a:lnTo>
                  <a:pt x="202650" y="147174"/>
                </a:lnTo>
                <a:lnTo>
                  <a:pt x="212889" y="149241"/>
                </a:lnTo>
                <a:lnTo>
                  <a:pt x="222888" y="151411"/>
                </a:lnTo>
                <a:lnTo>
                  <a:pt x="231142" y="153652"/>
                </a:lnTo>
                <a:lnTo>
                  <a:pt x="238233" y="155940"/>
                </a:lnTo>
                <a:lnTo>
                  <a:pt x="244546" y="158259"/>
                </a:lnTo>
                <a:lnTo>
                  <a:pt x="251137" y="161393"/>
                </a:lnTo>
                <a:lnTo>
                  <a:pt x="257913" y="165069"/>
                </a:lnTo>
                <a:lnTo>
                  <a:pt x="264810" y="169108"/>
                </a:lnTo>
                <a:lnTo>
                  <a:pt x="270202" y="172594"/>
                </a:lnTo>
                <a:lnTo>
                  <a:pt x="278312" y="178584"/>
                </a:lnTo>
                <a:lnTo>
                  <a:pt x="284561" y="186009"/>
                </a:lnTo>
                <a:lnTo>
                  <a:pt x="287339" y="190211"/>
                </a:lnTo>
                <a:lnTo>
                  <a:pt x="288396" y="194600"/>
                </a:lnTo>
                <a:lnTo>
                  <a:pt x="288309" y="199114"/>
                </a:lnTo>
                <a:lnTo>
                  <a:pt x="287455" y="203710"/>
                </a:lnTo>
                <a:lnTo>
                  <a:pt x="286887" y="208362"/>
                </a:lnTo>
                <a:lnTo>
                  <a:pt x="286508" y="213051"/>
                </a:lnTo>
                <a:lnTo>
                  <a:pt x="286255" y="217764"/>
                </a:lnTo>
                <a:lnTo>
                  <a:pt x="283706" y="221700"/>
                </a:lnTo>
                <a:lnTo>
                  <a:pt x="279625" y="225118"/>
                </a:lnTo>
                <a:lnTo>
                  <a:pt x="274523" y="228190"/>
                </a:lnTo>
                <a:lnTo>
                  <a:pt x="269535" y="231826"/>
                </a:lnTo>
                <a:lnTo>
                  <a:pt x="264620" y="235837"/>
                </a:lnTo>
                <a:lnTo>
                  <a:pt x="259757" y="240099"/>
                </a:lnTo>
                <a:lnTo>
                  <a:pt x="253340" y="243734"/>
                </a:lnTo>
                <a:lnTo>
                  <a:pt x="245887" y="246951"/>
                </a:lnTo>
                <a:lnTo>
                  <a:pt x="237744" y="249889"/>
                </a:lnTo>
                <a:lnTo>
                  <a:pt x="229140" y="252642"/>
                </a:lnTo>
                <a:lnTo>
                  <a:pt x="220228" y="255271"/>
                </a:lnTo>
                <a:lnTo>
                  <a:pt x="202654" y="260308"/>
                </a:lnTo>
                <a:lnTo>
                  <a:pt x="186906" y="265193"/>
                </a:lnTo>
                <a:lnTo>
                  <a:pt x="169852" y="270010"/>
                </a:lnTo>
                <a:lnTo>
                  <a:pt x="160860" y="272406"/>
                </a:lnTo>
                <a:lnTo>
                  <a:pt x="151691" y="274003"/>
                </a:lnTo>
                <a:lnTo>
                  <a:pt x="142401" y="275068"/>
                </a:lnTo>
                <a:lnTo>
                  <a:pt x="133034" y="275778"/>
                </a:lnTo>
                <a:lnTo>
                  <a:pt x="123614" y="277045"/>
                </a:lnTo>
                <a:lnTo>
                  <a:pt x="114160" y="278683"/>
                </a:lnTo>
                <a:lnTo>
                  <a:pt x="104681" y="280569"/>
                </a:lnTo>
                <a:lnTo>
                  <a:pt x="95981" y="281826"/>
                </a:lnTo>
                <a:lnTo>
                  <a:pt x="87801" y="282665"/>
                </a:lnTo>
                <a:lnTo>
                  <a:pt x="79964" y="283223"/>
                </a:lnTo>
                <a:lnTo>
                  <a:pt x="72360" y="282802"/>
                </a:lnTo>
                <a:lnTo>
                  <a:pt x="64908" y="281728"/>
                </a:lnTo>
                <a:lnTo>
                  <a:pt x="57560" y="280218"/>
                </a:lnTo>
                <a:lnTo>
                  <a:pt x="51074" y="279211"/>
                </a:lnTo>
                <a:lnTo>
                  <a:pt x="45162" y="278540"/>
                </a:lnTo>
                <a:lnTo>
                  <a:pt x="39632" y="278092"/>
                </a:lnTo>
                <a:lnTo>
                  <a:pt x="34359" y="277794"/>
                </a:lnTo>
                <a:lnTo>
                  <a:pt x="24267" y="277463"/>
                </a:lnTo>
                <a:lnTo>
                  <a:pt x="20147" y="276580"/>
                </a:lnTo>
                <a:lnTo>
                  <a:pt x="10555" y="272340"/>
                </a:lnTo>
                <a:lnTo>
                  <a:pt x="5220" y="271070"/>
                </a:lnTo>
                <a:lnTo>
                  <a:pt x="3480" y="269937"/>
                </a:lnTo>
                <a:lnTo>
                  <a:pt x="2321" y="268388"/>
                </a:lnTo>
                <a:lnTo>
                  <a:pt x="0" y="2629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5" name="SMARTPenAnnotation552"/>
          <p:cNvSpPr/>
          <p:nvPr/>
        </p:nvSpPr>
        <p:spPr>
          <a:xfrm>
            <a:off x="4910999" y="2628900"/>
            <a:ext cx="71548" cy="56822"/>
          </a:xfrm>
          <a:custGeom>
            <a:avLst/>
            <a:gdLst/>
            <a:ahLst/>
            <a:cxnLst/>
            <a:rect l="0" t="0" r="0" b="0"/>
            <a:pathLst>
              <a:path w="71548" h="56822">
                <a:moveTo>
                  <a:pt x="3901" y="0"/>
                </a:moveTo>
                <a:lnTo>
                  <a:pt x="27811" y="0"/>
                </a:lnTo>
                <a:lnTo>
                  <a:pt x="29366" y="793"/>
                </a:lnTo>
                <a:lnTo>
                  <a:pt x="30403" y="2116"/>
                </a:lnTo>
                <a:lnTo>
                  <a:pt x="31093" y="3792"/>
                </a:lnTo>
                <a:lnTo>
                  <a:pt x="32348" y="5703"/>
                </a:lnTo>
                <a:lnTo>
                  <a:pt x="33978" y="7771"/>
                </a:lnTo>
                <a:lnTo>
                  <a:pt x="35859" y="9943"/>
                </a:lnTo>
                <a:lnTo>
                  <a:pt x="37112" y="12184"/>
                </a:lnTo>
                <a:lnTo>
                  <a:pt x="37948" y="14473"/>
                </a:lnTo>
                <a:lnTo>
                  <a:pt x="38505" y="16792"/>
                </a:lnTo>
                <a:lnTo>
                  <a:pt x="39670" y="19132"/>
                </a:lnTo>
                <a:lnTo>
                  <a:pt x="41241" y="21486"/>
                </a:lnTo>
                <a:lnTo>
                  <a:pt x="43082" y="23849"/>
                </a:lnTo>
                <a:lnTo>
                  <a:pt x="43515" y="26218"/>
                </a:lnTo>
                <a:lnTo>
                  <a:pt x="43010" y="28591"/>
                </a:lnTo>
                <a:lnTo>
                  <a:pt x="40289" y="34310"/>
                </a:lnTo>
                <a:lnTo>
                  <a:pt x="39272" y="35573"/>
                </a:lnTo>
                <a:lnTo>
                  <a:pt x="37800" y="37209"/>
                </a:lnTo>
                <a:lnTo>
                  <a:pt x="34048" y="41144"/>
                </a:lnTo>
                <a:lnTo>
                  <a:pt x="29735" y="45538"/>
                </a:lnTo>
                <a:lnTo>
                  <a:pt x="27473" y="47027"/>
                </a:lnTo>
                <a:lnTo>
                  <a:pt x="25172" y="48020"/>
                </a:lnTo>
                <a:lnTo>
                  <a:pt x="19568" y="49614"/>
                </a:lnTo>
                <a:lnTo>
                  <a:pt x="18314" y="49744"/>
                </a:lnTo>
                <a:lnTo>
                  <a:pt x="16685" y="49832"/>
                </a:lnTo>
                <a:lnTo>
                  <a:pt x="14804" y="49889"/>
                </a:lnTo>
                <a:lnTo>
                  <a:pt x="13551" y="49134"/>
                </a:lnTo>
                <a:lnTo>
                  <a:pt x="12715" y="47837"/>
                </a:lnTo>
                <a:lnTo>
                  <a:pt x="12158" y="46179"/>
                </a:lnTo>
                <a:lnTo>
                  <a:pt x="10993" y="45073"/>
                </a:lnTo>
                <a:lnTo>
                  <a:pt x="9423" y="44336"/>
                </a:lnTo>
                <a:lnTo>
                  <a:pt x="7582" y="43845"/>
                </a:lnTo>
                <a:lnTo>
                  <a:pt x="6355" y="42724"/>
                </a:lnTo>
                <a:lnTo>
                  <a:pt x="5537" y="41182"/>
                </a:lnTo>
                <a:lnTo>
                  <a:pt x="4992" y="39361"/>
                </a:lnTo>
                <a:lnTo>
                  <a:pt x="3834" y="38147"/>
                </a:lnTo>
                <a:lnTo>
                  <a:pt x="2269" y="37337"/>
                </a:lnTo>
                <a:lnTo>
                  <a:pt x="432" y="36798"/>
                </a:lnTo>
                <a:lnTo>
                  <a:pt x="0" y="35644"/>
                </a:lnTo>
                <a:lnTo>
                  <a:pt x="507" y="34081"/>
                </a:lnTo>
                <a:lnTo>
                  <a:pt x="1638" y="32246"/>
                </a:lnTo>
                <a:lnTo>
                  <a:pt x="2392" y="30228"/>
                </a:lnTo>
                <a:lnTo>
                  <a:pt x="2895" y="28089"/>
                </a:lnTo>
                <a:lnTo>
                  <a:pt x="3230" y="25870"/>
                </a:lnTo>
                <a:lnTo>
                  <a:pt x="4247" y="23597"/>
                </a:lnTo>
                <a:lnTo>
                  <a:pt x="5719" y="21287"/>
                </a:lnTo>
                <a:lnTo>
                  <a:pt x="7494" y="18954"/>
                </a:lnTo>
                <a:lnTo>
                  <a:pt x="9471" y="16604"/>
                </a:lnTo>
                <a:lnTo>
                  <a:pt x="11583" y="14245"/>
                </a:lnTo>
                <a:lnTo>
                  <a:pt x="16883" y="8546"/>
                </a:lnTo>
                <a:lnTo>
                  <a:pt x="18906" y="7285"/>
                </a:lnTo>
                <a:lnTo>
                  <a:pt x="21841" y="5650"/>
                </a:lnTo>
                <a:lnTo>
                  <a:pt x="25386" y="3767"/>
                </a:lnTo>
                <a:lnTo>
                  <a:pt x="28543" y="3305"/>
                </a:lnTo>
                <a:lnTo>
                  <a:pt x="31441" y="3791"/>
                </a:lnTo>
                <a:lnTo>
                  <a:pt x="34167" y="4908"/>
                </a:lnTo>
                <a:lnTo>
                  <a:pt x="37572" y="5653"/>
                </a:lnTo>
                <a:lnTo>
                  <a:pt x="41430" y="6150"/>
                </a:lnTo>
                <a:lnTo>
                  <a:pt x="45589" y="6481"/>
                </a:lnTo>
                <a:lnTo>
                  <a:pt x="49155" y="7496"/>
                </a:lnTo>
                <a:lnTo>
                  <a:pt x="52327" y="8966"/>
                </a:lnTo>
                <a:lnTo>
                  <a:pt x="55235" y="10740"/>
                </a:lnTo>
                <a:lnTo>
                  <a:pt x="57173" y="12716"/>
                </a:lnTo>
                <a:lnTo>
                  <a:pt x="58466" y="14827"/>
                </a:lnTo>
                <a:lnTo>
                  <a:pt x="59327" y="17028"/>
                </a:lnTo>
                <a:lnTo>
                  <a:pt x="60695" y="19289"/>
                </a:lnTo>
                <a:lnTo>
                  <a:pt x="62401" y="21591"/>
                </a:lnTo>
                <a:lnTo>
                  <a:pt x="64332" y="23919"/>
                </a:lnTo>
                <a:lnTo>
                  <a:pt x="66414" y="26265"/>
                </a:lnTo>
                <a:lnTo>
                  <a:pt x="70843" y="30988"/>
                </a:lnTo>
                <a:lnTo>
                  <a:pt x="71547" y="32564"/>
                </a:lnTo>
                <a:lnTo>
                  <a:pt x="71223" y="33616"/>
                </a:lnTo>
                <a:lnTo>
                  <a:pt x="70214" y="34316"/>
                </a:lnTo>
                <a:lnTo>
                  <a:pt x="69541" y="35578"/>
                </a:lnTo>
                <a:lnTo>
                  <a:pt x="69092" y="37212"/>
                </a:lnTo>
                <a:lnTo>
                  <a:pt x="68793" y="39095"/>
                </a:lnTo>
                <a:lnTo>
                  <a:pt x="68593" y="41145"/>
                </a:lnTo>
                <a:lnTo>
                  <a:pt x="68460" y="43305"/>
                </a:lnTo>
                <a:lnTo>
                  <a:pt x="68372" y="45538"/>
                </a:lnTo>
                <a:lnTo>
                  <a:pt x="66725" y="47027"/>
                </a:lnTo>
                <a:lnTo>
                  <a:pt x="64040" y="48020"/>
                </a:lnTo>
                <a:lnTo>
                  <a:pt x="60662" y="48682"/>
                </a:lnTo>
                <a:lnTo>
                  <a:pt x="58410" y="49917"/>
                </a:lnTo>
                <a:lnTo>
                  <a:pt x="56909" y="51534"/>
                </a:lnTo>
                <a:lnTo>
                  <a:pt x="55909" y="53406"/>
                </a:lnTo>
                <a:lnTo>
                  <a:pt x="54447" y="54654"/>
                </a:lnTo>
                <a:lnTo>
                  <a:pt x="52680" y="55486"/>
                </a:lnTo>
                <a:lnTo>
                  <a:pt x="50708" y="56040"/>
                </a:lnTo>
                <a:lnTo>
                  <a:pt x="48599" y="56410"/>
                </a:lnTo>
                <a:lnTo>
                  <a:pt x="46399" y="56657"/>
                </a:lnTo>
                <a:lnTo>
                  <a:pt x="44140" y="56821"/>
                </a:lnTo>
                <a:lnTo>
                  <a:pt x="41839" y="56137"/>
                </a:lnTo>
                <a:lnTo>
                  <a:pt x="39512" y="54887"/>
                </a:lnTo>
                <a:lnTo>
                  <a:pt x="37166" y="53260"/>
                </a:lnTo>
                <a:lnTo>
                  <a:pt x="34809" y="52175"/>
                </a:lnTo>
                <a:lnTo>
                  <a:pt x="32444" y="51452"/>
                </a:lnTo>
                <a:lnTo>
                  <a:pt x="30073" y="50970"/>
                </a:lnTo>
                <a:lnTo>
                  <a:pt x="27699" y="49855"/>
                </a:lnTo>
                <a:lnTo>
                  <a:pt x="25322" y="48318"/>
                </a:lnTo>
                <a:lnTo>
                  <a:pt x="22945" y="46499"/>
                </a:lnTo>
                <a:lnTo>
                  <a:pt x="21359" y="44493"/>
                </a:lnTo>
                <a:lnTo>
                  <a:pt x="20302" y="42362"/>
                </a:lnTo>
                <a:lnTo>
                  <a:pt x="19597" y="40147"/>
                </a:lnTo>
                <a:lnTo>
                  <a:pt x="19127" y="37877"/>
                </a:lnTo>
                <a:lnTo>
                  <a:pt x="18815" y="35570"/>
                </a:lnTo>
                <a:lnTo>
                  <a:pt x="18606" y="33238"/>
                </a:lnTo>
                <a:lnTo>
                  <a:pt x="18467" y="30890"/>
                </a:lnTo>
                <a:lnTo>
                  <a:pt x="18312" y="26164"/>
                </a:lnTo>
                <a:lnTo>
                  <a:pt x="19064" y="23792"/>
                </a:lnTo>
                <a:lnTo>
                  <a:pt x="20360" y="21418"/>
                </a:lnTo>
                <a:lnTo>
                  <a:pt x="22017" y="19041"/>
                </a:lnTo>
                <a:lnTo>
                  <a:pt x="23916" y="16662"/>
                </a:lnTo>
                <a:lnTo>
                  <a:pt x="25975" y="14283"/>
                </a:lnTo>
                <a:lnTo>
                  <a:pt x="28142" y="11903"/>
                </a:lnTo>
                <a:lnTo>
                  <a:pt x="30380" y="10317"/>
                </a:lnTo>
                <a:lnTo>
                  <a:pt x="32666" y="9259"/>
                </a:lnTo>
                <a:lnTo>
                  <a:pt x="34984" y="8554"/>
                </a:lnTo>
                <a:lnTo>
                  <a:pt x="37323" y="8084"/>
                </a:lnTo>
                <a:lnTo>
                  <a:pt x="39676" y="7770"/>
                </a:lnTo>
                <a:lnTo>
                  <a:pt x="42038" y="7561"/>
                </a:lnTo>
                <a:lnTo>
                  <a:pt x="44407" y="7422"/>
                </a:lnTo>
                <a:lnTo>
                  <a:pt x="49155" y="7267"/>
                </a:lnTo>
                <a:lnTo>
                  <a:pt x="56291" y="7180"/>
                </a:lnTo>
                <a:lnTo>
                  <a:pt x="57877" y="7961"/>
                </a:lnTo>
                <a:lnTo>
                  <a:pt x="58936" y="9276"/>
                </a:lnTo>
                <a:lnTo>
                  <a:pt x="59641" y="10947"/>
                </a:lnTo>
                <a:lnTo>
                  <a:pt x="60904" y="12854"/>
                </a:lnTo>
                <a:lnTo>
                  <a:pt x="62540" y="14919"/>
                </a:lnTo>
                <a:lnTo>
                  <a:pt x="64425" y="17090"/>
                </a:lnTo>
                <a:lnTo>
                  <a:pt x="65682" y="20124"/>
                </a:lnTo>
                <a:lnTo>
                  <a:pt x="66519" y="23735"/>
                </a:lnTo>
                <a:lnTo>
                  <a:pt x="67078" y="27729"/>
                </a:lnTo>
                <a:lnTo>
                  <a:pt x="66656" y="31186"/>
                </a:lnTo>
                <a:lnTo>
                  <a:pt x="65581" y="34284"/>
                </a:lnTo>
                <a:lnTo>
                  <a:pt x="64071" y="37144"/>
                </a:lnTo>
                <a:lnTo>
                  <a:pt x="62271" y="39843"/>
                </a:lnTo>
                <a:lnTo>
                  <a:pt x="60276" y="42437"/>
                </a:lnTo>
                <a:lnTo>
                  <a:pt x="55165" y="48511"/>
                </a:lnTo>
                <a:lnTo>
                  <a:pt x="53158" y="49803"/>
                </a:lnTo>
                <a:lnTo>
                  <a:pt x="50233" y="51458"/>
                </a:lnTo>
                <a:lnTo>
                  <a:pt x="46695" y="53355"/>
                </a:lnTo>
                <a:lnTo>
                  <a:pt x="43543" y="54620"/>
                </a:lnTo>
                <a:lnTo>
                  <a:pt x="40647" y="55463"/>
                </a:lnTo>
                <a:lnTo>
                  <a:pt x="37924" y="56025"/>
                </a:lnTo>
                <a:lnTo>
                  <a:pt x="34520" y="56400"/>
                </a:lnTo>
                <a:lnTo>
                  <a:pt x="30663" y="56650"/>
                </a:lnTo>
                <a:lnTo>
                  <a:pt x="26505" y="56816"/>
                </a:lnTo>
                <a:lnTo>
                  <a:pt x="23733" y="56134"/>
                </a:lnTo>
                <a:lnTo>
                  <a:pt x="21885" y="54885"/>
                </a:lnTo>
                <a:lnTo>
                  <a:pt x="20652" y="53258"/>
                </a:lnTo>
                <a:lnTo>
                  <a:pt x="19038" y="52174"/>
                </a:lnTo>
                <a:lnTo>
                  <a:pt x="17167" y="51451"/>
                </a:lnTo>
                <a:lnTo>
                  <a:pt x="15126" y="50970"/>
                </a:lnTo>
                <a:lnTo>
                  <a:pt x="12971" y="49854"/>
                </a:lnTo>
                <a:lnTo>
                  <a:pt x="10742" y="48317"/>
                </a:lnTo>
                <a:lnTo>
                  <a:pt x="8461" y="46499"/>
                </a:lnTo>
                <a:lnTo>
                  <a:pt x="6941" y="44493"/>
                </a:lnTo>
                <a:lnTo>
                  <a:pt x="5928" y="42362"/>
                </a:lnTo>
                <a:lnTo>
                  <a:pt x="5252" y="40147"/>
                </a:lnTo>
                <a:lnTo>
                  <a:pt x="4801" y="37877"/>
                </a:lnTo>
                <a:lnTo>
                  <a:pt x="4501" y="35570"/>
                </a:lnTo>
                <a:lnTo>
                  <a:pt x="4301" y="33238"/>
                </a:lnTo>
                <a:lnTo>
                  <a:pt x="4167" y="30890"/>
                </a:lnTo>
                <a:lnTo>
                  <a:pt x="4019" y="26164"/>
                </a:lnTo>
                <a:lnTo>
                  <a:pt x="4773" y="23792"/>
                </a:lnTo>
                <a:lnTo>
                  <a:pt x="6070" y="21418"/>
                </a:lnTo>
                <a:lnTo>
                  <a:pt x="7728" y="19041"/>
                </a:lnTo>
                <a:lnTo>
                  <a:pt x="9627" y="17456"/>
                </a:lnTo>
                <a:lnTo>
                  <a:pt x="11687" y="16400"/>
                </a:lnTo>
                <a:lnTo>
                  <a:pt x="13854" y="15696"/>
                </a:lnTo>
                <a:lnTo>
                  <a:pt x="16092" y="15226"/>
                </a:lnTo>
                <a:lnTo>
                  <a:pt x="18379" y="14913"/>
                </a:lnTo>
                <a:lnTo>
                  <a:pt x="20696" y="14704"/>
                </a:lnTo>
                <a:lnTo>
                  <a:pt x="22241" y="13772"/>
                </a:lnTo>
                <a:lnTo>
                  <a:pt x="23271" y="12356"/>
                </a:lnTo>
                <a:lnTo>
                  <a:pt x="2533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12" name="Group 8211"/>
          <p:cNvGrpSpPr/>
          <p:nvPr/>
        </p:nvGrpSpPr>
        <p:grpSpPr>
          <a:xfrm>
            <a:off x="7065463" y="2114637"/>
            <a:ext cx="1824252" cy="828589"/>
            <a:chOff x="7065463" y="2114637"/>
            <a:chExt cx="1824252" cy="828589"/>
          </a:xfrm>
        </p:grpSpPr>
        <p:sp>
          <p:nvSpPr>
            <p:cNvPr id="8196" name="SMARTPenAnnotation553"/>
            <p:cNvSpPr/>
            <p:nvPr/>
          </p:nvSpPr>
          <p:spPr>
            <a:xfrm>
              <a:off x="7065463" y="2143125"/>
              <a:ext cx="42569" cy="321469"/>
            </a:xfrm>
            <a:custGeom>
              <a:avLst/>
              <a:gdLst/>
              <a:ahLst/>
              <a:cxnLst/>
              <a:rect l="0" t="0" r="0" b="0"/>
              <a:pathLst>
                <a:path w="42569" h="321469">
                  <a:moveTo>
                    <a:pt x="6849" y="0"/>
                  </a:moveTo>
                  <a:lnTo>
                    <a:pt x="698" y="0"/>
                  </a:lnTo>
                  <a:lnTo>
                    <a:pt x="367" y="793"/>
                  </a:lnTo>
                  <a:lnTo>
                    <a:pt x="0" y="3792"/>
                  </a:lnTo>
                  <a:lnTo>
                    <a:pt x="695" y="4909"/>
                  </a:lnTo>
                  <a:lnTo>
                    <a:pt x="1953" y="5654"/>
                  </a:lnTo>
                  <a:lnTo>
                    <a:pt x="3585" y="6150"/>
                  </a:lnTo>
                  <a:lnTo>
                    <a:pt x="4673" y="7275"/>
                  </a:lnTo>
                  <a:lnTo>
                    <a:pt x="5399" y="8819"/>
                  </a:lnTo>
                  <a:lnTo>
                    <a:pt x="6205" y="12650"/>
                  </a:lnTo>
                  <a:lnTo>
                    <a:pt x="6563" y="16999"/>
                  </a:lnTo>
                  <a:lnTo>
                    <a:pt x="7452" y="20064"/>
                  </a:lnTo>
                  <a:lnTo>
                    <a:pt x="8839" y="23695"/>
                  </a:lnTo>
                  <a:lnTo>
                    <a:pt x="10557" y="27702"/>
                  </a:lnTo>
                  <a:lnTo>
                    <a:pt x="11702" y="31962"/>
                  </a:lnTo>
                  <a:lnTo>
                    <a:pt x="12975" y="40928"/>
                  </a:lnTo>
                  <a:lnTo>
                    <a:pt x="13541" y="50205"/>
                  </a:lnTo>
                  <a:lnTo>
                    <a:pt x="13691" y="54901"/>
                  </a:lnTo>
                  <a:lnTo>
                    <a:pt x="14585" y="59619"/>
                  </a:lnTo>
                  <a:lnTo>
                    <a:pt x="15976" y="64352"/>
                  </a:lnTo>
                  <a:lnTo>
                    <a:pt x="17696" y="69095"/>
                  </a:lnTo>
                  <a:lnTo>
                    <a:pt x="18843" y="73844"/>
                  </a:lnTo>
                  <a:lnTo>
                    <a:pt x="20117" y="83355"/>
                  </a:lnTo>
                  <a:lnTo>
                    <a:pt x="20457" y="88907"/>
                  </a:lnTo>
                  <a:lnTo>
                    <a:pt x="20834" y="101426"/>
                  </a:lnTo>
                  <a:lnTo>
                    <a:pt x="21729" y="107305"/>
                  </a:lnTo>
                  <a:lnTo>
                    <a:pt x="23119" y="112812"/>
                  </a:lnTo>
                  <a:lnTo>
                    <a:pt x="24839" y="118070"/>
                  </a:lnTo>
                  <a:lnTo>
                    <a:pt x="25987" y="123957"/>
                  </a:lnTo>
                  <a:lnTo>
                    <a:pt x="26751" y="130263"/>
                  </a:lnTo>
                  <a:lnTo>
                    <a:pt x="27261" y="136848"/>
                  </a:lnTo>
                  <a:lnTo>
                    <a:pt x="28394" y="143619"/>
                  </a:lnTo>
                  <a:lnTo>
                    <a:pt x="29944" y="150515"/>
                  </a:lnTo>
                  <a:lnTo>
                    <a:pt x="31771" y="157493"/>
                  </a:lnTo>
                  <a:lnTo>
                    <a:pt x="32988" y="163733"/>
                  </a:lnTo>
                  <a:lnTo>
                    <a:pt x="33800" y="169480"/>
                  </a:lnTo>
                  <a:lnTo>
                    <a:pt x="34341" y="174899"/>
                  </a:lnTo>
                  <a:lnTo>
                    <a:pt x="34702" y="180893"/>
                  </a:lnTo>
                  <a:lnTo>
                    <a:pt x="35103" y="193903"/>
                  </a:lnTo>
                  <a:lnTo>
                    <a:pt x="36004" y="199912"/>
                  </a:lnTo>
                  <a:lnTo>
                    <a:pt x="37398" y="205506"/>
                  </a:lnTo>
                  <a:lnTo>
                    <a:pt x="39121" y="210822"/>
                  </a:lnTo>
                  <a:lnTo>
                    <a:pt x="40270" y="216748"/>
                  </a:lnTo>
                  <a:lnTo>
                    <a:pt x="41036" y="223080"/>
                  </a:lnTo>
                  <a:lnTo>
                    <a:pt x="41547" y="229682"/>
                  </a:lnTo>
                  <a:lnTo>
                    <a:pt x="41887" y="235671"/>
                  </a:lnTo>
                  <a:lnTo>
                    <a:pt x="42265" y="246559"/>
                  </a:lnTo>
                  <a:lnTo>
                    <a:pt x="42508" y="266484"/>
                  </a:lnTo>
                  <a:lnTo>
                    <a:pt x="42568" y="321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7" name="SMARTPenAnnotation554"/>
            <p:cNvSpPr/>
            <p:nvPr/>
          </p:nvSpPr>
          <p:spPr>
            <a:xfrm>
              <a:off x="7236719" y="2214562"/>
              <a:ext cx="257075" cy="164307"/>
            </a:xfrm>
            <a:custGeom>
              <a:avLst/>
              <a:gdLst/>
              <a:ahLst/>
              <a:cxnLst/>
              <a:rect l="0" t="0" r="0" b="0"/>
              <a:pathLst>
                <a:path w="257075" h="164307">
                  <a:moveTo>
                    <a:pt x="178493" y="0"/>
                  </a:moveTo>
                  <a:lnTo>
                    <a:pt x="171436" y="0"/>
                  </a:lnTo>
                  <a:lnTo>
                    <a:pt x="177508" y="0"/>
                  </a:lnTo>
                  <a:lnTo>
                    <a:pt x="177042" y="794"/>
                  </a:lnTo>
                  <a:lnTo>
                    <a:pt x="172596" y="5703"/>
                  </a:lnTo>
                  <a:lnTo>
                    <a:pt x="168463" y="9943"/>
                  </a:lnTo>
                  <a:lnTo>
                    <a:pt x="165457" y="11391"/>
                  </a:lnTo>
                  <a:lnTo>
                    <a:pt x="157883" y="13000"/>
                  </a:lnTo>
                  <a:lnTo>
                    <a:pt x="153640" y="14223"/>
                  </a:lnTo>
                  <a:lnTo>
                    <a:pt x="149225" y="15832"/>
                  </a:lnTo>
                  <a:lnTo>
                    <a:pt x="144693" y="17699"/>
                  </a:lnTo>
                  <a:lnTo>
                    <a:pt x="140084" y="19736"/>
                  </a:lnTo>
                  <a:lnTo>
                    <a:pt x="130732" y="24118"/>
                  </a:lnTo>
                  <a:lnTo>
                    <a:pt x="73717" y="52390"/>
                  </a:lnTo>
                  <a:lnTo>
                    <a:pt x="66309" y="55034"/>
                  </a:lnTo>
                  <a:lnTo>
                    <a:pt x="63223" y="55740"/>
                  </a:lnTo>
                  <a:lnTo>
                    <a:pt x="57676" y="58640"/>
                  </a:lnTo>
                  <a:lnTo>
                    <a:pt x="51772" y="62575"/>
                  </a:lnTo>
                  <a:lnTo>
                    <a:pt x="43855" y="66969"/>
                  </a:lnTo>
                  <a:lnTo>
                    <a:pt x="37163" y="71568"/>
                  </a:lnTo>
                  <a:lnTo>
                    <a:pt x="30749" y="76258"/>
                  </a:lnTo>
                  <a:lnTo>
                    <a:pt x="26815" y="78620"/>
                  </a:lnTo>
                  <a:lnTo>
                    <a:pt x="19006" y="82567"/>
                  </a:lnTo>
                  <a:lnTo>
                    <a:pt x="12889" y="84322"/>
                  </a:lnTo>
                  <a:lnTo>
                    <a:pt x="10940" y="85583"/>
                  </a:lnTo>
                  <a:lnTo>
                    <a:pt x="9641" y="87218"/>
                  </a:lnTo>
                  <a:lnTo>
                    <a:pt x="8775" y="89102"/>
                  </a:lnTo>
                  <a:lnTo>
                    <a:pt x="7404" y="90357"/>
                  </a:lnTo>
                  <a:lnTo>
                    <a:pt x="5696" y="91194"/>
                  </a:lnTo>
                  <a:lnTo>
                    <a:pt x="3764" y="91753"/>
                  </a:lnTo>
                  <a:lnTo>
                    <a:pt x="2476" y="92918"/>
                  </a:lnTo>
                  <a:lnTo>
                    <a:pt x="1617" y="94489"/>
                  </a:lnTo>
                  <a:lnTo>
                    <a:pt x="239" y="98921"/>
                  </a:lnTo>
                  <a:lnTo>
                    <a:pt x="0" y="103482"/>
                  </a:lnTo>
                  <a:lnTo>
                    <a:pt x="760" y="104706"/>
                  </a:lnTo>
                  <a:lnTo>
                    <a:pt x="2060" y="105523"/>
                  </a:lnTo>
                  <a:lnTo>
                    <a:pt x="5622" y="106431"/>
                  </a:lnTo>
                  <a:lnTo>
                    <a:pt x="9851" y="106834"/>
                  </a:lnTo>
                  <a:lnTo>
                    <a:pt x="11296" y="107735"/>
                  </a:lnTo>
                  <a:lnTo>
                    <a:pt x="12260" y="109130"/>
                  </a:lnTo>
                  <a:lnTo>
                    <a:pt x="12902" y="110853"/>
                  </a:lnTo>
                  <a:lnTo>
                    <a:pt x="14124" y="112002"/>
                  </a:lnTo>
                  <a:lnTo>
                    <a:pt x="15732" y="112768"/>
                  </a:lnTo>
                  <a:lnTo>
                    <a:pt x="17599" y="113279"/>
                  </a:lnTo>
                  <a:lnTo>
                    <a:pt x="23906" y="113846"/>
                  </a:lnTo>
                  <a:lnTo>
                    <a:pt x="27810" y="113997"/>
                  </a:lnTo>
                  <a:lnTo>
                    <a:pt x="31207" y="114892"/>
                  </a:lnTo>
                  <a:lnTo>
                    <a:pt x="37097" y="118003"/>
                  </a:lnTo>
                  <a:lnTo>
                    <a:pt x="44477" y="119914"/>
                  </a:lnTo>
                  <a:lnTo>
                    <a:pt x="48668" y="120424"/>
                  </a:lnTo>
                  <a:lnTo>
                    <a:pt x="53842" y="120764"/>
                  </a:lnTo>
                  <a:lnTo>
                    <a:pt x="59674" y="120991"/>
                  </a:lnTo>
                  <a:lnTo>
                    <a:pt x="77142" y="121309"/>
                  </a:lnTo>
                  <a:lnTo>
                    <a:pt x="82351" y="121354"/>
                  </a:lnTo>
                  <a:lnTo>
                    <a:pt x="88205" y="122178"/>
                  </a:lnTo>
                  <a:lnTo>
                    <a:pt x="94489" y="123521"/>
                  </a:lnTo>
                  <a:lnTo>
                    <a:pt x="101058" y="125210"/>
                  </a:lnTo>
                  <a:lnTo>
                    <a:pt x="107821" y="126336"/>
                  </a:lnTo>
                  <a:lnTo>
                    <a:pt x="114709" y="127086"/>
                  </a:lnTo>
                  <a:lnTo>
                    <a:pt x="121683" y="127587"/>
                  </a:lnTo>
                  <a:lnTo>
                    <a:pt x="128713" y="128714"/>
                  </a:lnTo>
                  <a:lnTo>
                    <a:pt x="135782" y="130259"/>
                  </a:lnTo>
                  <a:lnTo>
                    <a:pt x="142875" y="132083"/>
                  </a:lnTo>
                  <a:lnTo>
                    <a:pt x="149192" y="133299"/>
                  </a:lnTo>
                  <a:lnTo>
                    <a:pt x="154990" y="134110"/>
                  </a:lnTo>
                  <a:lnTo>
                    <a:pt x="160443" y="134650"/>
                  </a:lnTo>
                  <a:lnTo>
                    <a:pt x="166460" y="135011"/>
                  </a:lnTo>
                  <a:lnTo>
                    <a:pt x="179495" y="135411"/>
                  </a:lnTo>
                  <a:lnTo>
                    <a:pt x="184717" y="136312"/>
                  </a:lnTo>
                  <a:lnTo>
                    <a:pt x="192636" y="139429"/>
                  </a:lnTo>
                  <a:lnTo>
                    <a:pt x="196653" y="140577"/>
                  </a:lnTo>
                  <a:lnTo>
                    <a:pt x="200918" y="141343"/>
                  </a:lnTo>
                  <a:lnTo>
                    <a:pt x="205350" y="141854"/>
                  </a:lnTo>
                  <a:lnTo>
                    <a:pt x="209892" y="142988"/>
                  </a:lnTo>
                  <a:lnTo>
                    <a:pt x="214506" y="144538"/>
                  </a:lnTo>
                  <a:lnTo>
                    <a:pt x="219171" y="146365"/>
                  </a:lnTo>
                  <a:lnTo>
                    <a:pt x="226470" y="148395"/>
                  </a:lnTo>
                  <a:lnTo>
                    <a:pt x="229527" y="148936"/>
                  </a:lnTo>
                  <a:lnTo>
                    <a:pt x="235042" y="151654"/>
                  </a:lnTo>
                  <a:lnTo>
                    <a:pt x="237623" y="153490"/>
                  </a:lnTo>
                  <a:lnTo>
                    <a:pt x="242608" y="155530"/>
                  </a:lnTo>
                  <a:lnTo>
                    <a:pt x="249878" y="156679"/>
                  </a:lnTo>
                  <a:lnTo>
                    <a:pt x="255653" y="157067"/>
                  </a:lnTo>
                  <a:lnTo>
                    <a:pt x="256126" y="157893"/>
                  </a:lnTo>
                  <a:lnTo>
                    <a:pt x="256887" y="162804"/>
                  </a:lnTo>
                  <a:lnTo>
                    <a:pt x="257074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8" name="SMARTPenAnnotation555"/>
            <p:cNvSpPr/>
            <p:nvPr/>
          </p:nvSpPr>
          <p:spPr>
            <a:xfrm>
              <a:off x="7229475" y="2436018"/>
              <a:ext cx="242888" cy="21433"/>
            </a:xfrm>
            <a:custGeom>
              <a:avLst/>
              <a:gdLst/>
              <a:ahLst/>
              <a:cxnLst/>
              <a:rect l="0" t="0" r="0" b="0"/>
              <a:pathLst>
                <a:path w="242888" h="21433">
                  <a:moveTo>
                    <a:pt x="0" y="0"/>
                  </a:moveTo>
                  <a:lnTo>
                    <a:pt x="10642" y="0"/>
                  </a:lnTo>
                  <a:lnTo>
                    <a:pt x="12651" y="794"/>
                  </a:lnTo>
                  <a:lnTo>
                    <a:pt x="14784" y="2117"/>
                  </a:lnTo>
                  <a:lnTo>
                    <a:pt x="16999" y="3793"/>
                  </a:lnTo>
                  <a:lnTo>
                    <a:pt x="19270" y="4910"/>
                  </a:lnTo>
                  <a:lnTo>
                    <a:pt x="21578" y="5655"/>
                  </a:lnTo>
                  <a:lnTo>
                    <a:pt x="23910" y="6151"/>
                  </a:lnTo>
                  <a:lnTo>
                    <a:pt x="30735" y="6703"/>
                  </a:lnTo>
                  <a:lnTo>
                    <a:pt x="39060" y="6948"/>
                  </a:lnTo>
                  <a:lnTo>
                    <a:pt x="80029" y="7136"/>
                  </a:lnTo>
                  <a:lnTo>
                    <a:pt x="151110" y="7144"/>
                  </a:lnTo>
                  <a:lnTo>
                    <a:pt x="157095" y="7938"/>
                  </a:lnTo>
                  <a:lnTo>
                    <a:pt x="162674" y="9261"/>
                  </a:lnTo>
                  <a:lnTo>
                    <a:pt x="167981" y="10936"/>
                  </a:lnTo>
                  <a:lnTo>
                    <a:pt x="173105" y="12054"/>
                  </a:lnTo>
                  <a:lnTo>
                    <a:pt x="178110" y="12798"/>
                  </a:lnTo>
                  <a:lnTo>
                    <a:pt x="183033" y="13295"/>
                  </a:lnTo>
                  <a:lnTo>
                    <a:pt x="190621" y="13846"/>
                  </a:lnTo>
                  <a:lnTo>
                    <a:pt x="197432" y="14092"/>
                  </a:lnTo>
                  <a:lnTo>
                    <a:pt x="205752" y="14201"/>
                  </a:lnTo>
                  <a:lnTo>
                    <a:pt x="209399" y="15023"/>
                  </a:lnTo>
                  <a:lnTo>
                    <a:pt x="212625" y="16366"/>
                  </a:lnTo>
                  <a:lnTo>
                    <a:pt x="215569" y="18054"/>
                  </a:lnTo>
                  <a:lnTo>
                    <a:pt x="219119" y="19180"/>
                  </a:lnTo>
                  <a:lnTo>
                    <a:pt x="223073" y="19930"/>
                  </a:lnTo>
                  <a:lnTo>
                    <a:pt x="235002" y="21344"/>
                  </a:lnTo>
                  <a:lnTo>
                    <a:pt x="237530" y="21393"/>
                  </a:lnTo>
                  <a:lnTo>
                    <a:pt x="242887" y="214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99" name="SMARTPenAnnotation556"/>
            <p:cNvSpPr/>
            <p:nvPr/>
          </p:nvSpPr>
          <p:spPr>
            <a:xfrm>
              <a:off x="7669016" y="2164556"/>
              <a:ext cx="181966" cy="128588"/>
            </a:xfrm>
            <a:custGeom>
              <a:avLst/>
              <a:gdLst/>
              <a:ahLst/>
              <a:cxnLst/>
              <a:rect l="0" t="0" r="0" b="0"/>
              <a:pathLst>
                <a:path w="181966" h="128588">
                  <a:moveTo>
                    <a:pt x="39090" y="0"/>
                  </a:moveTo>
                  <a:lnTo>
                    <a:pt x="39090" y="30990"/>
                  </a:lnTo>
                  <a:lnTo>
                    <a:pt x="38296" y="33360"/>
                  </a:lnTo>
                  <a:lnTo>
                    <a:pt x="36974" y="35734"/>
                  </a:lnTo>
                  <a:lnTo>
                    <a:pt x="35297" y="38110"/>
                  </a:lnTo>
                  <a:lnTo>
                    <a:pt x="33386" y="41282"/>
                  </a:lnTo>
                  <a:lnTo>
                    <a:pt x="31319" y="44983"/>
                  </a:lnTo>
                  <a:lnTo>
                    <a:pt x="29147" y="49039"/>
                  </a:lnTo>
                  <a:lnTo>
                    <a:pt x="26904" y="52536"/>
                  </a:lnTo>
                  <a:lnTo>
                    <a:pt x="24616" y="55662"/>
                  </a:lnTo>
                  <a:lnTo>
                    <a:pt x="22297" y="58539"/>
                  </a:lnTo>
                  <a:lnTo>
                    <a:pt x="19958" y="62045"/>
                  </a:lnTo>
                  <a:lnTo>
                    <a:pt x="17603" y="65969"/>
                  </a:lnTo>
                  <a:lnTo>
                    <a:pt x="15240" y="70173"/>
                  </a:lnTo>
                  <a:lnTo>
                    <a:pt x="13666" y="73769"/>
                  </a:lnTo>
                  <a:lnTo>
                    <a:pt x="12615" y="76961"/>
                  </a:lnTo>
                  <a:lnTo>
                    <a:pt x="11915" y="79882"/>
                  </a:lnTo>
                  <a:lnTo>
                    <a:pt x="10654" y="82624"/>
                  </a:lnTo>
                  <a:lnTo>
                    <a:pt x="9021" y="85245"/>
                  </a:lnTo>
                  <a:lnTo>
                    <a:pt x="7137" y="87786"/>
                  </a:lnTo>
                  <a:lnTo>
                    <a:pt x="5088" y="90274"/>
                  </a:lnTo>
                  <a:lnTo>
                    <a:pt x="2928" y="92726"/>
                  </a:lnTo>
                  <a:lnTo>
                    <a:pt x="694" y="95155"/>
                  </a:lnTo>
                  <a:lnTo>
                    <a:pt x="0" y="97568"/>
                  </a:lnTo>
                  <a:lnTo>
                    <a:pt x="329" y="99970"/>
                  </a:lnTo>
                  <a:lnTo>
                    <a:pt x="1343" y="102365"/>
                  </a:lnTo>
                  <a:lnTo>
                    <a:pt x="2019" y="104756"/>
                  </a:lnTo>
                  <a:lnTo>
                    <a:pt x="2470" y="107144"/>
                  </a:lnTo>
                  <a:lnTo>
                    <a:pt x="3193" y="112886"/>
                  </a:lnTo>
                  <a:lnTo>
                    <a:pt x="3292" y="115788"/>
                  </a:lnTo>
                  <a:lnTo>
                    <a:pt x="3366" y="121113"/>
                  </a:lnTo>
                  <a:lnTo>
                    <a:pt x="7161" y="121345"/>
                  </a:lnTo>
                  <a:lnTo>
                    <a:pt x="15556" y="121424"/>
                  </a:lnTo>
                  <a:lnTo>
                    <a:pt x="64418" y="121443"/>
                  </a:lnTo>
                  <a:lnTo>
                    <a:pt x="69469" y="120650"/>
                  </a:lnTo>
                  <a:lnTo>
                    <a:pt x="74424" y="119327"/>
                  </a:lnTo>
                  <a:lnTo>
                    <a:pt x="79314" y="117651"/>
                  </a:lnTo>
                  <a:lnTo>
                    <a:pt x="84957" y="116534"/>
                  </a:lnTo>
                  <a:lnTo>
                    <a:pt x="91099" y="115789"/>
                  </a:lnTo>
                  <a:lnTo>
                    <a:pt x="102686" y="114962"/>
                  </a:lnTo>
                  <a:lnTo>
                    <a:pt x="110482" y="114594"/>
                  </a:lnTo>
                  <a:lnTo>
                    <a:pt x="118710" y="114431"/>
                  </a:lnTo>
                  <a:lnTo>
                    <a:pt x="136926" y="114326"/>
                  </a:lnTo>
                  <a:lnTo>
                    <a:pt x="140826" y="115111"/>
                  </a:lnTo>
                  <a:lnTo>
                    <a:pt x="144221" y="116428"/>
                  </a:lnTo>
                  <a:lnTo>
                    <a:pt x="147277" y="118100"/>
                  </a:lnTo>
                  <a:lnTo>
                    <a:pt x="152790" y="119958"/>
                  </a:lnTo>
                  <a:lnTo>
                    <a:pt x="155371" y="120453"/>
                  </a:lnTo>
                  <a:lnTo>
                    <a:pt x="158679" y="120783"/>
                  </a:lnTo>
                  <a:lnTo>
                    <a:pt x="162473" y="121003"/>
                  </a:lnTo>
                  <a:lnTo>
                    <a:pt x="166588" y="121150"/>
                  </a:lnTo>
                  <a:lnTo>
                    <a:pt x="169332" y="122042"/>
                  </a:lnTo>
                  <a:lnTo>
                    <a:pt x="171162" y="123430"/>
                  </a:lnTo>
                  <a:lnTo>
                    <a:pt x="172382" y="125149"/>
                  </a:lnTo>
                  <a:lnTo>
                    <a:pt x="173989" y="126295"/>
                  </a:lnTo>
                  <a:lnTo>
                    <a:pt x="179249" y="127908"/>
                  </a:lnTo>
                  <a:lnTo>
                    <a:pt x="181965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0" name="SMARTPenAnnotation557"/>
            <p:cNvSpPr/>
            <p:nvPr/>
          </p:nvSpPr>
          <p:spPr>
            <a:xfrm>
              <a:off x="7815262" y="2200275"/>
              <a:ext cx="57151" cy="242888"/>
            </a:xfrm>
            <a:custGeom>
              <a:avLst/>
              <a:gdLst/>
              <a:ahLst/>
              <a:cxnLst/>
              <a:rect l="0" t="0" r="0" b="0"/>
              <a:pathLst>
                <a:path w="57151" h="242888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6" y="7771"/>
                  </a:lnTo>
                  <a:lnTo>
                    <a:pt x="3793" y="9943"/>
                  </a:lnTo>
                  <a:lnTo>
                    <a:pt x="4910" y="12978"/>
                  </a:lnTo>
                  <a:lnTo>
                    <a:pt x="5654" y="16590"/>
                  </a:lnTo>
                  <a:lnTo>
                    <a:pt x="6152" y="20585"/>
                  </a:lnTo>
                  <a:lnTo>
                    <a:pt x="7276" y="24835"/>
                  </a:lnTo>
                  <a:lnTo>
                    <a:pt x="8819" y="29257"/>
                  </a:lnTo>
                  <a:lnTo>
                    <a:pt x="10643" y="33792"/>
                  </a:lnTo>
                  <a:lnTo>
                    <a:pt x="11857" y="38403"/>
                  </a:lnTo>
                  <a:lnTo>
                    <a:pt x="12667" y="43064"/>
                  </a:lnTo>
                  <a:lnTo>
                    <a:pt x="13208" y="47759"/>
                  </a:lnTo>
                  <a:lnTo>
                    <a:pt x="13567" y="52477"/>
                  </a:lnTo>
                  <a:lnTo>
                    <a:pt x="13808" y="57209"/>
                  </a:lnTo>
                  <a:lnTo>
                    <a:pt x="13967" y="61952"/>
                  </a:lnTo>
                  <a:lnTo>
                    <a:pt x="14868" y="66701"/>
                  </a:lnTo>
                  <a:lnTo>
                    <a:pt x="16262" y="71455"/>
                  </a:lnTo>
                  <a:lnTo>
                    <a:pt x="17985" y="76212"/>
                  </a:lnTo>
                  <a:lnTo>
                    <a:pt x="19134" y="81764"/>
                  </a:lnTo>
                  <a:lnTo>
                    <a:pt x="19900" y="87846"/>
                  </a:lnTo>
                  <a:lnTo>
                    <a:pt x="20410" y="94283"/>
                  </a:lnTo>
                  <a:lnTo>
                    <a:pt x="20750" y="100161"/>
                  </a:lnTo>
                  <a:lnTo>
                    <a:pt x="21129" y="110926"/>
                  </a:lnTo>
                  <a:lnTo>
                    <a:pt x="22023" y="116019"/>
                  </a:lnTo>
                  <a:lnTo>
                    <a:pt x="23413" y="121002"/>
                  </a:lnTo>
                  <a:lnTo>
                    <a:pt x="25134" y="125912"/>
                  </a:lnTo>
                  <a:lnTo>
                    <a:pt x="26281" y="131566"/>
                  </a:lnTo>
                  <a:lnTo>
                    <a:pt x="27046" y="137717"/>
                  </a:lnTo>
                  <a:lnTo>
                    <a:pt x="27556" y="144199"/>
                  </a:lnTo>
                  <a:lnTo>
                    <a:pt x="27896" y="150107"/>
                  </a:lnTo>
                  <a:lnTo>
                    <a:pt x="28273" y="160906"/>
                  </a:lnTo>
                  <a:lnTo>
                    <a:pt x="29167" y="166008"/>
                  </a:lnTo>
                  <a:lnTo>
                    <a:pt x="30557" y="170997"/>
                  </a:lnTo>
                  <a:lnTo>
                    <a:pt x="32278" y="175910"/>
                  </a:lnTo>
                  <a:lnTo>
                    <a:pt x="33424" y="179980"/>
                  </a:lnTo>
                  <a:lnTo>
                    <a:pt x="34699" y="186618"/>
                  </a:lnTo>
                  <a:lnTo>
                    <a:pt x="35833" y="190293"/>
                  </a:lnTo>
                  <a:lnTo>
                    <a:pt x="37382" y="194330"/>
                  </a:lnTo>
                  <a:lnTo>
                    <a:pt x="39208" y="198610"/>
                  </a:lnTo>
                  <a:lnTo>
                    <a:pt x="40427" y="202256"/>
                  </a:lnTo>
                  <a:lnTo>
                    <a:pt x="41780" y="208425"/>
                  </a:lnTo>
                  <a:lnTo>
                    <a:pt x="42381" y="215929"/>
                  </a:lnTo>
                  <a:lnTo>
                    <a:pt x="42542" y="220152"/>
                  </a:lnTo>
                  <a:lnTo>
                    <a:pt x="43442" y="223762"/>
                  </a:lnTo>
                  <a:lnTo>
                    <a:pt x="44837" y="226962"/>
                  </a:lnTo>
                  <a:lnTo>
                    <a:pt x="46560" y="229889"/>
                  </a:lnTo>
                  <a:lnTo>
                    <a:pt x="47709" y="232634"/>
                  </a:lnTo>
                  <a:lnTo>
                    <a:pt x="48985" y="237801"/>
                  </a:lnTo>
                  <a:lnTo>
                    <a:pt x="50119" y="239496"/>
                  </a:lnTo>
                  <a:lnTo>
                    <a:pt x="51669" y="240627"/>
                  </a:lnTo>
                  <a:lnTo>
                    <a:pt x="57150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1" name="SMARTPenAnnotation558"/>
            <p:cNvSpPr/>
            <p:nvPr/>
          </p:nvSpPr>
          <p:spPr>
            <a:xfrm>
              <a:off x="7951094" y="2114637"/>
              <a:ext cx="121344" cy="307095"/>
            </a:xfrm>
            <a:custGeom>
              <a:avLst/>
              <a:gdLst/>
              <a:ahLst/>
              <a:cxnLst/>
              <a:rect l="0" t="0" r="0" b="0"/>
              <a:pathLst>
                <a:path w="121344" h="307095">
                  <a:moveTo>
                    <a:pt x="121343" y="7056"/>
                  </a:moveTo>
                  <a:lnTo>
                    <a:pt x="121343" y="3264"/>
                  </a:lnTo>
                  <a:lnTo>
                    <a:pt x="120549" y="2147"/>
                  </a:lnTo>
                  <a:lnTo>
                    <a:pt x="119227" y="1402"/>
                  </a:lnTo>
                  <a:lnTo>
                    <a:pt x="115639" y="575"/>
                  </a:lnTo>
                  <a:lnTo>
                    <a:pt x="113572" y="354"/>
                  </a:lnTo>
                  <a:lnTo>
                    <a:pt x="108342" y="0"/>
                  </a:lnTo>
                  <a:lnTo>
                    <a:pt x="105511" y="2068"/>
                  </a:lnTo>
                  <a:lnTo>
                    <a:pt x="103644" y="3731"/>
                  </a:lnTo>
                  <a:lnTo>
                    <a:pt x="97337" y="9812"/>
                  </a:lnTo>
                  <a:lnTo>
                    <a:pt x="84146" y="22858"/>
                  </a:lnTo>
                  <a:lnTo>
                    <a:pt x="81464" y="26322"/>
                  </a:lnTo>
                  <a:lnTo>
                    <a:pt x="78882" y="30219"/>
                  </a:lnTo>
                  <a:lnTo>
                    <a:pt x="76367" y="34404"/>
                  </a:lnTo>
                  <a:lnTo>
                    <a:pt x="73103" y="38782"/>
                  </a:lnTo>
                  <a:lnTo>
                    <a:pt x="69339" y="43288"/>
                  </a:lnTo>
                  <a:lnTo>
                    <a:pt x="65243" y="47880"/>
                  </a:lnTo>
                  <a:lnTo>
                    <a:pt x="61718" y="52528"/>
                  </a:lnTo>
                  <a:lnTo>
                    <a:pt x="58575" y="57215"/>
                  </a:lnTo>
                  <a:lnTo>
                    <a:pt x="55684" y="61927"/>
                  </a:lnTo>
                  <a:lnTo>
                    <a:pt x="52171" y="66655"/>
                  </a:lnTo>
                  <a:lnTo>
                    <a:pt x="48240" y="71395"/>
                  </a:lnTo>
                  <a:lnTo>
                    <a:pt x="44033" y="76143"/>
                  </a:lnTo>
                  <a:lnTo>
                    <a:pt x="40434" y="81689"/>
                  </a:lnTo>
                  <a:lnTo>
                    <a:pt x="37242" y="87768"/>
                  </a:lnTo>
                  <a:lnTo>
                    <a:pt x="34319" y="94201"/>
                  </a:lnTo>
                  <a:lnTo>
                    <a:pt x="30783" y="100078"/>
                  </a:lnTo>
                  <a:lnTo>
                    <a:pt x="26839" y="105583"/>
                  </a:lnTo>
                  <a:lnTo>
                    <a:pt x="22621" y="110841"/>
                  </a:lnTo>
                  <a:lnTo>
                    <a:pt x="19016" y="116727"/>
                  </a:lnTo>
                  <a:lnTo>
                    <a:pt x="15819" y="123033"/>
                  </a:lnTo>
                  <a:lnTo>
                    <a:pt x="12894" y="129618"/>
                  </a:lnTo>
                  <a:lnTo>
                    <a:pt x="10944" y="135595"/>
                  </a:lnTo>
                  <a:lnTo>
                    <a:pt x="9644" y="141168"/>
                  </a:lnTo>
                  <a:lnTo>
                    <a:pt x="8776" y="146470"/>
                  </a:lnTo>
                  <a:lnTo>
                    <a:pt x="7405" y="151592"/>
                  </a:lnTo>
                  <a:lnTo>
                    <a:pt x="5697" y="156595"/>
                  </a:lnTo>
                  <a:lnTo>
                    <a:pt x="3764" y="161518"/>
                  </a:lnTo>
                  <a:lnTo>
                    <a:pt x="2476" y="166387"/>
                  </a:lnTo>
                  <a:lnTo>
                    <a:pt x="1617" y="171220"/>
                  </a:lnTo>
                  <a:lnTo>
                    <a:pt x="1044" y="176030"/>
                  </a:lnTo>
                  <a:lnTo>
                    <a:pt x="409" y="185608"/>
                  </a:lnTo>
                  <a:lnTo>
                    <a:pt x="126" y="195156"/>
                  </a:lnTo>
                  <a:lnTo>
                    <a:pt x="0" y="204692"/>
                  </a:lnTo>
                  <a:lnTo>
                    <a:pt x="2061" y="214221"/>
                  </a:lnTo>
                  <a:lnTo>
                    <a:pt x="5622" y="222955"/>
                  </a:lnTo>
                  <a:lnTo>
                    <a:pt x="7684" y="226395"/>
                  </a:lnTo>
                  <a:lnTo>
                    <a:pt x="9851" y="229482"/>
                  </a:lnTo>
                  <a:lnTo>
                    <a:pt x="12091" y="233128"/>
                  </a:lnTo>
                  <a:lnTo>
                    <a:pt x="14377" y="237146"/>
                  </a:lnTo>
                  <a:lnTo>
                    <a:pt x="16695" y="241412"/>
                  </a:lnTo>
                  <a:lnTo>
                    <a:pt x="19034" y="245049"/>
                  </a:lnTo>
                  <a:lnTo>
                    <a:pt x="21387" y="248268"/>
                  </a:lnTo>
                  <a:lnTo>
                    <a:pt x="23750" y="251208"/>
                  </a:lnTo>
                  <a:lnTo>
                    <a:pt x="26912" y="254755"/>
                  </a:lnTo>
                  <a:lnTo>
                    <a:pt x="34658" y="262930"/>
                  </a:lnTo>
                  <a:lnTo>
                    <a:pt x="44154" y="272665"/>
                  </a:lnTo>
                  <a:lnTo>
                    <a:pt x="47658" y="275410"/>
                  </a:lnTo>
                  <a:lnTo>
                    <a:pt x="51582" y="278034"/>
                  </a:lnTo>
                  <a:lnTo>
                    <a:pt x="55786" y="280577"/>
                  </a:lnTo>
                  <a:lnTo>
                    <a:pt x="60175" y="283066"/>
                  </a:lnTo>
                  <a:lnTo>
                    <a:pt x="69286" y="287948"/>
                  </a:lnTo>
                  <a:lnTo>
                    <a:pt x="73145" y="289567"/>
                  </a:lnTo>
                  <a:lnTo>
                    <a:pt x="76512" y="290647"/>
                  </a:lnTo>
                  <a:lnTo>
                    <a:pt x="79549" y="291367"/>
                  </a:lnTo>
                  <a:lnTo>
                    <a:pt x="83162" y="292640"/>
                  </a:lnTo>
                  <a:lnTo>
                    <a:pt x="87157" y="294283"/>
                  </a:lnTo>
                  <a:lnTo>
                    <a:pt x="91409" y="296172"/>
                  </a:lnTo>
                  <a:lnTo>
                    <a:pt x="100366" y="300388"/>
                  </a:lnTo>
                  <a:lnTo>
                    <a:pt x="114199" y="3070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2" name="SMARTPenAnnotation559"/>
            <p:cNvSpPr/>
            <p:nvPr/>
          </p:nvSpPr>
          <p:spPr>
            <a:xfrm>
              <a:off x="8122443" y="2243163"/>
              <a:ext cx="64295" cy="178569"/>
            </a:xfrm>
            <a:custGeom>
              <a:avLst/>
              <a:gdLst/>
              <a:ahLst/>
              <a:cxnLst/>
              <a:rect l="0" t="0" r="0" b="0"/>
              <a:pathLst>
                <a:path w="64295" h="178569">
                  <a:moveTo>
                    <a:pt x="0" y="7118"/>
                  </a:moveTo>
                  <a:lnTo>
                    <a:pt x="7086" y="32"/>
                  </a:lnTo>
                  <a:lnTo>
                    <a:pt x="7118" y="0"/>
                  </a:lnTo>
                  <a:lnTo>
                    <a:pt x="7142" y="9919"/>
                  </a:lnTo>
                  <a:lnTo>
                    <a:pt x="7937" y="12160"/>
                  </a:lnTo>
                  <a:lnTo>
                    <a:pt x="9259" y="14448"/>
                  </a:lnTo>
                  <a:lnTo>
                    <a:pt x="10937" y="16767"/>
                  </a:lnTo>
                  <a:lnTo>
                    <a:pt x="12798" y="21461"/>
                  </a:lnTo>
                  <a:lnTo>
                    <a:pt x="14420" y="26986"/>
                  </a:lnTo>
                  <a:lnTo>
                    <a:pt x="15963" y="30682"/>
                  </a:lnTo>
                  <a:lnTo>
                    <a:pt x="17785" y="34734"/>
                  </a:lnTo>
                  <a:lnTo>
                    <a:pt x="19001" y="39022"/>
                  </a:lnTo>
                  <a:lnTo>
                    <a:pt x="19811" y="43468"/>
                  </a:lnTo>
                  <a:lnTo>
                    <a:pt x="20352" y="48020"/>
                  </a:lnTo>
                  <a:lnTo>
                    <a:pt x="20711" y="51849"/>
                  </a:lnTo>
                  <a:lnTo>
                    <a:pt x="20952" y="55195"/>
                  </a:lnTo>
                  <a:lnTo>
                    <a:pt x="21111" y="58219"/>
                  </a:lnTo>
                  <a:lnTo>
                    <a:pt x="22012" y="61823"/>
                  </a:lnTo>
                  <a:lnTo>
                    <a:pt x="23406" y="65813"/>
                  </a:lnTo>
                  <a:lnTo>
                    <a:pt x="25129" y="70060"/>
                  </a:lnTo>
                  <a:lnTo>
                    <a:pt x="26278" y="74480"/>
                  </a:lnTo>
                  <a:lnTo>
                    <a:pt x="27044" y="79013"/>
                  </a:lnTo>
                  <a:lnTo>
                    <a:pt x="27554" y="83623"/>
                  </a:lnTo>
                  <a:lnTo>
                    <a:pt x="27894" y="88284"/>
                  </a:lnTo>
                  <a:lnTo>
                    <a:pt x="28122" y="92978"/>
                  </a:lnTo>
                  <a:lnTo>
                    <a:pt x="28273" y="97696"/>
                  </a:lnTo>
                  <a:lnTo>
                    <a:pt x="29167" y="102428"/>
                  </a:lnTo>
                  <a:lnTo>
                    <a:pt x="30557" y="107171"/>
                  </a:lnTo>
                  <a:lnTo>
                    <a:pt x="32278" y="111920"/>
                  </a:lnTo>
                  <a:lnTo>
                    <a:pt x="34219" y="116673"/>
                  </a:lnTo>
                  <a:lnTo>
                    <a:pt x="36307" y="121430"/>
                  </a:lnTo>
                  <a:lnTo>
                    <a:pt x="38492" y="126188"/>
                  </a:lnTo>
                  <a:lnTo>
                    <a:pt x="40743" y="130154"/>
                  </a:lnTo>
                  <a:lnTo>
                    <a:pt x="43037" y="133592"/>
                  </a:lnTo>
                  <a:lnTo>
                    <a:pt x="45360" y="136678"/>
                  </a:lnTo>
                  <a:lnTo>
                    <a:pt x="46909" y="139529"/>
                  </a:lnTo>
                  <a:lnTo>
                    <a:pt x="48630" y="144813"/>
                  </a:lnTo>
                  <a:lnTo>
                    <a:pt x="49882" y="147333"/>
                  </a:lnTo>
                  <a:lnTo>
                    <a:pt x="51512" y="149807"/>
                  </a:lnTo>
                  <a:lnTo>
                    <a:pt x="53391" y="152250"/>
                  </a:lnTo>
                  <a:lnTo>
                    <a:pt x="54644" y="154673"/>
                  </a:lnTo>
                  <a:lnTo>
                    <a:pt x="56036" y="159481"/>
                  </a:lnTo>
                  <a:lnTo>
                    <a:pt x="56656" y="164264"/>
                  </a:lnTo>
                  <a:lnTo>
                    <a:pt x="56821" y="166651"/>
                  </a:lnTo>
                  <a:lnTo>
                    <a:pt x="57724" y="169035"/>
                  </a:lnTo>
                  <a:lnTo>
                    <a:pt x="59120" y="171419"/>
                  </a:lnTo>
                  <a:lnTo>
                    <a:pt x="64294" y="178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3" name="SMARTPenAnnotation560"/>
            <p:cNvSpPr/>
            <p:nvPr/>
          </p:nvSpPr>
          <p:spPr>
            <a:xfrm>
              <a:off x="8215312" y="2143125"/>
              <a:ext cx="132418" cy="328613"/>
            </a:xfrm>
            <a:custGeom>
              <a:avLst/>
              <a:gdLst/>
              <a:ahLst/>
              <a:cxnLst/>
              <a:rect l="0" t="0" r="0" b="0"/>
              <a:pathLst>
                <a:path w="132418" h="328613">
                  <a:moveTo>
                    <a:pt x="0" y="0"/>
                  </a:moveTo>
                  <a:lnTo>
                    <a:pt x="7057" y="0"/>
                  </a:lnTo>
                  <a:lnTo>
                    <a:pt x="10910" y="3792"/>
                  </a:lnTo>
                  <a:lnTo>
                    <a:pt x="12830" y="4909"/>
                  </a:lnTo>
                  <a:lnTo>
                    <a:pt x="14903" y="5654"/>
                  </a:lnTo>
                  <a:lnTo>
                    <a:pt x="17079" y="6150"/>
                  </a:lnTo>
                  <a:lnTo>
                    <a:pt x="19324" y="8069"/>
                  </a:lnTo>
                  <a:lnTo>
                    <a:pt x="21613" y="10935"/>
                  </a:lnTo>
                  <a:lnTo>
                    <a:pt x="23934" y="14434"/>
                  </a:lnTo>
                  <a:lnTo>
                    <a:pt x="26274" y="17560"/>
                  </a:lnTo>
                  <a:lnTo>
                    <a:pt x="28629" y="20438"/>
                  </a:lnTo>
                  <a:lnTo>
                    <a:pt x="30992" y="23150"/>
                  </a:lnTo>
                  <a:lnTo>
                    <a:pt x="34155" y="25752"/>
                  </a:lnTo>
                  <a:lnTo>
                    <a:pt x="37852" y="28280"/>
                  </a:lnTo>
                  <a:lnTo>
                    <a:pt x="41903" y="30760"/>
                  </a:lnTo>
                  <a:lnTo>
                    <a:pt x="46192" y="34000"/>
                  </a:lnTo>
                  <a:lnTo>
                    <a:pt x="50639" y="37748"/>
                  </a:lnTo>
                  <a:lnTo>
                    <a:pt x="55190" y="41834"/>
                  </a:lnTo>
                  <a:lnTo>
                    <a:pt x="64481" y="50607"/>
                  </a:lnTo>
                  <a:lnTo>
                    <a:pt x="69182" y="55169"/>
                  </a:lnTo>
                  <a:lnTo>
                    <a:pt x="73902" y="60592"/>
                  </a:lnTo>
                  <a:lnTo>
                    <a:pt x="78637" y="66588"/>
                  </a:lnTo>
                  <a:lnTo>
                    <a:pt x="83381" y="72967"/>
                  </a:lnTo>
                  <a:lnTo>
                    <a:pt x="88131" y="78807"/>
                  </a:lnTo>
                  <a:lnTo>
                    <a:pt x="92885" y="84288"/>
                  </a:lnTo>
                  <a:lnTo>
                    <a:pt x="97642" y="89529"/>
                  </a:lnTo>
                  <a:lnTo>
                    <a:pt x="101608" y="95405"/>
                  </a:lnTo>
                  <a:lnTo>
                    <a:pt x="105044" y="101703"/>
                  </a:lnTo>
                  <a:lnTo>
                    <a:pt x="113674" y="119828"/>
                  </a:lnTo>
                  <a:lnTo>
                    <a:pt x="116265" y="125129"/>
                  </a:lnTo>
                  <a:lnTo>
                    <a:pt x="118785" y="131044"/>
                  </a:lnTo>
                  <a:lnTo>
                    <a:pt x="121259" y="137369"/>
                  </a:lnTo>
                  <a:lnTo>
                    <a:pt x="123702" y="143966"/>
                  </a:lnTo>
                  <a:lnTo>
                    <a:pt x="125330" y="150747"/>
                  </a:lnTo>
                  <a:lnTo>
                    <a:pt x="126416" y="157647"/>
                  </a:lnTo>
                  <a:lnTo>
                    <a:pt x="127140" y="164630"/>
                  </a:lnTo>
                  <a:lnTo>
                    <a:pt x="128417" y="170872"/>
                  </a:lnTo>
                  <a:lnTo>
                    <a:pt x="130061" y="176621"/>
                  </a:lnTo>
                  <a:lnTo>
                    <a:pt x="131951" y="182041"/>
                  </a:lnTo>
                  <a:lnTo>
                    <a:pt x="132417" y="188035"/>
                  </a:lnTo>
                  <a:lnTo>
                    <a:pt x="131935" y="194413"/>
                  </a:lnTo>
                  <a:lnTo>
                    <a:pt x="130819" y="201046"/>
                  </a:lnTo>
                  <a:lnTo>
                    <a:pt x="130075" y="207849"/>
                  </a:lnTo>
                  <a:lnTo>
                    <a:pt x="129579" y="214766"/>
                  </a:lnTo>
                  <a:lnTo>
                    <a:pt x="129249" y="221759"/>
                  </a:lnTo>
                  <a:lnTo>
                    <a:pt x="128234" y="228008"/>
                  </a:lnTo>
                  <a:lnTo>
                    <a:pt x="126765" y="233761"/>
                  </a:lnTo>
                  <a:lnTo>
                    <a:pt x="118702" y="258194"/>
                  </a:lnTo>
                  <a:lnTo>
                    <a:pt x="116441" y="264204"/>
                  </a:lnTo>
                  <a:lnTo>
                    <a:pt x="114140" y="269799"/>
                  </a:lnTo>
                  <a:lnTo>
                    <a:pt x="111812" y="275116"/>
                  </a:lnTo>
                  <a:lnTo>
                    <a:pt x="109226" y="285257"/>
                  </a:lnTo>
                  <a:lnTo>
                    <a:pt x="108536" y="290183"/>
                  </a:lnTo>
                  <a:lnTo>
                    <a:pt x="105652" y="297774"/>
                  </a:lnTo>
                  <a:lnTo>
                    <a:pt x="101726" y="303794"/>
                  </a:lnTo>
                  <a:lnTo>
                    <a:pt x="99567" y="306510"/>
                  </a:lnTo>
                  <a:lnTo>
                    <a:pt x="97334" y="309115"/>
                  </a:lnTo>
                  <a:lnTo>
                    <a:pt x="95052" y="311645"/>
                  </a:lnTo>
                  <a:lnTo>
                    <a:pt x="90400" y="316573"/>
                  </a:lnTo>
                  <a:lnTo>
                    <a:pt x="78581" y="328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4" name="SMARTPenAnnotation561"/>
            <p:cNvSpPr/>
            <p:nvPr/>
          </p:nvSpPr>
          <p:spPr>
            <a:xfrm>
              <a:off x="8536781" y="2193131"/>
              <a:ext cx="42863" cy="214313"/>
            </a:xfrm>
            <a:custGeom>
              <a:avLst/>
              <a:gdLst/>
              <a:ahLst/>
              <a:cxnLst/>
              <a:rect l="0" t="0" r="0" b="0"/>
              <a:pathLst>
                <a:path w="42863" h="214313">
                  <a:moveTo>
                    <a:pt x="0" y="0"/>
                  </a:moveTo>
                  <a:lnTo>
                    <a:pt x="0" y="16792"/>
                  </a:lnTo>
                  <a:lnTo>
                    <a:pt x="794" y="19926"/>
                  </a:lnTo>
                  <a:lnTo>
                    <a:pt x="2116" y="23603"/>
                  </a:lnTo>
                  <a:lnTo>
                    <a:pt x="3793" y="27641"/>
                  </a:lnTo>
                  <a:lnTo>
                    <a:pt x="4910" y="31921"/>
                  </a:lnTo>
                  <a:lnTo>
                    <a:pt x="5654" y="36362"/>
                  </a:lnTo>
                  <a:lnTo>
                    <a:pt x="6151" y="40910"/>
                  </a:lnTo>
                  <a:lnTo>
                    <a:pt x="7275" y="45530"/>
                  </a:lnTo>
                  <a:lnTo>
                    <a:pt x="8819" y="50197"/>
                  </a:lnTo>
                  <a:lnTo>
                    <a:pt x="10643" y="54896"/>
                  </a:lnTo>
                  <a:lnTo>
                    <a:pt x="11857" y="59616"/>
                  </a:lnTo>
                  <a:lnTo>
                    <a:pt x="12667" y="64350"/>
                  </a:lnTo>
                  <a:lnTo>
                    <a:pt x="13207" y="69094"/>
                  </a:lnTo>
                  <a:lnTo>
                    <a:pt x="13567" y="73844"/>
                  </a:lnTo>
                  <a:lnTo>
                    <a:pt x="13807" y="78598"/>
                  </a:lnTo>
                  <a:lnTo>
                    <a:pt x="13967" y="83355"/>
                  </a:lnTo>
                  <a:lnTo>
                    <a:pt x="14224" y="107305"/>
                  </a:lnTo>
                  <a:lnTo>
                    <a:pt x="14259" y="118070"/>
                  </a:lnTo>
                  <a:lnTo>
                    <a:pt x="15062" y="123163"/>
                  </a:lnTo>
                  <a:lnTo>
                    <a:pt x="16392" y="128146"/>
                  </a:lnTo>
                  <a:lnTo>
                    <a:pt x="18072" y="133056"/>
                  </a:lnTo>
                  <a:lnTo>
                    <a:pt x="19192" y="137916"/>
                  </a:lnTo>
                  <a:lnTo>
                    <a:pt x="19938" y="142744"/>
                  </a:lnTo>
                  <a:lnTo>
                    <a:pt x="20436" y="147550"/>
                  </a:lnTo>
                  <a:lnTo>
                    <a:pt x="20767" y="152342"/>
                  </a:lnTo>
                  <a:lnTo>
                    <a:pt x="20989" y="157124"/>
                  </a:lnTo>
                  <a:lnTo>
                    <a:pt x="21136" y="161899"/>
                  </a:lnTo>
                  <a:lnTo>
                    <a:pt x="22029" y="165876"/>
                  </a:lnTo>
                  <a:lnTo>
                    <a:pt x="23417" y="169322"/>
                  </a:lnTo>
                  <a:lnTo>
                    <a:pt x="25136" y="172412"/>
                  </a:lnTo>
                  <a:lnTo>
                    <a:pt x="27076" y="175266"/>
                  </a:lnTo>
                  <a:lnTo>
                    <a:pt x="29163" y="177963"/>
                  </a:lnTo>
                  <a:lnTo>
                    <a:pt x="31349" y="180554"/>
                  </a:lnTo>
                  <a:lnTo>
                    <a:pt x="32805" y="183870"/>
                  </a:lnTo>
                  <a:lnTo>
                    <a:pt x="33777" y="187667"/>
                  </a:lnTo>
                  <a:lnTo>
                    <a:pt x="35335" y="197584"/>
                  </a:lnTo>
                  <a:lnTo>
                    <a:pt x="36256" y="199191"/>
                  </a:lnTo>
                  <a:lnTo>
                    <a:pt x="37665" y="201057"/>
                  </a:lnTo>
                  <a:lnTo>
                    <a:pt x="39397" y="203094"/>
                  </a:lnTo>
                  <a:lnTo>
                    <a:pt x="40552" y="205246"/>
                  </a:lnTo>
                  <a:lnTo>
                    <a:pt x="41322" y="207474"/>
                  </a:lnTo>
                  <a:lnTo>
                    <a:pt x="42862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5" name="SMARTPenAnnotation562"/>
            <p:cNvSpPr/>
            <p:nvPr/>
          </p:nvSpPr>
          <p:spPr>
            <a:xfrm>
              <a:off x="8472487" y="2300287"/>
              <a:ext cx="185739" cy="28576"/>
            </a:xfrm>
            <a:custGeom>
              <a:avLst/>
              <a:gdLst/>
              <a:ahLst/>
              <a:cxnLst/>
              <a:rect l="0" t="0" r="0" b="0"/>
              <a:pathLst>
                <a:path w="185739" h="28576">
                  <a:moveTo>
                    <a:pt x="0" y="28575"/>
                  </a:moveTo>
                  <a:lnTo>
                    <a:pt x="0" y="22424"/>
                  </a:lnTo>
                  <a:lnTo>
                    <a:pt x="794" y="22093"/>
                  </a:lnTo>
                  <a:lnTo>
                    <a:pt x="3793" y="21725"/>
                  </a:lnTo>
                  <a:lnTo>
                    <a:pt x="6497" y="20834"/>
                  </a:lnTo>
                  <a:lnTo>
                    <a:pt x="9888" y="19445"/>
                  </a:lnTo>
                  <a:lnTo>
                    <a:pt x="13736" y="17726"/>
                  </a:lnTo>
                  <a:lnTo>
                    <a:pt x="17888" y="16580"/>
                  </a:lnTo>
                  <a:lnTo>
                    <a:pt x="22244" y="15816"/>
                  </a:lnTo>
                  <a:lnTo>
                    <a:pt x="26736" y="15306"/>
                  </a:lnTo>
                  <a:lnTo>
                    <a:pt x="32111" y="14173"/>
                  </a:lnTo>
                  <a:lnTo>
                    <a:pt x="38077" y="12624"/>
                  </a:lnTo>
                  <a:lnTo>
                    <a:pt x="44434" y="10797"/>
                  </a:lnTo>
                  <a:lnTo>
                    <a:pt x="50260" y="9579"/>
                  </a:lnTo>
                  <a:lnTo>
                    <a:pt x="55732" y="8767"/>
                  </a:lnTo>
                  <a:lnTo>
                    <a:pt x="60968" y="8226"/>
                  </a:lnTo>
                  <a:lnTo>
                    <a:pt x="66839" y="7865"/>
                  </a:lnTo>
                  <a:lnTo>
                    <a:pt x="79712" y="7464"/>
                  </a:lnTo>
                  <a:lnTo>
                    <a:pt x="86479" y="6564"/>
                  </a:lnTo>
                  <a:lnTo>
                    <a:pt x="93372" y="5170"/>
                  </a:lnTo>
                  <a:lnTo>
                    <a:pt x="100348" y="3446"/>
                  </a:lnTo>
                  <a:lnTo>
                    <a:pt x="107379" y="2298"/>
                  </a:lnTo>
                  <a:lnTo>
                    <a:pt x="114449" y="1532"/>
                  </a:lnTo>
                  <a:lnTo>
                    <a:pt x="121543" y="1021"/>
                  </a:lnTo>
                  <a:lnTo>
                    <a:pt x="128654" y="681"/>
                  </a:lnTo>
                  <a:lnTo>
                    <a:pt x="142904" y="303"/>
                  </a:lnTo>
                  <a:lnTo>
                    <a:pt x="177782" y="12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6" name="SMARTPenAnnotation563"/>
            <p:cNvSpPr/>
            <p:nvPr/>
          </p:nvSpPr>
          <p:spPr>
            <a:xfrm>
              <a:off x="8743950" y="2178846"/>
              <a:ext cx="145765" cy="185733"/>
            </a:xfrm>
            <a:custGeom>
              <a:avLst/>
              <a:gdLst/>
              <a:ahLst/>
              <a:cxnLst/>
              <a:rect l="0" t="0" r="0" b="0"/>
              <a:pathLst>
                <a:path w="145765" h="185733">
                  <a:moveTo>
                    <a:pt x="0" y="7141"/>
                  </a:moveTo>
                  <a:lnTo>
                    <a:pt x="6151" y="990"/>
                  </a:lnTo>
                  <a:lnTo>
                    <a:pt x="8818" y="439"/>
                  </a:lnTo>
                  <a:lnTo>
                    <a:pt x="10642" y="291"/>
                  </a:lnTo>
                  <a:lnTo>
                    <a:pt x="13444" y="193"/>
                  </a:lnTo>
                  <a:lnTo>
                    <a:pt x="24973" y="55"/>
                  </a:lnTo>
                  <a:lnTo>
                    <a:pt x="61958" y="0"/>
                  </a:lnTo>
                  <a:lnTo>
                    <a:pt x="65911" y="793"/>
                  </a:lnTo>
                  <a:lnTo>
                    <a:pt x="69341" y="2115"/>
                  </a:lnTo>
                  <a:lnTo>
                    <a:pt x="72421" y="3790"/>
                  </a:lnTo>
                  <a:lnTo>
                    <a:pt x="75268" y="5701"/>
                  </a:lnTo>
                  <a:lnTo>
                    <a:pt x="77960" y="7768"/>
                  </a:lnTo>
                  <a:lnTo>
                    <a:pt x="80548" y="9941"/>
                  </a:lnTo>
                  <a:lnTo>
                    <a:pt x="82274" y="12183"/>
                  </a:lnTo>
                  <a:lnTo>
                    <a:pt x="84190" y="16790"/>
                  </a:lnTo>
                  <a:lnTo>
                    <a:pt x="87160" y="21484"/>
                  </a:lnTo>
                  <a:lnTo>
                    <a:pt x="89062" y="23847"/>
                  </a:lnTo>
                  <a:lnTo>
                    <a:pt x="89537" y="26216"/>
                  </a:lnTo>
                  <a:lnTo>
                    <a:pt x="89060" y="28589"/>
                  </a:lnTo>
                  <a:lnTo>
                    <a:pt x="86414" y="34136"/>
                  </a:lnTo>
                  <a:lnTo>
                    <a:pt x="82591" y="41893"/>
                  </a:lnTo>
                  <a:lnTo>
                    <a:pt x="79667" y="46184"/>
                  </a:lnTo>
                  <a:lnTo>
                    <a:pt x="76130" y="50632"/>
                  </a:lnTo>
                  <a:lnTo>
                    <a:pt x="72184" y="55185"/>
                  </a:lnTo>
                  <a:lnTo>
                    <a:pt x="67966" y="59014"/>
                  </a:lnTo>
                  <a:lnTo>
                    <a:pt x="63567" y="62361"/>
                  </a:lnTo>
                  <a:lnTo>
                    <a:pt x="59046" y="65386"/>
                  </a:lnTo>
                  <a:lnTo>
                    <a:pt x="54445" y="68196"/>
                  </a:lnTo>
                  <a:lnTo>
                    <a:pt x="49790" y="70863"/>
                  </a:lnTo>
                  <a:lnTo>
                    <a:pt x="40385" y="75943"/>
                  </a:lnTo>
                  <a:lnTo>
                    <a:pt x="30913" y="80847"/>
                  </a:lnTo>
                  <a:lnTo>
                    <a:pt x="26958" y="83266"/>
                  </a:lnTo>
                  <a:lnTo>
                    <a:pt x="23529" y="85672"/>
                  </a:lnTo>
                  <a:lnTo>
                    <a:pt x="20448" y="88070"/>
                  </a:lnTo>
                  <a:lnTo>
                    <a:pt x="17601" y="89669"/>
                  </a:lnTo>
                  <a:lnTo>
                    <a:pt x="14909" y="90735"/>
                  </a:lnTo>
                  <a:lnTo>
                    <a:pt x="7184" y="92855"/>
                  </a:lnTo>
                  <a:lnTo>
                    <a:pt x="10948" y="92863"/>
                  </a:lnTo>
                  <a:lnTo>
                    <a:pt x="14442" y="92070"/>
                  </a:lnTo>
                  <a:lnTo>
                    <a:pt x="19153" y="90748"/>
                  </a:lnTo>
                  <a:lnTo>
                    <a:pt x="24675" y="89073"/>
                  </a:lnTo>
                  <a:lnTo>
                    <a:pt x="29943" y="87956"/>
                  </a:lnTo>
                  <a:lnTo>
                    <a:pt x="35043" y="87212"/>
                  </a:lnTo>
                  <a:lnTo>
                    <a:pt x="40030" y="86715"/>
                  </a:lnTo>
                  <a:lnTo>
                    <a:pt x="45737" y="86384"/>
                  </a:lnTo>
                  <a:lnTo>
                    <a:pt x="58428" y="86016"/>
                  </a:lnTo>
                  <a:lnTo>
                    <a:pt x="78959" y="85809"/>
                  </a:lnTo>
                  <a:lnTo>
                    <a:pt x="85183" y="86574"/>
                  </a:lnTo>
                  <a:lnTo>
                    <a:pt x="90920" y="87878"/>
                  </a:lnTo>
                  <a:lnTo>
                    <a:pt x="96332" y="89540"/>
                  </a:lnTo>
                  <a:lnTo>
                    <a:pt x="101527" y="90649"/>
                  </a:lnTo>
                  <a:lnTo>
                    <a:pt x="106578" y="91388"/>
                  </a:lnTo>
                  <a:lnTo>
                    <a:pt x="111534" y="91881"/>
                  </a:lnTo>
                  <a:lnTo>
                    <a:pt x="116423" y="93797"/>
                  </a:lnTo>
                  <a:lnTo>
                    <a:pt x="121273" y="96661"/>
                  </a:lnTo>
                  <a:lnTo>
                    <a:pt x="126091" y="100159"/>
                  </a:lnTo>
                  <a:lnTo>
                    <a:pt x="130099" y="103284"/>
                  </a:lnTo>
                  <a:lnTo>
                    <a:pt x="133563" y="106162"/>
                  </a:lnTo>
                  <a:lnTo>
                    <a:pt x="136667" y="108873"/>
                  </a:lnTo>
                  <a:lnTo>
                    <a:pt x="139531" y="111475"/>
                  </a:lnTo>
                  <a:lnTo>
                    <a:pt x="144828" y="116483"/>
                  </a:lnTo>
                  <a:lnTo>
                    <a:pt x="145764" y="119723"/>
                  </a:lnTo>
                  <a:lnTo>
                    <a:pt x="145595" y="123471"/>
                  </a:lnTo>
                  <a:lnTo>
                    <a:pt x="144688" y="127557"/>
                  </a:lnTo>
                  <a:lnTo>
                    <a:pt x="144083" y="131074"/>
                  </a:lnTo>
                  <a:lnTo>
                    <a:pt x="143681" y="134213"/>
                  </a:lnTo>
                  <a:lnTo>
                    <a:pt x="143412" y="137100"/>
                  </a:lnTo>
                  <a:lnTo>
                    <a:pt x="142440" y="139817"/>
                  </a:lnTo>
                  <a:lnTo>
                    <a:pt x="139241" y="144954"/>
                  </a:lnTo>
                  <a:lnTo>
                    <a:pt x="135690" y="148229"/>
                  </a:lnTo>
                  <a:lnTo>
                    <a:pt x="130942" y="152000"/>
                  </a:lnTo>
                  <a:lnTo>
                    <a:pt x="125393" y="156101"/>
                  </a:lnTo>
                  <a:lnTo>
                    <a:pt x="120108" y="159629"/>
                  </a:lnTo>
                  <a:lnTo>
                    <a:pt x="114997" y="162775"/>
                  </a:lnTo>
                  <a:lnTo>
                    <a:pt x="110002" y="165665"/>
                  </a:lnTo>
                  <a:lnTo>
                    <a:pt x="100219" y="170994"/>
                  </a:lnTo>
                  <a:lnTo>
                    <a:pt x="95387" y="173526"/>
                  </a:lnTo>
                  <a:lnTo>
                    <a:pt x="90579" y="175215"/>
                  </a:lnTo>
                  <a:lnTo>
                    <a:pt x="85786" y="176340"/>
                  </a:lnTo>
                  <a:lnTo>
                    <a:pt x="81003" y="177091"/>
                  </a:lnTo>
                  <a:lnTo>
                    <a:pt x="76227" y="178384"/>
                  </a:lnTo>
                  <a:lnTo>
                    <a:pt x="71456" y="180041"/>
                  </a:lnTo>
                  <a:lnTo>
                    <a:pt x="66686" y="181939"/>
                  </a:lnTo>
                  <a:lnTo>
                    <a:pt x="61920" y="183204"/>
                  </a:lnTo>
                  <a:lnTo>
                    <a:pt x="57155" y="184048"/>
                  </a:lnTo>
                  <a:lnTo>
                    <a:pt x="52391" y="184610"/>
                  </a:lnTo>
                  <a:lnTo>
                    <a:pt x="48421" y="184985"/>
                  </a:lnTo>
                  <a:lnTo>
                    <a:pt x="44980" y="185235"/>
                  </a:lnTo>
                  <a:lnTo>
                    <a:pt x="41893" y="185402"/>
                  </a:lnTo>
                  <a:lnTo>
                    <a:pt x="34230" y="185587"/>
                  </a:lnTo>
                  <a:lnTo>
                    <a:pt x="11010" y="185732"/>
                  </a:lnTo>
                  <a:lnTo>
                    <a:pt x="9722" y="184939"/>
                  </a:lnTo>
                  <a:lnTo>
                    <a:pt x="8862" y="183617"/>
                  </a:lnTo>
                  <a:lnTo>
                    <a:pt x="7143" y="1785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7" name="SMARTPenAnnotation564"/>
            <p:cNvSpPr/>
            <p:nvPr/>
          </p:nvSpPr>
          <p:spPr>
            <a:xfrm>
              <a:off x="7343775" y="2693193"/>
              <a:ext cx="57151" cy="250033"/>
            </a:xfrm>
            <a:custGeom>
              <a:avLst/>
              <a:gdLst/>
              <a:ahLst/>
              <a:cxnLst/>
              <a:rect l="0" t="0" r="0" b="0"/>
              <a:pathLst>
                <a:path w="57151" h="250033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5703" y="8070"/>
                  </a:lnTo>
                  <a:lnTo>
                    <a:pt x="7770" y="10936"/>
                  </a:lnTo>
                  <a:lnTo>
                    <a:pt x="9942" y="14434"/>
                  </a:lnTo>
                  <a:lnTo>
                    <a:pt x="11391" y="17560"/>
                  </a:lnTo>
                  <a:lnTo>
                    <a:pt x="13000" y="23151"/>
                  </a:lnTo>
                  <a:lnTo>
                    <a:pt x="14223" y="26546"/>
                  </a:lnTo>
                  <a:lnTo>
                    <a:pt x="15831" y="30398"/>
                  </a:lnTo>
                  <a:lnTo>
                    <a:pt x="17698" y="34553"/>
                  </a:lnTo>
                  <a:lnTo>
                    <a:pt x="21889" y="43403"/>
                  </a:lnTo>
                  <a:lnTo>
                    <a:pt x="24117" y="47985"/>
                  </a:lnTo>
                  <a:lnTo>
                    <a:pt x="26397" y="53421"/>
                  </a:lnTo>
                  <a:lnTo>
                    <a:pt x="28711" y="59427"/>
                  </a:lnTo>
                  <a:lnTo>
                    <a:pt x="31046" y="65812"/>
                  </a:lnTo>
                  <a:lnTo>
                    <a:pt x="33397" y="71656"/>
                  </a:lnTo>
                  <a:lnTo>
                    <a:pt x="35759" y="77139"/>
                  </a:lnTo>
                  <a:lnTo>
                    <a:pt x="38127" y="82382"/>
                  </a:lnTo>
                  <a:lnTo>
                    <a:pt x="39706" y="88259"/>
                  </a:lnTo>
                  <a:lnTo>
                    <a:pt x="40757" y="94558"/>
                  </a:lnTo>
                  <a:lnTo>
                    <a:pt x="41459" y="101139"/>
                  </a:lnTo>
                  <a:lnTo>
                    <a:pt x="42721" y="107113"/>
                  </a:lnTo>
                  <a:lnTo>
                    <a:pt x="44355" y="112684"/>
                  </a:lnTo>
                  <a:lnTo>
                    <a:pt x="46239" y="117985"/>
                  </a:lnTo>
                  <a:lnTo>
                    <a:pt x="47494" y="123901"/>
                  </a:lnTo>
                  <a:lnTo>
                    <a:pt x="48331" y="130226"/>
                  </a:lnTo>
                  <a:lnTo>
                    <a:pt x="48890" y="136823"/>
                  </a:lnTo>
                  <a:lnTo>
                    <a:pt x="50055" y="143603"/>
                  </a:lnTo>
                  <a:lnTo>
                    <a:pt x="51626" y="150504"/>
                  </a:lnTo>
                  <a:lnTo>
                    <a:pt x="53468" y="157486"/>
                  </a:lnTo>
                  <a:lnTo>
                    <a:pt x="54695" y="163728"/>
                  </a:lnTo>
                  <a:lnTo>
                    <a:pt x="55514" y="169478"/>
                  </a:lnTo>
                  <a:lnTo>
                    <a:pt x="56059" y="174897"/>
                  </a:lnTo>
                  <a:lnTo>
                    <a:pt x="56422" y="180099"/>
                  </a:lnTo>
                  <a:lnTo>
                    <a:pt x="56664" y="185153"/>
                  </a:lnTo>
                  <a:lnTo>
                    <a:pt x="56934" y="195003"/>
                  </a:lnTo>
                  <a:lnTo>
                    <a:pt x="57053" y="204672"/>
                  </a:lnTo>
                  <a:lnTo>
                    <a:pt x="56292" y="208680"/>
                  </a:lnTo>
                  <a:lnTo>
                    <a:pt x="54990" y="212145"/>
                  </a:lnTo>
                  <a:lnTo>
                    <a:pt x="53329" y="215249"/>
                  </a:lnTo>
                  <a:lnTo>
                    <a:pt x="52222" y="218905"/>
                  </a:lnTo>
                  <a:lnTo>
                    <a:pt x="51483" y="222931"/>
                  </a:lnTo>
                  <a:lnTo>
                    <a:pt x="50298" y="233213"/>
                  </a:lnTo>
                  <a:lnTo>
                    <a:pt x="50092" y="238786"/>
                  </a:lnTo>
                  <a:lnTo>
                    <a:pt x="50857" y="240947"/>
                  </a:lnTo>
                  <a:lnTo>
                    <a:pt x="52161" y="243182"/>
                  </a:lnTo>
                  <a:lnTo>
                    <a:pt x="57150" y="2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8" name="SMARTPenAnnotation565"/>
            <p:cNvSpPr/>
            <p:nvPr/>
          </p:nvSpPr>
          <p:spPr>
            <a:xfrm>
              <a:off x="7558099" y="2693193"/>
              <a:ext cx="242877" cy="171451"/>
            </a:xfrm>
            <a:custGeom>
              <a:avLst/>
              <a:gdLst/>
              <a:ahLst/>
              <a:cxnLst/>
              <a:rect l="0" t="0" r="0" b="0"/>
              <a:pathLst>
                <a:path w="242877" h="171451">
                  <a:moveTo>
                    <a:pt x="121432" y="0"/>
                  </a:moveTo>
                  <a:lnTo>
                    <a:pt x="117639" y="3793"/>
                  </a:lnTo>
                  <a:lnTo>
                    <a:pt x="116522" y="5704"/>
                  </a:lnTo>
                  <a:lnTo>
                    <a:pt x="115281" y="9943"/>
                  </a:lnTo>
                  <a:lnTo>
                    <a:pt x="113362" y="12185"/>
                  </a:lnTo>
                  <a:lnTo>
                    <a:pt x="106998" y="16793"/>
                  </a:lnTo>
                  <a:lnTo>
                    <a:pt x="103872" y="19927"/>
                  </a:lnTo>
                  <a:lnTo>
                    <a:pt x="100993" y="23603"/>
                  </a:lnTo>
                  <a:lnTo>
                    <a:pt x="98282" y="27642"/>
                  </a:lnTo>
                  <a:lnTo>
                    <a:pt x="94886" y="31128"/>
                  </a:lnTo>
                  <a:lnTo>
                    <a:pt x="91034" y="34246"/>
                  </a:lnTo>
                  <a:lnTo>
                    <a:pt x="86880" y="37118"/>
                  </a:lnTo>
                  <a:lnTo>
                    <a:pt x="82522" y="40620"/>
                  </a:lnTo>
                  <a:lnTo>
                    <a:pt x="78030" y="44543"/>
                  </a:lnTo>
                  <a:lnTo>
                    <a:pt x="69598" y="52341"/>
                  </a:lnTo>
                  <a:lnTo>
                    <a:pt x="60389" y="61193"/>
                  </a:lnTo>
                  <a:lnTo>
                    <a:pt x="11921" y="109511"/>
                  </a:lnTo>
                  <a:lnTo>
                    <a:pt x="9531" y="111107"/>
                  </a:lnTo>
                  <a:lnTo>
                    <a:pt x="4758" y="112881"/>
                  </a:lnTo>
                  <a:lnTo>
                    <a:pt x="3168" y="114148"/>
                  </a:lnTo>
                  <a:lnTo>
                    <a:pt x="2108" y="115786"/>
                  </a:lnTo>
                  <a:lnTo>
                    <a:pt x="407" y="120326"/>
                  </a:lnTo>
                  <a:lnTo>
                    <a:pt x="112" y="124905"/>
                  </a:lnTo>
                  <a:lnTo>
                    <a:pt x="0" y="134415"/>
                  </a:lnTo>
                  <a:lnTo>
                    <a:pt x="2110" y="137263"/>
                  </a:lnTo>
                  <a:lnTo>
                    <a:pt x="3784" y="139134"/>
                  </a:lnTo>
                  <a:lnTo>
                    <a:pt x="5694" y="140381"/>
                  </a:lnTo>
                  <a:lnTo>
                    <a:pt x="12174" y="142930"/>
                  </a:lnTo>
                  <a:lnTo>
                    <a:pt x="16781" y="146339"/>
                  </a:lnTo>
                  <a:lnTo>
                    <a:pt x="19914" y="147566"/>
                  </a:lnTo>
                  <a:lnTo>
                    <a:pt x="23591" y="148383"/>
                  </a:lnTo>
                  <a:lnTo>
                    <a:pt x="27630" y="148929"/>
                  </a:lnTo>
                  <a:lnTo>
                    <a:pt x="31910" y="150086"/>
                  </a:lnTo>
                  <a:lnTo>
                    <a:pt x="36350" y="151651"/>
                  </a:lnTo>
                  <a:lnTo>
                    <a:pt x="40898" y="153488"/>
                  </a:lnTo>
                  <a:lnTo>
                    <a:pt x="45518" y="154713"/>
                  </a:lnTo>
                  <a:lnTo>
                    <a:pt x="50185" y="155530"/>
                  </a:lnTo>
                  <a:lnTo>
                    <a:pt x="54884" y="156074"/>
                  </a:lnTo>
                  <a:lnTo>
                    <a:pt x="60397" y="156437"/>
                  </a:lnTo>
                  <a:lnTo>
                    <a:pt x="66455" y="156679"/>
                  </a:lnTo>
                  <a:lnTo>
                    <a:pt x="72875" y="156840"/>
                  </a:lnTo>
                  <a:lnTo>
                    <a:pt x="78742" y="157742"/>
                  </a:lnTo>
                  <a:lnTo>
                    <a:pt x="84240" y="159136"/>
                  </a:lnTo>
                  <a:lnTo>
                    <a:pt x="89493" y="160860"/>
                  </a:lnTo>
                  <a:lnTo>
                    <a:pt x="95377" y="162008"/>
                  </a:lnTo>
                  <a:lnTo>
                    <a:pt x="101681" y="162775"/>
                  </a:lnTo>
                  <a:lnTo>
                    <a:pt x="108265" y="163285"/>
                  </a:lnTo>
                  <a:lnTo>
                    <a:pt x="115035" y="163626"/>
                  </a:lnTo>
                  <a:lnTo>
                    <a:pt x="128908" y="164004"/>
                  </a:lnTo>
                  <a:lnTo>
                    <a:pt x="158684" y="164267"/>
                  </a:lnTo>
                  <a:lnTo>
                    <a:pt x="211822" y="164306"/>
                  </a:lnTo>
                  <a:lnTo>
                    <a:pt x="216617" y="165100"/>
                  </a:lnTo>
                  <a:lnTo>
                    <a:pt x="221402" y="166423"/>
                  </a:lnTo>
                  <a:lnTo>
                    <a:pt x="226177" y="168099"/>
                  </a:lnTo>
                  <a:lnTo>
                    <a:pt x="233602" y="169961"/>
                  </a:lnTo>
                  <a:lnTo>
                    <a:pt x="242876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9" name="SMARTPenAnnotation566"/>
            <p:cNvSpPr/>
            <p:nvPr/>
          </p:nvSpPr>
          <p:spPr>
            <a:xfrm>
              <a:off x="7636671" y="2907506"/>
              <a:ext cx="171448" cy="28576"/>
            </a:xfrm>
            <a:custGeom>
              <a:avLst/>
              <a:gdLst/>
              <a:ahLst/>
              <a:cxnLst/>
              <a:rect l="0" t="0" r="0" b="0"/>
              <a:pathLst>
                <a:path w="171448" h="28576">
                  <a:moveTo>
                    <a:pt x="7141" y="0"/>
                  </a:moveTo>
                  <a:lnTo>
                    <a:pt x="24" y="0"/>
                  </a:lnTo>
                  <a:lnTo>
                    <a:pt x="0" y="6151"/>
                  </a:lnTo>
                  <a:lnTo>
                    <a:pt x="793" y="6482"/>
                  </a:lnTo>
                  <a:lnTo>
                    <a:pt x="3791" y="6849"/>
                  </a:lnTo>
                  <a:lnTo>
                    <a:pt x="5702" y="7741"/>
                  </a:lnTo>
                  <a:lnTo>
                    <a:pt x="7769" y="9130"/>
                  </a:lnTo>
                  <a:lnTo>
                    <a:pt x="9941" y="10849"/>
                  </a:lnTo>
                  <a:lnTo>
                    <a:pt x="12183" y="11995"/>
                  </a:lnTo>
                  <a:lnTo>
                    <a:pt x="14471" y="12759"/>
                  </a:lnTo>
                  <a:lnTo>
                    <a:pt x="16790" y="13269"/>
                  </a:lnTo>
                  <a:lnTo>
                    <a:pt x="19923" y="13608"/>
                  </a:lnTo>
                  <a:lnTo>
                    <a:pt x="23600" y="13834"/>
                  </a:lnTo>
                  <a:lnTo>
                    <a:pt x="31919" y="14086"/>
                  </a:lnTo>
                  <a:lnTo>
                    <a:pt x="40907" y="14198"/>
                  </a:lnTo>
                  <a:lnTo>
                    <a:pt x="45527" y="15022"/>
                  </a:lnTo>
                  <a:lnTo>
                    <a:pt x="50194" y="16364"/>
                  </a:lnTo>
                  <a:lnTo>
                    <a:pt x="54893" y="18053"/>
                  </a:lnTo>
                  <a:lnTo>
                    <a:pt x="60407" y="19179"/>
                  </a:lnTo>
                  <a:lnTo>
                    <a:pt x="66465" y="19930"/>
                  </a:lnTo>
                  <a:lnTo>
                    <a:pt x="72884" y="20430"/>
                  </a:lnTo>
                  <a:lnTo>
                    <a:pt x="78751" y="20764"/>
                  </a:lnTo>
                  <a:lnTo>
                    <a:pt x="89503" y="21135"/>
                  </a:lnTo>
                  <a:lnTo>
                    <a:pt x="121939" y="21392"/>
                  </a:lnTo>
                  <a:lnTo>
                    <a:pt x="146322" y="21423"/>
                  </a:lnTo>
                  <a:lnTo>
                    <a:pt x="151522" y="22220"/>
                  </a:lnTo>
                  <a:lnTo>
                    <a:pt x="156576" y="23544"/>
                  </a:lnTo>
                  <a:lnTo>
                    <a:pt x="171447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0" name="SMARTPenAnnotation567"/>
            <p:cNvSpPr/>
            <p:nvPr/>
          </p:nvSpPr>
          <p:spPr>
            <a:xfrm>
              <a:off x="7900987" y="2643510"/>
              <a:ext cx="207043" cy="235422"/>
            </a:xfrm>
            <a:custGeom>
              <a:avLst/>
              <a:gdLst/>
              <a:ahLst/>
              <a:cxnLst/>
              <a:rect l="0" t="0" r="0" b="0"/>
              <a:pathLst>
                <a:path w="207043" h="235422">
                  <a:moveTo>
                    <a:pt x="0" y="28252"/>
                  </a:moveTo>
                  <a:lnTo>
                    <a:pt x="38284" y="28252"/>
                  </a:lnTo>
                  <a:lnTo>
                    <a:pt x="43779" y="27458"/>
                  </a:lnTo>
                  <a:lnTo>
                    <a:pt x="49030" y="26135"/>
                  </a:lnTo>
                  <a:lnTo>
                    <a:pt x="72656" y="18309"/>
                  </a:lnTo>
                  <a:lnTo>
                    <a:pt x="79393" y="16861"/>
                  </a:lnTo>
                  <a:lnTo>
                    <a:pt x="86267" y="15895"/>
                  </a:lnTo>
                  <a:lnTo>
                    <a:pt x="93230" y="15252"/>
                  </a:lnTo>
                  <a:lnTo>
                    <a:pt x="100253" y="14029"/>
                  </a:lnTo>
                  <a:lnTo>
                    <a:pt x="107317" y="12420"/>
                  </a:lnTo>
                  <a:lnTo>
                    <a:pt x="114407" y="10553"/>
                  </a:lnTo>
                  <a:lnTo>
                    <a:pt x="121515" y="9309"/>
                  </a:lnTo>
                  <a:lnTo>
                    <a:pt x="128636" y="8480"/>
                  </a:lnTo>
                  <a:lnTo>
                    <a:pt x="135762" y="7927"/>
                  </a:lnTo>
                  <a:lnTo>
                    <a:pt x="141309" y="6764"/>
                  </a:lnTo>
                  <a:lnTo>
                    <a:pt x="145800" y="5196"/>
                  </a:lnTo>
                  <a:lnTo>
                    <a:pt x="149587" y="3356"/>
                  </a:lnTo>
                  <a:lnTo>
                    <a:pt x="153700" y="2130"/>
                  </a:lnTo>
                  <a:lnTo>
                    <a:pt x="158029" y="1312"/>
                  </a:lnTo>
                  <a:lnTo>
                    <a:pt x="162503" y="767"/>
                  </a:lnTo>
                  <a:lnTo>
                    <a:pt x="167072" y="404"/>
                  </a:lnTo>
                  <a:lnTo>
                    <a:pt x="171707" y="162"/>
                  </a:lnTo>
                  <a:lnTo>
                    <a:pt x="176384" y="0"/>
                  </a:lnTo>
                  <a:lnTo>
                    <a:pt x="180295" y="686"/>
                  </a:lnTo>
                  <a:lnTo>
                    <a:pt x="189593" y="4651"/>
                  </a:lnTo>
                  <a:lnTo>
                    <a:pt x="194860" y="5856"/>
                  </a:lnTo>
                  <a:lnTo>
                    <a:pt x="199846" y="8509"/>
                  </a:lnTo>
                  <a:lnTo>
                    <a:pt x="202287" y="10327"/>
                  </a:lnTo>
                  <a:lnTo>
                    <a:pt x="203915" y="13127"/>
                  </a:lnTo>
                  <a:lnTo>
                    <a:pt x="205722" y="20472"/>
                  </a:lnTo>
                  <a:lnTo>
                    <a:pt x="206204" y="24653"/>
                  </a:lnTo>
                  <a:lnTo>
                    <a:pt x="206526" y="29028"/>
                  </a:lnTo>
                  <a:lnTo>
                    <a:pt x="206741" y="33531"/>
                  </a:lnTo>
                  <a:lnTo>
                    <a:pt x="206979" y="42769"/>
                  </a:lnTo>
                  <a:lnTo>
                    <a:pt x="207042" y="47455"/>
                  </a:lnTo>
                  <a:lnTo>
                    <a:pt x="206291" y="52960"/>
                  </a:lnTo>
                  <a:lnTo>
                    <a:pt x="204995" y="59012"/>
                  </a:lnTo>
                  <a:lnTo>
                    <a:pt x="203339" y="65427"/>
                  </a:lnTo>
                  <a:lnTo>
                    <a:pt x="201440" y="72086"/>
                  </a:lnTo>
                  <a:lnTo>
                    <a:pt x="197215" y="85834"/>
                  </a:lnTo>
                  <a:lnTo>
                    <a:pt x="194183" y="92040"/>
                  </a:lnTo>
                  <a:lnTo>
                    <a:pt x="190574" y="97765"/>
                  </a:lnTo>
                  <a:lnTo>
                    <a:pt x="186581" y="103169"/>
                  </a:lnTo>
                  <a:lnTo>
                    <a:pt x="183125" y="109153"/>
                  </a:lnTo>
                  <a:lnTo>
                    <a:pt x="180026" y="115523"/>
                  </a:lnTo>
                  <a:lnTo>
                    <a:pt x="177168" y="122152"/>
                  </a:lnTo>
                  <a:lnTo>
                    <a:pt x="174468" y="128952"/>
                  </a:lnTo>
                  <a:lnTo>
                    <a:pt x="169352" y="142858"/>
                  </a:lnTo>
                  <a:lnTo>
                    <a:pt x="162009" y="164074"/>
                  </a:lnTo>
                  <a:lnTo>
                    <a:pt x="159600" y="170394"/>
                  </a:lnTo>
                  <a:lnTo>
                    <a:pt x="157200" y="176195"/>
                  </a:lnTo>
                  <a:lnTo>
                    <a:pt x="154806" y="181649"/>
                  </a:lnTo>
                  <a:lnTo>
                    <a:pt x="153211" y="186873"/>
                  </a:lnTo>
                  <a:lnTo>
                    <a:pt x="152147" y="191943"/>
                  </a:lnTo>
                  <a:lnTo>
                    <a:pt x="151437" y="196911"/>
                  </a:lnTo>
                  <a:lnTo>
                    <a:pt x="150965" y="201810"/>
                  </a:lnTo>
                  <a:lnTo>
                    <a:pt x="150649" y="206664"/>
                  </a:lnTo>
                  <a:lnTo>
                    <a:pt x="150299" y="215496"/>
                  </a:lnTo>
                  <a:lnTo>
                    <a:pt x="150055" y="226437"/>
                  </a:lnTo>
                  <a:lnTo>
                    <a:pt x="150019" y="2354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1" name="SMARTPenAnnotation568"/>
            <p:cNvSpPr/>
            <p:nvPr/>
          </p:nvSpPr>
          <p:spPr>
            <a:xfrm>
              <a:off x="7987007" y="2736056"/>
              <a:ext cx="299744" cy="21432"/>
            </a:xfrm>
            <a:custGeom>
              <a:avLst/>
              <a:gdLst/>
              <a:ahLst/>
              <a:cxnLst/>
              <a:rect l="0" t="0" r="0" b="0"/>
              <a:pathLst>
                <a:path w="299744" h="21432">
                  <a:moveTo>
                    <a:pt x="6849" y="21431"/>
                  </a:moveTo>
                  <a:lnTo>
                    <a:pt x="0" y="21431"/>
                  </a:lnTo>
                  <a:lnTo>
                    <a:pt x="71394" y="21431"/>
                  </a:lnTo>
                  <a:lnTo>
                    <a:pt x="79247" y="20637"/>
                  </a:lnTo>
                  <a:lnTo>
                    <a:pt x="87658" y="19314"/>
                  </a:lnTo>
                  <a:lnTo>
                    <a:pt x="127763" y="11488"/>
                  </a:lnTo>
                  <a:lnTo>
                    <a:pt x="139052" y="10040"/>
                  </a:lnTo>
                  <a:lnTo>
                    <a:pt x="150547" y="9074"/>
                  </a:lnTo>
                  <a:lnTo>
                    <a:pt x="162179" y="8431"/>
                  </a:lnTo>
                  <a:lnTo>
                    <a:pt x="173902" y="7208"/>
                  </a:lnTo>
                  <a:lnTo>
                    <a:pt x="185687" y="5599"/>
                  </a:lnTo>
                  <a:lnTo>
                    <a:pt x="197512" y="3732"/>
                  </a:lnTo>
                  <a:lnTo>
                    <a:pt x="209364" y="2488"/>
                  </a:lnTo>
                  <a:lnTo>
                    <a:pt x="221233" y="1659"/>
                  </a:lnTo>
                  <a:lnTo>
                    <a:pt x="233116" y="1106"/>
                  </a:lnTo>
                  <a:lnTo>
                    <a:pt x="259018" y="491"/>
                  </a:lnTo>
                  <a:lnTo>
                    <a:pt x="2997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910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≥ - 2 + 3x 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491"/>
          <p:cNvSpPr/>
          <p:nvPr/>
        </p:nvSpPr>
        <p:spPr>
          <a:xfrm>
            <a:off x="4493542" y="2857587"/>
            <a:ext cx="92351" cy="64172"/>
          </a:xfrm>
          <a:custGeom>
            <a:avLst/>
            <a:gdLst/>
            <a:ahLst/>
            <a:cxnLst/>
            <a:rect l="0" t="0" r="0" b="0"/>
            <a:pathLst>
              <a:path w="92351" h="64172">
                <a:moveTo>
                  <a:pt x="7020" y="7056"/>
                </a:moveTo>
                <a:lnTo>
                  <a:pt x="13171" y="7056"/>
                </a:lnTo>
                <a:lnTo>
                  <a:pt x="14296" y="6263"/>
                </a:lnTo>
                <a:lnTo>
                  <a:pt x="15839" y="4940"/>
                </a:lnTo>
                <a:lnTo>
                  <a:pt x="17662" y="3264"/>
                </a:lnTo>
                <a:lnTo>
                  <a:pt x="20465" y="2147"/>
                </a:lnTo>
                <a:lnTo>
                  <a:pt x="23921" y="1402"/>
                </a:lnTo>
                <a:lnTo>
                  <a:pt x="27812" y="905"/>
                </a:lnTo>
                <a:lnTo>
                  <a:pt x="31200" y="575"/>
                </a:lnTo>
                <a:lnTo>
                  <a:pt x="34252" y="354"/>
                </a:lnTo>
                <a:lnTo>
                  <a:pt x="37081" y="207"/>
                </a:lnTo>
                <a:lnTo>
                  <a:pt x="42341" y="43"/>
                </a:lnTo>
                <a:lnTo>
                  <a:pt x="44855" y="0"/>
                </a:lnTo>
                <a:lnTo>
                  <a:pt x="47325" y="764"/>
                </a:lnTo>
                <a:lnTo>
                  <a:pt x="49765" y="2068"/>
                </a:lnTo>
                <a:lnTo>
                  <a:pt x="55592" y="6071"/>
                </a:lnTo>
                <a:lnTo>
                  <a:pt x="56864" y="7193"/>
                </a:lnTo>
                <a:lnTo>
                  <a:pt x="60393" y="10557"/>
                </a:lnTo>
                <a:lnTo>
                  <a:pt x="69989" y="20031"/>
                </a:lnTo>
                <a:lnTo>
                  <a:pt x="70431" y="21262"/>
                </a:lnTo>
                <a:lnTo>
                  <a:pt x="70725" y="22877"/>
                </a:lnTo>
                <a:lnTo>
                  <a:pt x="70922" y="24747"/>
                </a:lnTo>
                <a:lnTo>
                  <a:pt x="70259" y="26788"/>
                </a:lnTo>
                <a:lnTo>
                  <a:pt x="69023" y="28942"/>
                </a:lnTo>
                <a:lnTo>
                  <a:pt x="67405" y="31172"/>
                </a:lnTo>
                <a:lnTo>
                  <a:pt x="65533" y="34246"/>
                </a:lnTo>
                <a:lnTo>
                  <a:pt x="63491" y="37883"/>
                </a:lnTo>
                <a:lnTo>
                  <a:pt x="61336" y="41895"/>
                </a:lnTo>
                <a:lnTo>
                  <a:pt x="59106" y="44569"/>
                </a:lnTo>
                <a:lnTo>
                  <a:pt x="56825" y="46352"/>
                </a:lnTo>
                <a:lnTo>
                  <a:pt x="54511" y="47541"/>
                </a:lnTo>
                <a:lnTo>
                  <a:pt x="52174" y="49128"/>
                </a:lnTo>
                <a:lnTo>
                  <a:pt x="49823" y="50979"/>
                </a:lnTo>
                <a:lnTo>
                  <a:pt x="47461" y="53007"/>
                </a:lnTo>
                <a:lnTo>
                  <a:pt x="45887" y="55152"/>
                </a:lnTo>
                <a:lnTo>
                  <a:pt x="44838" y="57377"/>
                </a:lnTo>
                <a:lnTo>
                  <a:pt x="44138" y="59653"/>
                </a:lnTo>
                <a:lnTo>
                  <a:pt x="42878" y="61171"/>
                </a:lnTo>
                <a:lnTo>
                  <a:pt x="41244" y="62183"/>
                </a:lnTo>
                <a:lnTo>
                  <a:pt x="39361" y="62857"/>
                </a:lnTo>
                <a:lnTo>
                  <a:pt x="37312" y="63307"/>
                </a:lnTo>
                <a:lnTo>
                  <a:pt x="35152" y="63607"/>
                </a:lnTo>
                <a:lnTo>
                  <a:pt x="32918" y="63807"/>
                </a:lnTo>
                <a:lnTo>
                  <a:pt x="30636" y="63940"/>
                </a:lnTo>
                <a:lnTo>
                  <a:pt x="25982" y="64088"/>
                </a:lnTo>
                <a:lnTo>
                  <a:pt x="18900" y="64171"/>
                </a:lnTo>
                <a:lnTo>
                  <a:pt x="16528" y="63389"/>
                </a:lnTo>
                <a:lnTo>
                  <a:pt x="14153" y="62074"/>
                </a:lnTo>
                <a:lnTo>
                  <a:pt x="11775" y="60404"/>
                </a:lnTo>
                <a:lnTo>
                  <a:pt x="9396" y="59290"/>
                </a:lnTo>
                <a:lnTo>
                  <a:pt x="7017" y="58547"/>
                </a:lnTo>
                <a:lnTo>
                  <a:pt x="4636" y="58053"/>
                </a:lnTo>
                <a:lnTo>
                  <a:pt x="3050" y="56929"/>
                </a:lnTo>
                <a:lnTo>
                  <a:pt x="1992" y="55386"/>
                </a:lnTo>
                <a:lnTo>
                  <a:pt x="1287" y="53563"/>
                </a:lnTo>
                <a:lnTo>
                  <a:pt x="817" y="51555"/>
                </a:lnTo>
                <a:lnTo>
                  <a:pt x="503" y="49422"/>
                </a:lnTo>
                <a:lnTo>
                  <a:pt x="294" y="47207"/>
                </a:lnTo>
                <a:lnTo>
                  <a:pt x="155" y="44142"/>
                </a:lnTo>
                <a:lnTo>
                  <a:pt x="0" y="36503"/>
                </a:lnTo>
                <a:lnTo>
                  <a:pt x="753" y="33038"/>
                </a:lnTo>
                <a:lnTo>
                  <a:pt x="2048" y="29934"/>
                </a:lnTo>
                <a:lnTo>
                  <a:pt x="3705" y="27070"/>
                </a:lnTo>
                <a:lnTo>
                  <a:pt x="5604" y="24368"/>
                </a:lnTo>
                <a:lnTo>
                  <a:pt x="7663" y="21772"/>
                </a:lnTo>
                <a:lnTo>
                  <a:pt x="9830" y="19248"/>
                </a:lnTo>
                <a:lnTo>
                  <a:pt x="12069" y="17565"/>
                </a:lnTo>
                <a:lnTo>
                  <a:pt x="14354" y="16444"/>
                </a:lnTo>
                <a:lnTo>
                  <a:pt x="16672" y="15696"/>
                </a:lnTo>
                <a:lnTo>
                  <a:pt x="19011" y="14403"/>
                </a:lnTo>
                <a:lnTo>
                  <a:pt x="21364" y="12748"/>
                </a:lnTo>
                <a:lnTo>
                  <a:pt x="23727" y="10851"/>
                </a:lnTo>
                <a:lnTo>
                  <a:pt x="26889" y="8792"/>
                </a:lnTo>
                <a:lnTo>
                  <a:pt x="30585" y="6626"/>
                </a:lnTo>
                <a:lnTo>
                  <a:pt x="34636" y="4388"/>
                </a:lnTo>
                <a:lnTo>
                  <a:pt x="38131" y="2896"/>
                </a:lnTo>
                <a:lnTo>
                  <a:pt x="41254" y="1902"/>
                </a:lnTo>
                <a:lnTo>
                  <a:pt x="44131" y="1239"/>
                </a:lnTo>
                <a:lnTo>
                  <a:pt x="46842" y="797"/>
                </a:lnTo>
                <a:lnTo>
                  <a:pt x="49443" y="502"/>
                </a:lnTo>
                <a:lnTo>
                  <a:pt x="51971" y="305"/>
                </a:lnTo>
                <a:lnTo>
                  <a:pt x="55243" y="174"/>
                </a:lnTo>
                <a:lnTo>
                  <a:pt x="63113" y="29"/>
                </a:lnTo>
                <a:lnTo>
                  <a:pt x="66640" y="784"/>
                </a:lnTo>
                <a:lnTo>
                  <a:pt x="69786" y="2081"/>
                </a:lnTo>
                <a:lnTo>
                  <a:pt x="76744" y="6073"/>
                </a:lnTo>
                <a:lnTo>
                  <a:pt x="78109" y="7195"/>
                </a:lnTo>
                <a:lnTo>
                  <a:pt x="79813" y="8736"/>
                </a:lnTo>
                <a:lnTo>
                  <a:pt x="83822" y="12565"/>
                </a:lnTo>
                <a:lnTo>
                  <a:pt x="88250" y="16913"/>
                </a:lnTo>
                <a:lnTo>
                  <a:pt x="89749" y="19184"/>
                </a:lnTo>
                <a:lnTo>
                  <a:pt x="90747" y="21491"/>
                </a:lnTo>
                <a:lnTo>
                  <a:pt x="91413" y="23823"/>
                </a:lnTo>
                <a:lnTo>
                  <a:pt x="91857" y="26172"/>
                </a:lnTo>
                <a:lnTo>
                  <a:pt x="92153" y="28531"/>
                </a:lnTo>
                <a:lnTo>
                  <a:pt x="92350" y="30898"/>
                </a:lnTo>
                <a:lnTo>
                  <a:pt x="91688" y="33270"/>
                </a:lnTo>
                <a:lnTo>
                  <a:pt x="90453" y="35644"/>
                </a:lnTo>
                <a:lnTo>
                  <a:pt x="88836" y="38021"/>
                </a:lnTo>
                <a:lnTo>
                  <a:pt x="87757" y="40400"/>
                </a:lnTo>
                <a:lnTo>
                  <a:pt x="87039" y="42779"/>
                </a:lnTo>
                <a:lnTo>
                  <a:pt x="86560" y="45159"/>
                </a:lnTo>
                <a:lnTo>
                  <a:pt x="84652" y="46745"/>
                </a:lnTo>
                <a:lnTo>
                  <a:pt x="81794" y="47803"/>
                </a:lnTo>
                <a:lnTo>
                  <a:pt x="78301" y="48508"/>
                </a:lnTo>
                <a:lnTo>
                  <a:pt x="75178" y="49772"/>
                </a:lnTo>
                <a:lnTo>
                  <a:pt x="72302" y="51409"/>
                </a:lnTo>
                <a:lnTo>
                  <a:pt x="69591" y="53293"/>
                </a:lnTo>
                <a:lnTo>
                  <a:pt x="66991" y="54550"/>
                </a:lnTo>
                <a:lnTo>
                  <a:pt x="64463" y="55387"/>
                </a:lnTo>
                <a:lnTo>
                  <a:pt x="61984" y="55946"/>
                </a:lnTo>
                <a:lnTo>
                  <a:pt x="58744" y="57112"/>
                </a:lnTo>
                <a:lnTo>
                  <a:pt x="54997" y="58683"/>
                </a:lnTo>
                <a:lnTo>
                  <a:pt x="50911" y="60524"/>
                </a:lnTo>
                <a:lnTo>
                  <a:pt x="47393" y="61751"/>
                </a:lnTo>
                <a:lnTo>
                  <a:pt x="44254" y="62570"/>
                </a:lnTo>
                <a:lnTo>
                  <a:pt x="41368" y="63115"/>
                </a:lnTo>
                <a:lnTo>
                  <a:pt x="38650" y="63479"/>
                </a:lnTo>
                <a:lnTo>
                  <a:pt x="36044" y="63721"/>
                </a:lnTo>
                <a:lnTo>
                  <a:pt x="33513" y="63883"/>
                </a:lnTo>
                <a:lnTo>
                  <a:pt x="31032" y="63197"/>
                </a:lnTo>
                <a:lnTo>
                  <a:pt x="28584" y="61946"/>
                </a:lnTo>
                <a:lnTo>
                  <a:pt x="26159" y="60318"/>
                </a:lnTo>
                <a:lnTo>
                  <a:pt x="23748" y="59233"/>
                </a:lnTo>
                <a:lnTo>
                  <a:pt x="21347" y="58510"/>
                </a:lnTo>
                <a:lnTo>
                  <a:pt x="15583" y="57349"/>
                </a:lnTo>
                <a:lnTo>
                  <a:pt x="15110" y="56459"/>
                </a:lnTo>
                <a:lnTo>
                  <a:pt x="14795" y="55073"/>
                </a:lnTo>
                <a:lnTo>
                  <a:pt x="14289" y="50937"/>
                </a:lnTo>
                <a:lnTo>
                  <a:pt x="14247" y="49804"/>
                </a:lnTo>
                <a:lnTo>
                  <a:pt x="14201" y="46428"/>
                </a:lnTo>
                <a:lnTo>
                  <a:pt x="14982" y="44417"/>
                </a:lnTo>
                <a:lnTo>
                  <a:pt x="16297" y="42282"/>
                </a:lnTo>
                <a:lnTo>
                  <a:pt x="17967" y="40065"/>
                </a:lnTo>
                <a:lnTo>
                  <a:pt x="19874" y="37794"/>
                </a:lnTo>
                <a:lnTo>
                  <a:pt x="21940" y="35485"/>
                </a:lnTo>
                <a:lnTo>
                  <a:pt x="24110" y="33153"/>
                </a:lnTo>
                <a:lnTo>
                  <a:pt x="26351" y="31598"/>
                </a:lnTo>
                <a:lnTo>
                  <a:pt x="28639" y="30561"/>
                </a:lnTo>
                <a:lnTo>
                  <a:pt x="30957" y="29870"/>
                </a:lnTo>
                <a:lnTo>
                  <a:pt x="34091" y="28615"/>
                </a:lnTo>
                <a:lnTo>
                  <a:pt x="37767" y="26985"/>
                </a:lnTo>
                <a:lnTo>
                  <a:pt x="41805" y="25105"/>
                </a:lnTo>
                <a:lnTo>
                  <a:pt x="45292" y="23851"/>
                </a:lnTo>
                <a:lnTo>
                  <a:pt x="48410" y="23015"/>
                </a:lnTo>
                <a:lnTo>
                  <a:pt x="51282" y="22458"/>
                </a:lnTo>
                <a:lnTo>
                  <a:pt x="53990" y="22087"/>
                </a:lnTo>
                <a:lnTo>
                  <a:pt x="56590" y="21839"/>
                </a:lnTo>
                <a:lnTo>
                  <a:pt x="59116" y="21674"/>
                </a:lnTo>
                <a:lnTo>
                  <a:pt x="61595" y="21564"/>
                </a:lnTo>
                <a:lnTo>
                  <a:pt x="66465" y="21442"/>
                </a:lnTo>
                <a:lnTo>
                  <a:pt x="68875" y="22203"/>
                </a:lnTo>
                <a:lnTo>
                  <a:pt x="71275" y="23504"/>
                </a:lnTo>
                <a:lnTo>
                  <a:pt x="73669" y="25165"/>
                </a:lnTo>
                <a:lnTo>
                  <a:pt x="76059" y="26273"/>
                </a:lnTo>
                <a:lnTo>
                  <a:pt x="78446" y="27011"/>
                </a:lnTo>
                <a:lnTo>
                  <a:pt x="80831" y="27503"/>
                </a:lnTo>
                <a:lnTo>
                  <a:pt x="82421" y="28625"/>
                </a:lnTo>
                <a:lnTo>
                  <a:pt x="83481" y="30167"/>
                </a:lnTo>
                <a:lnTo>
                  <a:pt x="84188" y="31988"/>
                </a:lnTo>
                <a:lnTo>
                  <a:pt x="84659" y="33996"/>
                </a:lnTo>
                <a:lnTo>
                  <a:pt x="84973" y="36129"/>
                </a:lnTo>
                <a:lnTo>
                  <a:pt x="85182" y="38344"/>
                </a:lnTo>
                <a:lnTo>
                  <a:pt x="84528" y="39821"/>
                </a:lnTo>
                <a:lnTo>
                  <a:pt x="83299" y="40806"/>
                </a:lnTo>
                <a:lnTo>
                  <a:pt x="81685" y="41462"/>
                </a:lnTo>
                <a:lnTo>
                  <a:pt x="80609" y="42693"/>
                </a:lnTo>
                <a:lnTo>
                  <a:pt x="79892" y="44308"/>
                </a:lnTo>
                <a:lnTo>
                  <a:pt x="79414" y="46178"/>
                </a:lnTo>
                <a:lnTo>
                  <a:pt x="78301" y="48219"/>
                </a:lnTo>
                <a:lnTo>
                  <a:pt x="76766" y="50373"/>
                </a:lnTo>
                <a:lnTo>
                  <a:pt x="74948" y="52603"/>
                </a:lnTo>
                <a:lnTo>
                  <a:pt x="72943" y="54089"/>
                </a:lnTo>
                <a:lnTo>
                  <a:pt x="70813" y="55081"/>
                </a:lnTo>
                <a:lnTo>
                  <a:pt x="68599" y="55741"/>
                </a:lnTo>
                <a:lnTo>
                  <a:pt x="66329" y="56975"/>
                </a:lnTo>
                <a:lnTo>
                  <a:pt x="64022" y="58592"/>
                </a:lnTo>
                <a:lnTo>
                  <a:pt x="61690" y="60463"/>
                </a:lnTo>
                <a:lnTo>
                  <a:pt x="59342" y="61711"/>
                </a:lnTo>
                <a:lnTo>
                  <a:pt x="56982" y="62543"/>
                </a:lnTo>
                <a:lnTo>
                  <a:pt x="54616" y="63097"/>
                </a:lnTo>
                <a:lnTo>
                  <a:pt x="52244" y="63467"/>
                </a:lnTo>
                <a:lnTo>
                  <a:pt x="49869" y="63713"/>
                </a:lnTo>
                <a:lnTo>
                  <a:pt x="47493" y="63878"/>
                </a:lnTo>
                <a:lnTo>
                  <a:pt x="45114" y="63987"/>
                </a:lnTo>
                <a:lnTo>
                  <a:pt x="40355" y="64109"/>
                </a:lnTo>
                <a:lnTo>
                  <a:pt x="37974" y="63348"/>
                </a:lnTo>
                <a:lnTo>
                  <a:pt x="35594" y="62046"/>
                </a:lnTo>
                <a:lnTo>
                  <a:pt x="28451" y="57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92"/>
          <p:cNvSpPr/>
          <p:nvPr/>
        </p:nvSpPr>
        <p:spPr>
          <a:xfrm>
            <a:off x="6293672" y="1050160"/>
            <a:ext cx="292830" cy="292768"/>
          </a:xfrm>
          <a:custGeom>
            <a:avLst/>
            <a:gdLst/>
            <a:ahLst/>
            <a:cxnLst/>
            <a:rect l="0" t="0" r="0" b="0"/>
            <a:pathLst>
              <a:path w="292830" h="292768">
                <a:moveTo>
                  <a:pt x="128559" y="28546"/>
                </a:moveTo>
                <a:lnTo>
                  <a:pt x="128559" y="24753"/>
                </a:lnTo>
                <a:lnTo>
                  <a:pt x="127765" y="23636"/>
                </a:lnTo>
                <a:lnTo>
                  <a:pt x="126442" y="22892"/>
                </a:lnTo>
                <a:lnTo>
                  <a:pt x="124767" y="22395"/>
                </a:lnTo>
                <a:lnTo>
                  <a:pt x="123649" y="21270"/>
                </a:lnTo>
                <a:lnTo>
                  <a:pt x="122904" y="19727"/>
                </a:lnTo>
                <a:lnTo>
                  <a:pt x="121709" y="15338"/>
                </a:lnTo>
                <a:lnTo>
                  <a:pt x="120818" y="14978"/>
                </a:lnTo>
                <a:lnTo>
                  <a:pt x="114157" y="14321"/>
                </a:lnTo>
                <a:lnTo>
                  <a:pt x="87717" y="14258"/>
                </a:lnTo>
                <a:lnTo>
                  <a:pt x="84478" y="16375"/>
                </a:lnTo>
                <a:lnTo>
                  <a:pt x="75931" y="24201"/>
                </a:lnTo>
                <a:lnTo>
                  <a:pt x="68956" y="31051"/>
                </a:lnTo>
                <a:lnTo>
                  <a:pt x="62117" y="35745"/>
                </a:lnTo>
                <a:lnTo>
                  <a:pt x="54579" y="40476"/>
                </a:lnTo>
                <a:lnTo>
                  <a:pt x="45873" y="47603"/>
                </a:lnTo>
                <a:lnTo>
                  <a:pt x="38267" y="54742"/>
                </a:lnTo>
                <a:lnTo>
                  <a:pt x="26191" y="66646"/>
                </a:lnTo>
                <a:lnTo>
                  <a:pt x="21414" y="73525"/>
                </a:lnTo>
                <a:lnTo>
                  <a:pt x="17439" y="81080"/>
                </a:lnTo>
                <a:lnTo>
                  <a:pt x="14408" y="89796"/>
                </a:lnTo>
                <a:lnTo>
                  <a:pt x="10885" y="94926"/>
                </a:lnTo>
                <a:lnTo>
                  <a:pt x="9629" y="98200"/>
                </a:lnTo>
                <a:lnTo>
                  <a:pt x="8232" y="106070"/>
                </a:lnTo>
                <a:lnTo>
                  <a:pt x="5495" y="112743"/>
                </a:lnTo>
                <a:lnTo>
                  <a:pt x="3654" y="115633"/>
                </a:lnTo>
                <a:lnTo>
                  <a:pt x="1608" y="123078"/>
                </a:lnTo>
                <a:lnTo>
                  <a:pt x="698" y="131679"/>
                </a:lnTo>
                <a:lnTo>
                  <a:pt x="294" y="140793"/>
                </a:lnTo>
                <a:lnTo>
                  <a:pt x="67" y="151057"/>
                </a:lnTo>
                <a:lnTo>
                  <a:pt x="0" y="162918"/>
                </a:lnTo>
                <a:lnTo>
                  <a:pt x="2101" y="171875"/>
                </a:lnTo>
                <a:lnTo>
                  <a:pt x="3772" y="176486"/>
                </a:lnTo>
                <a:lnTo>
                  <a:pt x="4886" y="181148"/>
                </a:lnTo>
                <a:lnTo>
                  <a:pt x="5629" y="185843"/>
                </a:lnTo>
                <a:lnTo>
                  <a:pt x="6125" y="190560"/>
                </a:lnTo>
                <a:lnTo>
                  <a:pt x="7248" y="195293"/>
                </a:lnTo>
                <a:lnTo>
                  <a:pt x="8792" y="200036"/>
                </a:lnTo>
                <a:lnTo>
                  <a:pt x="12623" y="208745"/>
                </a:lnTo>
                <a:lnTo>
                  <a:pt x="19242" y="218904"/>
                </a:lnTo>
                <a:lnTo>
                  <a:pt x="23882" y="227185"/>
                </a:lnTo>
                <a:lnTo>
                  <a:pt x="28590" y="234040"/>
                </a:lnTo>
                <a:lnTo>
                  <a:pt x="33328" y="240527"/>
                </a:lnTo>
                <a:lnTo>
                  <a:pt x="38080" y="248701"/>
                </a:lnTo>
                <a:lnTo>
                  <a:pt x="44955" y="255509"/>
                </a:lnTo>
                <a:lnTo>
                  <a:pt x="52508" y="261181"/>
                </a:lnTo>
                <a:lnTo>
                  <a:pt x="61223" y="268837"/>
                </a:lnTo>
                <a:lnTo>
                  <a:pt x="69626" y="276132"/>
                </a:lnTo>
                <a:lnTo>
                  <a:pt x="77495" y="280930"/>
                </a:lnTo>
                <a:lnTo>
                  <a:pt x="86285" y="283592"/>
                </a:lnTo>
                <a:lnTo>
                  <a:pt x="90851" y="284301"/>
                </a:lnTo>
                <a:lnTo>
                  <a:pt x="95483" y="285568"/>
                </a:lnTo>
                <a:lnTo>
                  <a:pt x="100158" y="287207"/>
                </a:lnTo>
                <a:lnTo>
                  <a:pt x="108793" y="290350"/>
                </a:lnTo>
                <a:lnTo>
                  <a:pt x="115276" y="291747"/>
                </a:lnTo>
                <a:lnTo>
                  <a:pt x="122920" y="292368"/>
                </a:lnTo>
                <a:lnTo>
                  <a:pt x="131609" y="292644"/>
                </a:lnTo>
                <a:lnTo>
                  <a:pt x="140763" y="292767"/>
                </a:lnTo>
                <a:lnTo>
                  <a:pt x="145426" y="292005"/>
                </a:lnTo>
                <a:lnTo>
                  <a:pt x="150122" y="290704"/>
                </a:lnTo>
                <a:lnTo>
                  <a:pt x="154841" y="289043"/>
                </a:lnTo>
                <a:lnTo>
                  <a:pt x="159574" y="287936"/>
                </a:lnTo>
                <a:lnTo>
                  <a:pt x="164317" y="287197"/>
                </a:lnTo>
                <a:lnTo>
                  <a:pt x="169066" y="286705"/>
                </a:lnTo>
                <a:lnTo>
                  <a:pt x="173820" y="285583"/>
                </a:lnTo>
                <a:lnTo>
                  <a:pt x="178577" y="284042"/>
                </a:lnTo>
                <a:lnTo>
                  <a:pt x="183336" y="282220"/>
                </a:lnTo>
                <a:lnTo>
                  <a:pt x="188095" y="280212"/>
                </a:lnTo>
                <a:lnTo>
                  <a:pt x="192856" y="278080"/>
                </a:lnTo>
                <a:lnTo>
                  <a:pt x="202379" y="273593"/>
                </a:lnTo>
                <a:lnTo>
                  <a:pt x="226191" y="261879"/>
                </a:lnTo>
                <a:lnTo>
                  <a:pt x="230160" y="258714"/>
                </a:lnTo>
                <a:lnTo>
                  <a:pt x="236685" y="250964"/>
                </a:lnTo>
                <a:lnTo>
                  <a:pt x="242232" y="244344"/>
                </a:lnTo>
                <a:lnTo>
                  <a:pt x="248136" y="237962"/>
                </a:lnTo>
                <a:lnTo>
                  <a:pt x="256053" y="229834"/>
                </a:lnTo>
                <a:lnTo>
                  <a:pt x="262746" y="220930"/>
                </a:lnTo>
                <a:lnTo>
                  <a:pt x="265641" y="216333"/>
                </a:lnTo>
                <a:lnTo>
                  <a:pt x="268366" y="211681"/>
                </a:lnTo>
                <a:lnTo>
                  <a:pt x="270976" y="206992"/>
                </a:lnTo>
                <a:lnTo>
                  <a:pt x="275993" y="197549"/>
                </a:lnTo>
                <a:lnTo>
                  <a:pt x="288076" y="173793"/>
                </a:lnTo>
                <a:lnTo>
                  <a:pt x="289672" y="169034"/>
                </a:lnTo>
                <a:lnTo>
                  <a:pt x="290736" y="164273"/>
                </a:lnTo>
                <a:lnTo>
                  <a:pt x="291446" y="159512"/>
                </a:lnTo>
                <a:lnTo>
                  <a:pt x="291919" y="154750"/>
                </a:lnTo>
                <a:lnTo>
                  <a:pt x="292235" y="149988"/>
                </a:lnTo>
                <a:lnTo>
                  <a:pt x="292584" y="141258"/>
                </a:lnTo>
                <a:lnTo>
                  <a:pt x="292740" y="134732"/>
                </a:lnTo>
                <a:lnTo>
                  <a:pt x="292829" y="122803"/>
                </a:lnTo>
                <a:lnTo>
                  <a:pt x="290732" y="113829"/>
                </a:lnTo>
                <a:lnTo>
                  <a:pt x="287154" y="105343"/>
                </a:lnTo>
                <a:lnTo>
                  <a:pt x="282919" y="98926"/>
                </a:lnTo>
                <a:lnTo>
                  <a:pt x="280507" y="91311"/>
                </a:lnTo>
                <a:lnTo>
                  <a:pt x="279863" y="87058"/>
                </a:lnTo>
                <a:lnTo>
                  <a:pt x="277033" y="80216"/>
                </a:lnTo>
                <a:lnTo>
                  <a:pt x="273128" y="73735"/>
                </a:lnTo>
                <a:lnTo>
                  <a:pt x="268748" y="65563"/>
                </a:lnTo>
                <a:lnTo>
                  <a:pt x="261818" y="52038"/>
                </a:lnTo>
                <a:lnTo>
                  <a:pt x="257106" y="44807"/>
                </a:lnTo>
                <a:lnTo>
                  <a:pt x="249991" y="36274"/>
                </a:lnTo>
                <a:lnTo>
                  <a:pt x="247613" y="33698"/>
                </a:lnTo>
                <a:lnTo>
                  <a:pt x="240739" y="28719"/>
                </a:lnTo>
                <a:lnTo>
                  <a:pt x="232392" y="23860"/>
                </a:lnTo>
                <a:lnTo>
                  <a:pt x="223390" y="19055"/>
                </a:lnTo>
                <a:lnTo>
                  <a:pt x="209397" y="11887"/>
                </a:lnTo>
                <a:lnTo>
                  <a:pt x="204676" y="10296"/>
                </a:lnTo>
                <a:lnTo>
                  <a:pt x="199941" y="9236"/>
                </a:lnTo>
                <a:lnTo>
                  <a:pt x="195197" y="8529"/>
                </a:lnTo>
                <a:lnTo>
                  <a:pt x="187809" y="5626"/>
                </a:lnTo>
                <a:lnTo>
                  <a:pt x="184728" y="3741"/>
                </a:lnTo>
                <a:lnTo>
                  <a:pt x="177071" y="1647"/>
                </a:lnTo>
                <a:lnTo>
                  <a:pt x="172806" y="1088"/>
                </a:lnTo>
                <a:lnTo>
                  <a:pt x="167582" y="716"/>
                </a:lnTo>
                <a:lnTo>
                  <a:pt x="161718" y="467"/>
                </a:lnTo>
                <a:lnTo>
                  <a:pt x="144204" y="118"/>
                </a:lnTo>
                <a:lnTo>
                  <a:pt x="124065" y="0"/>
                </a:lnTo>
                <a:lnTo>
                  <a:pt x="119213" y="784"/>
                </a:lnTo>
                <a:lnTo>
                  <a:pt x="114391" y="2100"/>
                </a:lnTo>
                <a:lnTo>
                  <a:pt x="105593" y="4886"/>
                </a:lnTo>
                <a:lnTo>
                  <a:pt x="99037" y="6124"/>
                </a:lnTo>
                <a:lnTo>
                  <a:pt x="90884" y="6821"/>
                </a:lnTo>
                <a:lnTo>
                  <a:pt x="83441" y="7027"/>
                </a:lnTo>
                <a:lnTo>
                  <a:pt x="81018" y="7850"/>
                </a:lnTo>
                <a:lnTo>
                  <a:pt x="73815" y="12007"/>
                </a:lnTo>
                <a:lnTo>
                  <a:pt x="64894" y="14126"/>
                </a:lnTo>
                <a:lnTo>
                  <a:pt x="64265" y="1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3"/>
          <p:cNvSpPr/>
          <p:nvPr/>
        </p:nvSpPr>
        <p:spPr>
          <a:xfrm>
            <a:off x="6772275" y="1092993"/>
            <a:ext cx="221456" cy="178595"/>
          </a:xfrm>
          <a:custGeom>
            <a:avLst/>
            <a:gdLst/>
            <a:ahLst/>
            <a:cxnLst/>
            <a:rect l="0" t="0" r="0" b="0"/>
            <a:pathLst>
              <a:path w="221456" h="178595">
                <a:moveTo>
                  <a:pt x="7143" y="0"/>
                </a:moveTo>
                <a:lnTo>
                  <a:pt x="7143" y="6151"/>
                </a:lnTo>
                <a:lnTo>
                  <a:pt x="7937" y="6482"/>
                </a:lnTo>
                <a:lnTo>
                  <a:pt x="10936" y="6850"/>
                </a:lnTo>
                <a:lnTo>
                  <a:pt x="12053" y="7742"/>
                </a:lnTo>
                <a:lnTo>
                  <a:pt x="12797" y="9130"/>
                </a:lnTo>
                <a:lnTo>
                  <a:pt x="13993" y="13269"/>
                </a:lnTo>
                <a:lnTo>
                  <a:pt x="17992" y="17778"/>
                </a:lnTo>
                <a:lnTo>
                  <a:pt x="26454" y="26413"/>
                </a:lnTo>
                <a:lnTo>
                  <a:pt x="31072" y="31054"/>
                </a:lnTo>
                <a:lnTo>
                  <a:pt x="33415" y="32609"/>
                </a:lnTo>
                <a:lnTo>
                  <a:pt x="38134" y="34337"/>
                </a:lnTo>
                <a:lnTo>
                  <a:pt x="42878" y="37221"/>
                </a:lnTo>
                <a:lnTo>
                  <a:pt x="45253" y="39102"/>
                </a:lnTo>
                <a:lnTo>
                  <a:pt x="48425" y="40355"/>
                </a:lnTo>
                <a:lnTo>
                  <a:pt x="52127" y="41191"/>
                </a:lnTo>
                <a:lnTo>
                  <a:pt x="56183" y="41748"/>
                </a:lnTo>
                <a:lnTo>
                  <a:pt x="60473" y="42120"/>
                </a:lnTo>
                <a:lnTo>
                  <a:pt x="64922" y="42368"/>
                </a:lnTo>
                <a:lnTo>
                  <a:pt x="69475" y="42533"/>
                </a:lnTo>
                <a:lnTo>
                  <a:pt x="73304" y="43436"/>
                </a:lnTo>
                <a:lnTo>
                  <a:pt x="79675" y="46557"/>
                </a:lnTo>
                <a:lnTo>
                  <a:pt x="83280" y="47707"/>
                </a:lnTo>
                <a:lnTo>
                  <a:pt x="87269" y="48474"/>
                </a:lnTo>
                <a:lnTo>
                  <a:pt x="91517" y="48985"/>
                </a:lnTo>
                <a:lnTo>
                  <a:pt x="95936" y="49325"/>
                </a:lnTo>
                <a:lnTo>
                  <a:pt x="100470" y="49552"/>
                </a:lnTo>
                <a:lnTo>
                  <a:pt x="112319" y="49872"/>
                </a:lnTo>
                <a:lnTo>
                  <a:pt x="115361" y="49917"/>
                </a:lnTo>
                <a:lnTo>
                  <a:pt x="118975" y="50740"/>
                </a:lnTo>
                <a:lnTo>
                  <a:pt x="122973" y="52083"/>
                </a:lnTo>
                <a:lnTo>
                  <a:pt x="127226" y="53772"/>
                </a:lnTo>
                <a:lnTo>
                  <a:pt x="134068" y="55649"/>
                </a:lnTo>
                <a:lnTo>
                  <a:pt x="140548" y="56483"/>
                </a:lnTo>
                <a:lnTo>
                  <a:pt x="144498" y="56705"/>
                </a:lnTo>
                <a:lnTo>
                  <a:pt x="153121" y="56952"/>
                </a:lnTo>
                <a:lnTo>
                  <a:pt x="162245" y="57062"/>
                </a:lnTo>
                <a:lnTo>
                  <a:pt x="166107" y="57885"/>
                </a:lnTo>
                <a:lnTo>
                  <a:pt x="172515" y="60917"/>
                </a:lnTo>
                <a:lnTo>
                  <a:pt x="176128" y="62042"/>
                </a:lnTo>
                <a:lnTo>
                  <a:pt x="180125" y="62793"/>
                </a:lnTo>
                <a:lnTo>
                  <a:pt x="190361" y="63998"/>
                </a:lnTo>
                <a:lnTo>
                  <a:pt x="195995" y="66279"/>
                </a:lnTo>
                <a:lnTo>
                  <a:pt x="199719" y="67999"/>
                </a:lnTo>
                <a:lnTo>
                  <a:pt x="205975" y="69909"/>
                </a:lnTo>
                <a:lnTo>
                  <a:pt x="211401" y="70758"/>
                </a:lnTo>
                <a:lnTo>
                  <a:pt x="216458" y="71136"/>
                </a:lnTo>
                <a:lnTo>
                  <a:pt x="218123" y="72030"/>
                </a:lnTo>
                <a:lnTo>
                  <a:pt x="219235" y="73420"/>
                </a:lnTo>
                <a:lnTo>
                  <a:pt x="221326" y="78279"/>
                </a:lnTo>
                <a:lnTo>
                  <a:pt x="221430" y="83431"/>
                </a:lnTo>
                <a:lnTo>
                  <a:pt x="221455" y="91849"/>
                </a:lnTo>
                <a:lnTo>
                  <a:pt x="220662" y="92189"/>
                </a:lnTo>
                <a:lnTo>
                  <a:pt x="217663" y="92567"/>
                </a:lnTo>
                <a:lnTo>
                  <a:pt x="215752" y="93461"/>
                </a:lnTo>
                <a:lnTo>
                  <a:pt x="211513" y="96572"/>
                </a:lnTo>
                <a:lnTo>
                  <a:pt x="204866" y="100600"/>
                </a:lnTo>
                <a:lnTo>
                  <a:pt x="196620" y="105036"/>
                </a:lnTo>
                <a:lnTo>
                  <a:pt x="164246" y="121459"/>
                </a:lnTo>
                <a:lnTo>
                  <a:pt x="145244" y="130972"/>
                </a:lnTo>
                <a:lnTo>
                  <a:pt x="139692" y="133352"/>
                </a:lnTo>
                <a:lnTo>
                  <a:pt x="133609" y="135733"/>
                </a:lnTo>
                <a:lnTo>
                  <a:pt x="127172" y="138114"/>
                </a:lnTo>
                <a:lnTo>
                  <a:pt x="121294" y="139701"/>
                </a:lnTo>
                <a:lnTo>
                  <a:pt x="115788" y="140759"/>
                </a:lnTo>
                <a:lnTo>
                  <a:pt x="110529" y="141464"/>
                </a:lnTo>
                <a:lnTo>
                  <a:pt x="105436" y="142728"/>
                </a:lnTo>
                <a:lnTo>
                  <a:pt x="100453" y="144365"/>
                </a:lnTo>
                <a:lnTo>
                  <a:pt x="95544" y="146250"/>
                </a:lnTo>
                <a:lnTo>
                  <a:pt x="90683" y="148300"/>
                </a:lnTo>
                <a:lnTo>
                  <a:pt x="85855" y="150460"/>
                </a:lnTo>
                <a:lnTo>
                  <a:pt x="81050" y="152695"/>
                </a:lnTo>
                <a:lnTo>
                  <a:pt x="76258" y="154184"/>
                </a:lnTo>
                <a:lnTo>
                  <a:pt x="71476" y="155177"/>
                </a:lnTo>
                <a:lnTo>
                  <a:pt x="66701" y="155839"/>
                </a:lnTo>
                <a:lnTo>
                  <a:pt x="62723" y="157074"/>
                </a:lnTo>
                <a:lnTo>
                  <a:pt x="56188" y="160563"/>
                </a:lnTo>
                <a:lnTo>
                  <a:pt x="52540" y="161811"/>
                </a:lnTo>
                <a:lnTo>
                  <a:pt x="48520" y="162643"/>
                </a:lnTo>
                <a:lnTo>
                  <a:pt x="44253" y="163197"/>
                </a:lnTo>
                <a:lnTo>
                  <a:pt x="37395" y="163814"/>
                </a:lnTo>
                <a:lnTo>
                  <a:pt x="31701" y="164087"/>
                </a:lnTo>
                <a:lnTo>
                  <a:pt x="26524" y="164209"/>
                </a:lnTo>
                <a:lnTo>
                  <a:pt x="3771" y="164306"/>
                </a:lnTo>
                <a:lnTo>
                  <a:pt x="2514" y="165100"/>
                </a:lnTo>
                <a:lnTo>
                  <a:pt x="1676" y="166423"/>
                </a:lnTo>
                <a:lnTo>
                  <a:pt x="98" y="171156"/>
                </a:lnTo>
                <a:lnTo>
                  <a:pt x="43" y="173436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4"/>
          <p:cNvSpPr/>
          <p:nvPr/>
        </p:nvSpPr>
        <p:spPr>
          <a:xfrm>
            <a:off x="6707981" y="1343025"/>
            <a:ext cx="357188" cy="35719"/>
          </a:xfrm>
          <a:custGeom>
            <a:avLst/>
            <a:gdLst/>
            <a:ahLst/>
            <a:cxnLst/>
            <a:rect l="0" t="0" r="0" b="0"/>
            <a:pathLst>
              <a:path w="357188" h="35719">
                <a:moveTo>
                  <a:pt x="0" y="35718"/>
                </a:moveTo>
                <a:lnTo>
                  <a:pt x="27726" y="35718"/>
                </a:lnTo>
                <a:lnTo>
                  <a:pt x="31185" y="34925"/>
                </a:lnTo>
                <a:lnTo>
                  <a:pt x="34283" y="33602"/>
                </a:lnTo>
                <a:lnTo>
                  <a:pt x="37142" y="31926"/>
                </a:lnTo>
                <a:lnTo>
                  <a:pt x="40637" y="30809"/>
                </a:lnTo>
                <a:lnTo>
                  <a:pt x="44554" y="30064"/>
                </a:lnTo>
                <a:lnTo>
                  <a:pt x="53139" y="29236"/>
                </a:lnTo>
                <a:lnTo>
                  <a:pt x="62247" y="28869"/>
                </a:lnTo>
                <a:lnTo>
                  <a:pt x="76299" y="28662"/>
                </a:lnTo>
                <a:lnTo>
                  <a:pt x="81823" y="27839"/>
                </a:lnTo>
                <a:lnTo>
                  <a:pt x="87886" y="26497"/>
                </a:lnTo>
                <a:lnTo>
                  <a:pt x="94309" y="24808"/>
                </a:lnTo>
                <a:lnTo>
                  <a:pt x="100179" y="23682"/>
                </a:lnTo>
                <a:lnTo>
                  <a:pt x="105679" y="22932"/>
                </a:lnTo>
                <a:lnTo>
                  <a:pt x="116819" y="22098"/>
                </a:lnTo>
                <a:lnTo>
                  <a:pt x="129707" y="21727"/>
                </a:lnTo>
                <a:lnTo>
                  <a:pt x="150350" y="21519"/>
                </a:lnTo>
                <a:lnTo>
                  <a:pt x="157383" y="20696"/>
                </a:lnTo>
                <a:lnTo>
                  <a:pt x="164453" y="19353"/>
                </a:lnTo>
                <a:lnTo>
                  <a:pt x="171548" y="17664"/>
                </a:lnTo>
                <a:lnTo>
                  <a:pt x="178659" y="16539"/>
                </a:lnTo>
                <a:lnTo>
                  <a:pt x="185781" y="15788"/>
                </a:lnTo>
                <a:lnTo>
                  <a:pt x="192910" y="15288"/>
                </a:lnTo>
                <a:lnTo>
                  <a:pt x="200044" y="14954"/>
                </a:lnTo>
                <a:lnTo>
                  <a:pt x="214321" y="14583"/>
                </a:lnTo>
                <a:lnTo>
                  <a:pt x="276248" y="14295"/>
                </a:lnTo>
                <a:lnTo>
                  <a:pt x="283384" y="13498"/>
                </a:lnTo>
                <a:lnTo>
                  <a:pt x="289729" y="12174"/>
                </a:lnTo>
                <a:lnTo>
                  <a:pt x="295546" y="10497"/>
                </a:lnTo>
                <a:lnTo>
                  <a:pt x="301806" y="9379"/>
                </a:lnTo>
                <a:lnTo>
                  <a:pt x="308360" y="8634"/>
                </a:lnTo>
                <a:lnTo>
                  <a:pt x="320405" y="7806"/>
                </a:lnTo>
                <a:lnTo>
                  <a:pt x="328404" y="7438"/>
                </a:lnTo>
                <a:lnTo>
                  <a:pt x="337370" y="7230"/>
                </a:lnTo>
                <a:lnTo>
                  <a:pt x="355756" y="7146"/>
                </a:lnTo>
                <a:lnTo>
                  <a:pt x="356233" y="6351"/>
                </a:lnTo>
                <a:lnTo>
                  <a:pt x="356552" y="5028"/>
                </a:lnTo>
                <a:lnTo>
                  <a:pt x="357150" y="294"/>
                </a:lnTo>
                <a:lnTo>
                  <a:pt x="357180" y="4967"/>
                </a:lnTo>
                <a:lnTo>
                  <a:pt x="357184" y="6176"/>
                </a:lnTo>
                <a:lnTo>
                  <a:pt x="357187" y="269"/>
                </a:lnTo>
                <a:lnTo>
                  <a:pt x="3500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5"/>
          <p:cNvSpPr/>
          <p:nvPr/>
        </p:nvSpPr>
        <p:spPr>
          <a:xfrm>
            <a:off x="7179468" y="1185862"/>
            <a:ext cx="207170" cy="21432"/>
          </a:xfrm>
          <a:custGeom>
            <a:avLst/>
            <a:gdLst/>
            <a:ahLst/>
            <a:cxnLst/>
            <a:rect l="0" t="0" r="0" b="0"/>
            <a:pathLst>
              <a:path w="207170" h="21432">
                <a:moveTo>
                  <a:pt x="0" y="21431"/>
                </a:moveTo>
                <a:lnTo>
                  <a:pt x="26736" y="21431"/>
                </a:lnTo>
                <a:lnTo>
                  <a:pt x="31318" y="20638"/>
                </a:lnTo>
                <a:lnTo>
                  <a:pt x="35960" y="19315"/>
                </a:lnTo>
                <a:lnTo>
                  <a:pt x="40642" y="17639"/>
                </a:lnTo>
                <a:lnTo>
                  <a:pt x="45351" y="16522"/>
                </a:lnTo>
                <a:lnTo>
                  <a:pt x="50078" y="15777"/>
                </a:lnTo>
                <a:lnTo>
                  <a:pt x="54817" y="15281"/>
                </a:lnTo>
                <a:lnTo>
                  <a:pt x="59563" y="14949"/>
                </a:lnTo>
                <a:lnTo>
                  <a:pt x="64316" y="14729"/>
                </a:lnTo>
                <a:lnTo>
                  <a:pt x="74622" y="14484"/>
                </a:lnTo>
                <a:lnTo>
                  <a:pt x="87141" y="14375"/>
                </a:lnTo>
                <a:lnTo>
                  <a:pt x="93019" y="13552"/>
                </a:lnTo>
                <a:lnTo>
                  <a:pt x="98525" y="12210"/>
                </a:lnTo>
                <a:lnTo>
                  <a:pt x="103783" y="10521"/>
                </a:lnTo>
                <a:lnTo>
                  <a:pt x="108877" y="9395"/>
                </a:lnTo>
                <a:lnTo>
                  <a:pt x="113859" y="8645"/>
                </a:lnTo>
                <a:lnTo>
                  <a:pt x="118768" y="8144"/>
                </a:lnTo>
                <a:lnTo>
                  <a:pt x="123629" y="7811"/>
                </a:lnTo>
                <a:lnTo>
                  <a:pt x="128458" y="7588"/>
                </a:lnTo>
                <a:lnTo>
                  <a:pt x="138055" y="7341"/>
                </a:lnTo>
                <a:lnTo>
                  <a:pt x="147612" y="7232"/>
                </a:lnTo>
                <a:lnTo>
                  <a:pt x="152383" y="6409"/>
                </a:lnTo>
                <a:lnTo>
                  <a:pt x="157151" y="5066"/>
                </a:lnTo>
                <a:lnTo>
                  <a:pt x="161918" y="3377"/>
                </a:lnTo>
                <a:lnTo>
                  <a:pt x="166683" y="2252"/>
                </a:lnTo>
                <a:lnTo>
                  <a:pt x="171447" y="1501"/>
                </a:lnTo>
                <a:lnTo>
                  <a:pt x="176210" y="1001"/>
                </a:lnTo>
                <a:lnTo>
                  <a:pt x="180180" y="667"/>
                </a:lnTo>
                <a:lnTo>
                  <a:pt x="183620" y="445"/>
                </a:lnTo>
                <a:lnTo>
                  <a:pt x="189559" y="198"/>
                </a:lnTo>
                <a:lnTo>
                  <a:pt x="197366" y="59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6"/>
          <p:cNvSpPr/>
          <p:nvPr/>
        </p:nvSpPr>
        <p:spPr>
          <a:xfrm>
            <a:off x="7450931" y="1043015"/>
            <a:ext cx="278607" cy="328586"/>
          </a:xfrm>
          <a:custGeom>
            <a:avLst/>
            <a:gdLst/>
            <a:ahLst/>
            <a:cxnLst/>
            <a:rect l="0" t="0" r="0" b="0"/>
            <a:pathLst>
              <a:path w="278607" h="328586">
                <a:moveTo>
                  <a:pt x="0" y="28547"/>
                </a:moveTo>
                <a:lnTo>
                  <a:pt x="3793" y="28547"/>
                </a:lnTo>
                <a:lnTo>
                  <a:pt x="4910" y="27753"/>
                </a:lnTo>
                <a:lnTo>
                  <a:pt x="5654" y="26430"/>
                </a:lnTo>
                <a:lnTo>
                  <a:pt x="6850" y="22396"/>
                </a:lnTo>
                <a:lnTo>
                  <a:pt x="10849" y="17905"/>
                </a:lnTo>
                <a:lnTo>
                  <a:pt x="12789" y="16690"/>
                </a:lnTo>
                <a:lnTo>
                  <a:pt x="19311" y="14186"/>
                </a:lnTo>
                <a:lnTo>
                  <a:pt x="23929" y="10787"/>
                </a:lnTo>
                <a:lnTo>
                  <a:pt x="27066" y="9563"/>
                </a:lnTo>
                <a:lnTo>
                  <a:pt x="34783" y="8204"/>
                </a:lnTo>
                <a:lnTo>
                  <a:pt x="41389" y="5483"/>
                </a:lnTo>
                <a:lnTo>
                  <a:pt x="44261" y="3646"/>
                </a:lnTo>
                <a:lnTo>
                  <a:pt x="51686" y="1605"/>
                </a:lnTo>
                <a:lnTo>
                  <a:pt x="60277" y="698"/>
                </a:lnTo>
                <a:lnTo>
                  <a:pt x="64791" y="456"/>
                </a:lnTo>
                <a:lnTo>
                  <a:pt x="74039" y="187"/>
                </a:lnTo>
                <a:lnTo>
                  <a:pt x="101452" y="0"/>
                </a:lnTo>
                <a:lnTo>
                  <a:pt x="107323" y="785"/>
                </a:lnTo>
                <a:lnTo>
                  <a:pt x="112823" y="2101"/>
                </a:lnTo>
                <a:lnTo>
                  <a:pt x="118079" y="3773"/>
                </a:lnTo>
                <a:lnTo>
                  <a:pt x="123168" y="5681"/>
                </a:lnTo>
                <a:lnTo>
                  <a:pt x="128149" y="7747"/>
                </a:lnTo>
                <a:lnTo>
                  <a:pt x="133058" y="9918"/>
                </a:lnTo>
                <a:lnTo>
                  <a:pt x="142746" y="14446"/>
                </a:lnTo>
                <a:lnTo>
                  <a:pt x="176205" y="30939"/>
                </a:lnTo>
                <a:lnTo>
                  <a:pt x="183617" y="35696"/>
                </a:lnTo>
                <a:lnTo>
                  <a:pt x="190351" y="40455"/>
                </a:lnTo>
                <a:lnTo>
                  <a:pt x="198636" y="45217"/>
                </a:lnTo>
                <a:lnTo>
                  <a:pt x="203067" y="48391"/>
                </a:lnTo>
                <a:lnTo>
                  <a:pt x="207610" y="52095"/>
                </a:lnTo>
                <a:lnTo>
                  <a:pt x="216096" y="60444"/>
                </a:lnTo>
                <a:lnTo>
                  <a:pt x="222514" y="69446"/>
                </a:lnTo>
                <a:lnTo>
                  <a:pt x="228011" y="78739"/>
                </a:lnTo>
                <a:lnTo>
                  <a:pt x="230589" y="83440"/>
                </a:lnTo>
                <a:lnTo>
                  <a:pt x="233453" y="92896"/>
                </a:lnTo>
                <a:lnTo>
                  <a:pt x="235519" y="102390"/>
                </a:lnTo>
                <a:lnTo>
                  <a:pt x="239084" y="111902"/>
                </a:lnTo>
                <a:lnTo>
                  <a:pt x="240351" y="117454"/>
                </a:lnTo>
                <a:lnTo>
                  <a:pt x="241197" y="123537"/>
                </a:lnTo>
                <a:lnTo>
                  <a:pt x="241760" y="129974"/>
                </a:lnTo>
                <a:lnTo>
                  <a:pt x="241342" y="135852"/>
                </a:lnTo>
                <a:lnTo>
                  <a:pt x="240270" y="141359"/>
                </a:lnTo>
                <a:lnTo>
                  <a:pt x="238760" y="146618"/>
                </a:lnTo>
                <a:lnTo>
                  <a:pt x="237085" y="156694"/>
                </a:lnTo>
                <a:lnTo>
                  <a:pt x="236637" y="161603"/>
                </a:lnTo>
                <a:lnTo>
                  <a:pt x="235546" y="167257"/>
                </a:lnTo>
                <a:lnTo>
                  <a:pt x="234025" y="173408"/>
                </a:lnTo>
                <a:lnTo>
                  <a:pt x="232216" y="179890"/>
                </a:lnTo>
                <a:lnTo>
                  <a:pt x="230217" y="185798"/>
                </a:lnTo>
                <a:lnTo>
                  <a:pt x="228090" y="191325"/>
                </a:lnTo>
                <a:lnTo>
                  <a:pt x="225879" y="196597"/>
                </a:lnTo>
                <a:lnTo>
                  <a:pt x="219189" y="206688"/>
                </a:lnTo>
                <a:lnTo>
                  <a:pt x="210923" y="216465"/>
                </a:lnTo>
                <a:lnTo>
                  <a:pt x="206497" y="221294"/>
                </a:lnTo>
                <a:lnTo>
                  <a:pt x="194799" y="233559"/>
                </a:lnTo>
                <a:lnTo>
                  <a:pt x="156101" y="272491"/>
                </a:lnTo>
                <a:lnTo>
                  <a:pt x="148489" y="277990"/>
                </a:lnTo>
                <a:lnTo>
                  <a:pt x="139814" y="283079"/>
                </a:lnTo>
                <a:lnTo>
                  <a:pt x="130666" y="287987"/>
                </a:lnTo>
                <a:lnTo>
                  <a:pt x="126004" y="289613"/>
                </a:lnTo>
                <a:lnTo>
                  <a:pt x="121309" y="290697"/>
                </a:lnTo>
                <a:lnTo>
                  <a:pt x="116591" y="291420"/>
                </a:lnTo>
                <a:lnTo>
                  <a:pt x="111859" y="292696"/>
                </a:lnTo>
                <a:lnTo>
                  <a:pt x="107116" y="294340"/>
                </a:lnTo>
                <a:lnTo>
                  <a:pt x="102368" y="296230"/>
                </a:lnTo>
                <a:lnTo>
                  <a:pt x="97613" y="298284"/>
                </a:lnTo>
                <a:lnTo>
                  <a:pt x="88098" y="302682"/>
                </a:lnTo>
                <a:lnTo>
                  <a:pt x="83338" y="304172"/>
                </a:lnTo>
                <a:lnTo>
                  <a:pt x="78578" y="305166"/>
                </a:lnTo>
                <a:lnTo>
                  <a:pt x="73816" y="305828"/>
                </a:lnTo>
                <a:lnTo>
                  <a:pt x="69054" y="306270"/>
                </a:lnTo>
                <a:lnTo>
                  <a:pt x="64293" y="306564"/>
                </a:lnTo>
                <a:lnTo>
                  <a:pt x="54769" y="306892"/>
                </a:lnTo>
                <a:lnTo>
                  <a:pt x="45244" y="307037"/>
                </a:lnTo>
                <a:lnTo>
                  <a:pt x="41275" y="306282"/>
                </a:lnTo>
                <a:lnTo>
                  <a:pt x="34749" y="303327"/>
                </a:lnTo>
                <a:lnTo>
                  <a:pt x="22819" y="297200"/>
                </a:lnTo>
                <a:lnTo>
                  <a:pt x="15962" y="294792"/>
                </a:lnTo>
                <a:lnTo>
                  <a:pt x="13024" y="294150"/>
                </a:lnTo>
                <a:lnTo>
                  <a:pt x="7640" y="291320"/>
                </a:lnTo>
                <a:lnTo>
                  <a:pt x="5093" y="289454"/>
                </a:lnTo>
                <a:lnTo>
                  <a:pt x="3396" y="287416"/>
                </a:lnTo>
                <a:lnTo>
                  <a:pt x="2263" y="285264"/>
                </a:lnTo>
                <a:lnTo>
                  <a:pt x="1006" y="280756"/>
                </a:lnTo>
                <a:lnTo>
                  <a:pt x="198" y="271394"/>
                </a:lnTo>
                <a:lnTo>
                  <a:pt x="132" y="269027"/>
                </a:lnTo>
                <a:lnTo>
                  <a:pt x="882" y="266654"/>
                </a:lnTo>
                <a:lnTo>
                  <a:pt x="3831" y="261902"/>
                </a:lnTo>
                <a:lnTo>
                  <a:pt x="9955" y="254763"/>
                </a:lnTo>
                <a:lnTo>
                  <a:pt x="16596" y="250002"/>
                </a:lnTo>
                <a:lnTo>
                  <a:pt x="20588" y="247621"/>
                </a:lnTo>
                <a:lnTo>
                  <a:pt x="29258" y="244976"/>
                </a:lnTo>
                <a:lnTo>
                  <a:pt x="33793" y="244270"/>
                </a:lnTo>
                <a:lnTo>
                  <a:pt x="39197" y="243006"/>
                </a:lnTo>
                <a:lnTo>
                  <a:pt x="45181" y="241370"/>
                </a:lnTo>
                <a:lnTo>
                  <a:pt x="51552" y="239485"/>
                </a:lnTo>
                <a:lnTo>
                  <a:pt x="57387" y="238229"/>
                </a:lnTo>
                <a:lnTo>
                  <a:pt x="62864" y="237391"/>
                </a:lnTo>
                <a:lnTo>
                  <a:pt x="68103" y="236833"/>
                </a:lnTo>
                <a:lnTo>
                  <a:pt x="73977" y="237254"/>
                </a:lnTo>
                <a:lnTo>
                  <a:pt x="80275" y="238329"/>
                </a:lnTo>
                <a:lnTo>
                  <a:pt x="86853" y="239839"/>
                </a:lnTo>
                <a:lnTo>
                  <a:pt x="92827" y="240846"/>
                </a:lnTo>
                <a:lnTo>
                  <a:pt x="98397" y="241517"/>
                </a:lnTo>
                <a:lnTo>
                  <a:pt x="103698" y="241965"/>
                </a:lnTo>
                <a:lnTo>
                  <a:pt x="108819" y="243057"/>
                </a:lnTo>
                <a:lnTo>
                  <a:pt x="113822" y="244578"/>
                </a:lnTo>
                <a:lnTo>
                  <a:pt x="118744" y="246387"/>
                </a:lnTo>
                <a:lnTo>
                  <a:pt x="123612" y="248386"/>
                </a:lnTo>
                <a:lnTo>
                  <a:pt x="128446" y="250513"/>
                </a:lnTo>
                <a:lnTo>
                  <a:pt x="138049" y="254992"/>
                </a:lnTo>
                <a:lnTo>
                  <a:pt x="185736" y="278582"/>
                </a:lnTo>
                <a:lnTo>
                  <a:pt x="204787" y="288104"/>
                </a:lnTo>
                <a:lnTo>
                  <a:pt x="209550" y="291279"/>
                </a:lnTo>
                <a:lnTo>
                  <a:pt x="214312" y="294983"/>
                </a:lnTo>
                <a:lnTo>
                  <a:pt x="219075" y="299040"/>
                </a:lnTo>
                <a:lnTo>
                  <a:pt x="226484" y="303547"/>
                </a:lnTo>
                <a:lnTo>
                  <a:pt x="232421" y="306344"/>
                </a:lnTo>
                <a:lnTo>
                  <a:pt x="240228" y="312382"/>
                </a:lnTo>
                <a:lnTo>
                  <a:pt x="247568" y="319198"/>
                </a:lnTo>
                <a:lnTo>
                  <a:pt x="252376" y="323883"/>
                </a:lnTo>
                <a:lnTo>
                  <a:pt x="254769" y="325450"/>
                </a:lnTo>
                <a:lnTo>
                  <a:pt x="262904" y="328172"/>
                </a:lnTo>
                <a:lnTo>
                  <a:pt x="271511" y="328560"/>
                </a:lnTo>
                <a:lnTo>
                  <a:pt x="278606" y="3285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97"/>
          <p:cNvSpPr/>
          <p:nvPr/>
        </p:nvSpPr>
        <p:spPr>
          <a:xfrm>
            <a:off x="7986712" y="1064418"/>
            <a:ext cx="85726" cy="271464"/>
          </a:xfrm>
          <a:custGeom>
            <a:avLst/>
            <a:gdLst/>
            <a:ahLst/>
            <a:cxnLst/>
            <a:rect l="0" t="0" r="0" b="0"/>
            <a:pathLst>
              <a:path w="85726" h="271464">
                <a:moveTo>
                  <a:pt x="0" y="0"/>
                </a:moveTo>
                <a:lnTo>
                  <a:pt x="0" y="9943"/>
                </a:lnTo>
                <a:lnTo>
                  <a:pt x="794" y="11392"/>
                </a:lnTo>
                <a:lnTo>
                  <a:pt x="2116" y="12357"/>
                </a:lnTo>
                <a:lnTo>
                  <a:pt x="3793" y="13001"/>
                </a:lnTo>
                <a:lnTo>
                  <a:pt x="4910" y="15017"/>
                </a:lnTo>
                <a:lnTo>
                  <a:pt x="6152" y="21491"/>
                </a:lnTo>
                <a:lnTo>
                  <a:pt x="8819" y="27543"/>
                </a:lnTo>
                <a:lnTo>
                  <a:pt x="10643" y="30269"/>
                </a:lnTo>
                <a:lnTo>
                  <a:pt x="12667" y="37530"/>
                </a:lnTo>
                <a:lnTo>
                  <a:pt x="13208" y="41689"/>
                </a:lnTo>
                <a:lnTo>
                  <a:pt x="13567" y="46049"/>
                </a:lnTo>
                <a:lnTo>
                  <a:pt x="13808" y="50543"/>
                </a:lnTo>
                <a:lnTo>
                  <a:pt x="13967" y="55127"/>
                </a:lnTo>
                <a:lnTo>
                  <a:pt x="14868" y="59770"/>
                </a:lnTo>
                <a:lnTo>
                  <a:pt x="16262" y="64453"/>
                </a:lnTo>
                <a:lnTo>
                  <a:pt x="17985" y="69163"/>
                </a:lnTo>
                <a:lnTo>
                  <a:pt x="19927" y="73890"/>
                </a:lnTo>
                <a:lnTo>
                  <a:pt x="22016" y="78629"/>
                </a:lnTo>
                <a:lnTo>
                  <a:pt x="24202" y="83375"/>
                </a:lnTo>
                <a:lnTo>
                  <a:pt x="26454" y="88921"/>
                </a:lnTo>
                <a:lnTo>
                  <a:pt x="28749" y="95000"/>
                </a:lnTo>
                <a:lnTo>
                  <a:pt x="31072" y="101433"/>
                </a:lnTo>
                <a:lnTo>
                  <a:pt x="32621" y="107310"/>
                </a:lnTo>
                <a:lnTo>
                  <a:pt x="33654" y="112815"/>
                </a:lnTo>
                <a:lnTo>
                  <a:pt x="34342" y="118073"/>
                </a:lnTo>
                <a:lnTo>
                  <a:pt x="35595" y="123165"/>
                </a:lnTo>
                <a:lnTo>
                  <a:pt x="37224" y="128148"/>
                </a:lnTo>
                <a:lnTo>
                  <a:pt x="39103" y="133057"/>
                </a:lnTo>
                <a:lnTo>
                  <a:pt x="40356" y="137917"/>
                </a:lnTo>
                <a:lnTo>
                  <a:pt x="41191" y="142745"/>
                </a:lnTo>
                <a:lnTo>
                  <a:pt x="41749" y="147551"/>
                </a:lnTo>
                <a:lnTo>
                  <a:pt x="42914" y="152342"/>
                </a:lnTo>
                <a:lnTo>
                  <a:pt x="44484" y="157124"/>
                </a:lnTo>
                <a:lnTo>
                  <a:pt x="46324" y="161899"/>
                </a:lnTo>
                <a:lnTo>
                  <a:pt x="47552" y="166671"/>
                </a:lnTo>
                <a:lnTo>
                  <a:pt x="48371" y="171439"/>
                </a:lnTo>
                <a:lnTo>
                  <a:pt x="48916" y="176205"/>
                </a:lnTo>
                <a:lnTo>
                  <a:pt x="49279" y="180970"/>
                </a:lnTo>
                <a:lnTo>
                  <a:pt x="49521" y="185734"/>
                </a:lnTo>
                <a:lnTo>
                  <a:pt x="49684" y="190498"/>
                </a:lnTo>
                <a:lnTo>
                  <a:pt x="51379" y="195261"/>
                </a:lnTo>
                <a:lnTo>
                  <a:pt x="54096" y="200024"/>
                </a:lnTo>
                <a:lnTo>
                  <a:pt x="57496" y="204787"/>
                </a:lnTo>
                <a:lnTo>
                  <a:pt x="59761" y="209550"/>
                </a:lnTo>
                <a:lnTo>
                  <a:pt x="61272" y="214313"/>
                </a:lnTo>
                <a:lnTo>
                  <a:pt x="62279" y="219075"/>
                </a:lnTo>
                <a:lnTo>
                  <a:pt x="63744" y="223044"/>
                </a:lnTo>
                <a:lnTo>
                  <a:pt x="65515" y="226484"/>
                </a:lnTo>
                <a:lnTo>
                  <a:pt x="67490" y="229570"/>
                </a:lnTo>
                <a:lnTo>
                  <a:pt x="69683" y="237234"/>
                </a:lnTo>
                <a:lnTo>
                  <a:pt x="70267" y="241500"/>
                </a:lnTo>
                <a:lnTo>
                  <a:pt x="71451" y="245137"/>
                </a:lnTo>
                <a:lnTo>
                  <a:pt x="73034" y="248356"/>
                </a:lnTo>
                <a:lnTo>
                  <a:pt x="74883" y="251296"/>
                </a:lnTo>
                <a:lnTo>
                  <a:pt x="76937" y="256679"/>
                </a:lnTo>
                <a:lnTo>
                  <a:pt x="78257" y="262810"/>
                </a:lnTo>
                <a:lnTo>
                  <a:pt x="80554" y="265765"/>
                </a:lnTo>
                <a:lnTo>
                  <a:pt x="85685" y="271419"/>
                </a:lnTo>
                <a:lnTo>
                  <a:pt x="85725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8"/>
          <p:cNvSpPr/>
          <p:nvPr/>
        </p:nvSpPr>
        <p:spPr>
          <a:xfrm>
            <a:off x="7922418" y="1178718"/>
            <a:ext cx="221458" cy="50008"/>
          </a:xfrm>
          <a:custGeom>
            <a:avLst/>
            <a:gdLst/>
            <a:ahLst/>
            <a:cxnLst/>
            <a:rect l="0" t="0" r="0" b="0"/>
            <a:pathLst>
              <a:path w="221458" h="50008">
                <a:moveTo>
                  <a:pt x="0" y="50007"/>
                </a:moveTo>
                <a:lnTo>
                  <a:pt x="0" y="46214"/>
                </a:lnTo>
                <a:lnTo>
                  <a:pt x="794" y="45097"/>
                </a:lnTo>
                <a:lnTo>
                  <a:pt x="2116" y="44352"/>
                </a:lnTo>
                <a:lnTo>
                  <a:pt x="6152" y="43157"/>
                </a:lnTo>
                <a:lnTo>
                  <a:pt x="18227" y="39158"/>
                </a:lnTo>
                <a:lnTo>
                  <a:pt x="24058" y="38011"/>
                </a:lnTo>
                <a:lnTo>
                  <a:pt x="30326" y="37247"/>
                </a:lnTo>
                <a:lnTo>
                  <a:pt x="36886" y="36738"/>
                </a:lnTo>
                <a:lnTo>
                  <a:pt x="43642" y="35605"/>
                </a:lnTo>
                <a:lnTo>
                  <a:pt x="50525" y="34055"/>
                </a:lnTo>
                <a:lnTo>
                  <a:pt x="57497" y="32229"/>
                </a:lnTo>
                <a:lnTo>
                  <a:pt x="64524" y="31011"/>
                </a:lnTo>
                <a:lnTo>
                  <a:pt x="71591" y="30199"/>
                </a:lnTo>
                <a:lnTo>
                  <a:pt x="78684" y="29658"/>
                </a:lnTo>
                <a:lnTo>
                  <a:pt x="85793" y="28503"/>
                </a:lnTo>
                <a:lnTo>
                  <a:pt x="92914" y="26940"/>
                </a:lnTo>
                <a:lnTo>
                  <a:pt x="100043" y="25104"/>
                </a:lnTo>
                <a:lnTo>
                  <a:pt x="107177" y="23880"/>
                </a:lnTo>
                <a:lnTo>
                  <a:pt x="114314" y="23064"/>
                </a:lnTo>
                <a:lnTo>
                  <a:pt x="121453" y="22520"/>
                </a:lnTo>
                <a:lnTo>
                  <a:pt x="128594" y="22157"/>
                </a:lnTo>
                <a:lnTo>
                  <a:pt x="142878" y="21754"/>
                </a:lnTo>
                <a:lnTo>
                  <a:pt x="149227" y="20853"/>
                </a:lnTo>
                <a:lnTo>
                  <a:pt x="155047" y="19458"/>
                </a:lnTo>
                <a:lnTo>
                  <a:pt x="160514" y="17735"/>
                </a:lnTo>
                <a:lnTo>
                  <a:pt x="166541" y="16586"/>
                </a:lnTo>
                <a:lnTo>
                  <a:pt x="172941" y="15820"/>
                </a:lnTo>
                <a:lnTo>
                  <a:pt x="179587" y="15309"/>
                </a:lnTo>
                <a:lnTo>
                  <a:pt x="185606" y="14175"/>
                </a:lnTo>
                <a:lnTo>
                  <a:pt x="191206" y="12625"/>
                </a:lnTo>
                <a:lnTo>
                  <a:pt x="196528" y="10798"/>
                </a:lnTo>
                <a:lnTo>
                  <a:pt x="201662" y="8786"/>
                </a:lnTo>
                <a:lnTo>
                  <a:pt x="206673" y="6651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9"/>
          <p:cNvSpPr/>
          <p:nvPr/>
        </p:nvSpPr>
        <p:spPr>
          <a:xfrm>
            <a:off x="8236743" y="1071588"/>
            <a:ext cx="220999" cy="242532"/>
          </a:xfrm>
          <a:custGeom>
            <a:avLst/>
            <a:gdLst/>
            <a:ahLst/>
            <a:cxnLst/>
            <a:rect l="0" t="0" r="0" b="0"/>
            <a:pathLst>
              <a:path w="220999" h="242532">
                <a:moveTo>
                  <a:pt x="0" y="14262"/>
                </a:moveTo>
                <a:lnTo>
                  <a:pt x="3793" y="10469"/>
                </a:lnTo>
                <a:lnTo>
                  <a:pt x="5704" y="9352"/>
                </a:lnTo>
                <a:lnTo>
                  <a:pt x="9943" y="8111"/>
                </a:lnTo>
                <a:lnTo>
                  <a:pt x="16793" y="7412"/>
                </a:lnTo>
                <a:lnTo>
                  <a:pt x="20721" y="6520"/>
                </a:lnTo>
                <a:lnTo>
                  <a:pt x="25720" y="5132"/>
                </a:lnTo>
                <a:lnTo>
                  <a:pt x="31435" y="3413"/>
                </a:lnTo>
                <a:lnTo>
                  <a:pt x="36832" y="2266"/>
                </a:lnTo>
                <a:lnTo>
                  <a:pt x="42017" y="1502"/>
                </a:lnTo>
                <a:lnTo>
                  <a:pt x="47062" y="993"/>
                </a:lnTo>
                <a:lnTo>
                  <a:pt x="52806" y="653"/>
                </a:lnTo>
                <a:lnTo>
                  <a:pt x="65537" y="276"/>
                </a:lnTo>
                <a:lnTo>
                  <a:pt x="107266" y="0"/>
                </a:lnTo>
                <a:lnTo>
                  <a:pt x="113579" y="785"/>
                </a:lnTo>
                <a:lnTo>
                  <a:pt x="119376" y="2102"/>
                </a:lnTo>
                <a:lnTo>
                  <a:pt x="124828" y="3774"/>
                </a:lnTo>
                <a:lnTo>
                  <a:pt x="130050" y="4889"/>
                </a:lnTo>
                <a:lnTo>
                  <a:pt x="135118" y="5632"/>
                </a:lnTo>
                <a:lnTo>
                  <a:pt x="140085" y="6127"/>
                </a:lnTo>
                <a:lnTo>
                  <a:pt x="144190" y="7251"/>
                </a:lnTo>
                <a:lnTo>
                  <a:pt x="150869" y="10617"/>
                </a:lnTo>
                <a:lnTo>
                  <a:pt x="152966" y="12625"/>
                </a:lnTo>
                <a:lnTo>
                  <a:pt x="154365" y="14758"/>
                </a:lnTo>
                <a:lnTo>
                  <a:pt x="155919" y="19245"/>
                </a:lnTo>
                <a:lnTo>
                  <a:pt x="156611" y="23885"/>
                </a:lnTo>
                <a:lnTo>
                  <a:pt x="154800" y="30709"/>
                </a:lnTo>
                <a:lnTo>
                  <a:pt x="151351" y="38240"/>
                </a:lnTo>
                <a:lnTo>
                  <a:pt x="147171" y="44233"/>
                </a:lnTo>
                <a:lnTo>
                  <a:pt x="143358" y="46943"/>
                </a:lnTo>
                <a:lnTo>
                  <a:pt x="138435" y="49543"/>
                </a:lnTo>
                <a:lnTo>
                  <a:pt x="132771" y="52070"/>
                </a:lnTo>
                <a:lnTo>
                  <a:pt x="128202" y="55342"/>
                </a:lnTo>
                <a:lnTo>
                  <a:pt x="124362" y="59111"/>
                </a:lnTo>
                <a:lnTo>
                  <a:pt x="121008" y="63211"/>
                </a:lnTo>
                <a:lnTo>
                  <a:pt x="116391" y="66738"/>
                </a:lnTo>
                <a:lnTo>
                  <a:pt x="110931" y="69884"/>
                </a:lnTo>
                <a:lnTo>
                  <a:pt x="88852" y="80635"/>
                </a:lnTo>
                <a:lnTo>
                  <a:pt x="84635" y="83117"/>
                </a:lnTo>
                <a:lnTo>
                  <a:pt x="77833" y="87991"/>
                </a:lnTo>
                <a:lnTo>
                  <a:pt x="72163" y="90686"/>
                </a:lnTo>
                <a:lnTo>
                  <a:pt x="69540" y="91405"/>
                </a:lnTo>
                <a:lnTo>
                  <a:pt x="64509" y="94321"/>
                </a:lnTo>
                <a:lnTo>
                  <a:pt x="62056" y="96209"/>
                </a:lnTo>
                <a:lnTo>
                  <a:pt x="61215" y="97468"/>
                </a:lnTo>
                <a:lnTo>
                  <a:pt x="61448" y="98308"/>
                </a:lnTo>
                <a:lnTo>
                  <a:pt x="62396" y="98867"/>
                </a:lnTo>
                <a:lnTo>
                  <a:pt x="63029" y="100034"/>
                </a:lnTo>
                <a:lnTo>
                  <a:pt x="63731" y="103447"/>
                </a:lnTo>
                <a:lnTo>
                  <a:pt x="64713" y="104675"/>
                </a:lnTo>
                <a:lnTo>
                  <a:pt x="66161" y="105493"/>
                </a:lnTo>
                <a:lnTo>
                  <a:pt x="67920" y="106039"/>
                </a:lnTo>
                <a:lnTo>
                  <a:pt x="74108" y="106645"/>
                </a:lnTo>
                <a:lnTo>
                  <a:pt x="81356" y="106915"/>
                </a:lnTo>
                <a:lnTo>
                  <a:pt x="87223" y="107034"/>
                </a:lnTo>
                <a:lnTo>
                  <a:pt x="91486" y="107860"/>
                </a:lnTo>
                <a:lnTo>
                  <a:pt x="96709" y="109204"/>
                </a:lnTo>
                <a:lnTo>
                  <a:pt x="102573" y="110894"/>
                </a:lnTo>
                <a:lnTo>
                  <a:pt x="108864" y="112021"/>
                </a:lnTo>
                <a:lnTo>
                  <a:pt x="115438" y="112772"/>
                </a:lnTo>
                <a:lnTo>
                  <a:pt x="122203" y="113273"/>
                </a:lnTo>
                <a:lnTo>
                  <a:pt x="129093" y="114400"/>
                </a:lnTo>
                <a:lnTo>
                  <a:pt x="136069" y="115946"/>
                </a:lnTo>
                <a:lnTo>
                  <a:pt x="143100" y="117770"/>
                </a:lnTo>
                <a:lnTo>
                  <a:pt x="150169" y="119779"/>
                </a:lnTo>
                <a:lnTo>
                  <a:pt x="164374" y="124129"/>
                </a:lnTo>
                <a:lnTo>
                  <a:pt x="170701" y="126400"/>
                </a:lnTo>
                <a:lnTo>
                  <a:pt x="176507" y="128708"/>
                </a:lnTo>
                <a:lnTo>
                  <a:pt x="181965" y="131041"/>
                </a:lnTo>
                <a:lnTo>
                  <a:pt x="192263" y="135749"/>
                </a:lnTo>
                <a:lnTo>
                  <a:pt x="197232" y="138116"/>
                </a:lnTo>
                <a:lnTo>
                  <a:pt x="201338" y="141281"/>
                </a:lnTo>
                <a:lnTo>
                  <a:pt x="204869" y="144979"/>
                </a:lnTo>
                <a:lnTo>
                  <a:pt x="210909" y="152527"/>
                </a:lnTo>
                <a:lnTo>
                  <a:pt x="216240" y="158527"/>
                </a:lnTo>
                <a:lnTo>
                  <a:pt x="217979" y="162032"/>
                </a:lnTo>
                <a:lnTo>
                  <a:pt x="219138" y="165957"/>
                </a:lnTo>
                <a:lnTo>
                  <a:pt x="219911" y="170160"/>
                </a:lnTo>
                <a:lnTo>
                  <a:pt x="220770" y="176948"/>
                </a:lnTo>
                <a:lnTo>
                  <a:pt x="220998" y="179869"/>
                </a:lnTo>
                <a:lnTo>
                  <a:pt x="219564" y="183404"/>
                </a:lnTo>
                <a:lnTo>
                  <a:pt x="217020" y="187348"/>
                </a:lnTo>
                <a:lnTo>
                  <a:pt x="213736" y="191565"/>
                </a:lnTo>
                <a:lnTo>
                  <a:pt x="209960" y="195170"/>
                </a:lnTo>
                <a:lnTo>
                  <a:pt x="205855" y="198367"/>
                </a:lnTo>
                <a:lnTo>
                  <a:pt x="201531" y="201292"/>
                </a:lnTo>
                <a:lnTo>
                  <a:pt x="197854" y="204036"/>
                </a:lnTo>
                <a:lnTo>
                  <a:pt x="191652" y="209202"/>
                </a:lnTo>
                <a:lnTo>
                  <a:pt x="188093" y="211690"/>
                </a:lnTo>
                <a:lnTo>
                  <a:pt x="184133" y="214143"/>
                </a:lnTo>
                <a:lnTo>
                  <a:pt x="179906" y="216572"/>
                </a:lnTo>
                <a:lnTo>
                  <a:pt x="170975" y="221388"/>
                </a:lnTo>
                <a:lnTo>
                  <a:pt x="166371" y="223783"/>
                </a:lnTo>
                <a:lnTo>
                  <a:pt x="160921" y="226174"/>
                </a:lnTo>
                <a:lnTo>
                  <a:pt x="154905" y="228562"/>
                </a:lnTo>
                <a:lnTo>
                  <a:pt x="148514" y="230947"/>
                </a:lnTo>
                <a:lnTo>
                  <a:pt x="143460" y="232537"/>
                </a:lnTo>
                <a:lnTo>
                  <a:pt x="139296" y="233597"/>
                </a:lnTo>
                <a:lnTo>
                  <a:pt x="135727" y="234304"/>
                </a:lnTo>
                <a:lnTo>
                  <a:pt x="131760" y="235569"/>
                </a:lnTo>
                <a:lnTo>
                  <a:pt x="127527" y="237206"/>
                </a:lnTo>
                <a:lnTo>
                  <a:pt x="123118" y="239091"/>
                </a:lnTo>
                <a:lnTo>
                  <a:pt x="119385" y="240348"/>
                </a:lnTo>
                <a:lnTo>
                  <a:pt x="113120" y="241744"/>
                </a:lnTo>
                <a:lnTo>
                  <a:pt x="107690" y="242365"/>
                </a:lnTo>
                <a:lnTo>
                  <a:pt x="105132" y="242531"/>
                </a:lnTo>
                <a:lnTo>
                  <a:pt x="102631" y="241847"/>
                </a:lnTo>
                <a:lnTo>
                  <a:pt x="97737" y="238971"/>
                </a:lnTo>
                <a:lnTo>
                  <a:pt x="92916" y="237164"/>
                </a:lnTo>
                <a:lnTo>
                  <a:pt x="90520" y="236682"/>
                </a:lnTo>
                <a:lnTo>
                  <a:pt x="88921" y="235567"/>
                </a:lnTo>
                <a:lnTo>
                  <a:pt x="87855" y="234029"/>
                </a:lnTo>
                <a:lnTo>
                  <a:pt x="85725" y="2285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0"/>
          <p:cNvSpPr/>
          <p:nvPr/>
        </p:nvSpPr>
        <p:spPr>
          <a:xfrm>
            <a:off x="8543990" y="1007562"/>
            <a:ext cx="114236" cy="248414"/>
          </a:xfrm>
          <a:custGeom>
            <a:avLst/>
            <a:gdLst/>
            <a:ahLst/>
            <a:cxnLst/>
            <a:rect l="0" t="0" r="0" b="0"/>
            <a:pathLst>
              <a:path w="114236" h="248414">
                <a:moveTo>
                  <a:pt x="107091" y="6850"/>
                </a:moveTo>
                <a:lnTo>
                  <a:pt x="107091" y="0"/>
                </a:lnTo>
                <a:lnTo>
                  <a:pt x="107091" y="3586"/>
                </a:lnTo>
                <a:lnTo>
                  <a:pt x="106297" y="4674"/>
                </a:lnTo>
                <a:lnTo>
                  <a:pt x="104975" y="5399"/>
                </a:lnTo>
                <a:lnTo>
                  <a:pt x="103298" y="5883"/>
                </a:lnTo>
                <a:lnTo>
                  <a:pt x="101387" y="6999"/>
                </a:lnTo>
                <a:lnTo>
                  <a:pt x="99320" y="8537"/>
                </a:lnTo>
                <a:lnTo>
                  <a:pt x="97148" y="10356"/>
                </a:lnTo>
                <a:lnTo>
                  <a:pt x="94112" y="13156"/>
                </a:lnTo>
                <a:lnTo>
                  <a:pt x="86506" y="20501"/>
                </a:lnTo>
                <a:lnTo>
                  <a:pt x="82255" y="23888"/>
                </a:lnTo>
                <a:lnTo>
                  <a:pt x="77834" y="26940"/>
                </a:lnTo>
                <a:lnTo>
                  <a:pt x="73298" y="29768"/>
                </a:lnTo>
                <a:lnTo>
                  <a:pt x="68688" y="33241"/>
                </a:lnTo>
                <a:lnTo>
                  <a:pt x="64026" y="37144"/>
                </a:lnTo>
                <a:lnTo>
                  <a:pt x="59331" y="41334"/>
                </a:lnTo>
                <a:lnTo>
                  <a:pt x="49880" y="50222"/>
                </a:lnTo>
                <a:lnTo>
                  <a:pt x="45139" y="54815"/>
                </a:lnTo>
                <a:lnTo>
                  <a:pt x="40389" y="60258"/>
                </a:lnTo>
                <a:lnTo>
                  <a:pt x="35636" y="66268"/>
                </a:lnTo>
                <a:lnTo>
                  <a:pt x="30879" y="72656"/>
                </a:lnTo>
                <a:lnTo>
                  <a:pt x="26914" y="78502"/>
                </a:lnTo>
                <a:lnTo>
                  <a:pt x="23477" y="83986"/>
                </a:lnTo>
                <a:lnTo>
                  <a:pt x="20392" y="89231"/>
                </a:lnTo>
                <a:lnTo>
                  <a:pt x="16748" y="94314"/>
                </a:lnTo>
                <a:lnTo>
                  <a:pt x="12731" y="99291"/>
                </a:lnTo>
                <a:lnTo>
                  <a:pt x="8466" y="104196"/>
                </a:lnTo>
                <a:lnTo>
                  <a:pt x="5622" y="109847"/>
                </a:lnTo>
                <a:lnTo>
                  <a:pt x="3727" y="115996"/>
                </a:lnTo>
                <a:lnTo>
                  <a:pt x="2462" y="122477"/>
                </a:lnTo>
                <a:lnTo>
                  <a:pt x="1620" y="128384"/>
                </a:lnTo>
                <a:lnTo>
                  <a:pt x="1058" y="133910"/>
                </a:lnTo>
                <a:lnTo>
                  <a:pt x="683" y="139182"/>
                </a:lnTo>
                <a:lnTo>
                  <a:pt x="434" y="144284"/>
                </a:lnTo>
                <a:lnTo>
                  <a:pt x="157" y="154186"/>
                </a:lnTo>
                <a:lnTo>
                  <a:pt x="0" y="168686"/>
                </a:lnTo>
                <a:lnTo>
                  <a:pt x="772" y="173478"/>
                </a:lnTo>
                <a:lnTo>
                  <a:pt x="2081" y="178260"/>
                </a:lnTo>
                <a:lnTo>
                  <a:pt x="3746" y="183036"/>
                </a:lnTo>
                <a:lnTo>
                  <a:pt x="5650" y="187014"/>
                </a:lnTo>
                <a:lnTo>
                  <a:pt x="7714" y="190459"/>
                </a:lnTo>
                <a:lnTo>
                  <a:pt x="9884" y="193550"/>
                </a:lnTo>
                <a:lnTo>
                  <a:pt x="12917" y="197198"/>
                </a:lnTo>
                <a:lnTo>
                  <a:pt x="16527" y="201217"/>
                </a:lnTo>
                <a:lnTo>
                  <a:pt x="20522" y="205484"/>
                </a:lnTo>
                <a:lnTo>
                  <a:pt x="24772" y="209123"/>
                </a:lnTo>
                <a:lnTo>
                  <a:pt x="29192" y="212342"/>
                </a:lnTo>
                <a:lnTo>
                  <a:pt x="33727" y="215282"/>
                </a:lnTo>
                <a:lnTo>
                  <a:pt x="38338" y="218036"/>
                </a:lnTo>
                <a:lnTo>
                  <a:pt x="42999" y="220666"/>
                </a:lnTo>
                <a:lnTo>
                  <a:pt x="52412" y="225704"/>
                </a:lnTo>
                <a:lnTo>
                  <a:pt x="61887" y="230589"/>
                </a:lnTo>
                <a:lnTo>
                  <a:pt x="65842" y="232210"/>
                </a:lnTo>
                <a:lnTo>
                  <a:pt x="69273" y="233290"/>
                </a:lnTo>
                <a:lnTo>
                  <a:pt x="72354" y="234010"/>
                </a:lnTo>
                <a:lnTo>
                  <a:pt x="76789" y="235284"/>
                </a:lnTo>
                <a:lnTo>
                  <a:pt x="88067" y="238816"/>
                </a:lnTo>
                <a:lnTo>
                  <a:pt x="92820" y="240869"/>
                </a:lnTo>
                <a:lnTo>
                  <a:pt x="96784" y="243031"/>
                </a:lnTo>
                <a:lnTo>
                  <a:pt x="100219" y="245267"/>
                </a:lnTo>
                <a:lnTo>
                  <a:pt x="103303" y="246757"/>
                </a:lnTo>
                <a:lnTo>
                  <a:pt x="106154" y="247751"/>
                </a:lnTo>
                <a:lnTo>
                  <a:pt x="108847" y="248413"/>
                </a:lnTo>
                <a:lnTo>
                  <a:pt x="110643" y="248061"/>
                </a:lnTo>
                <a:lnTo>
                  <a:pt x="111840" y="247032"/>
                </a:lnTo>
                <a:lnTo>
                  <a:pt x="114235" y="242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1"/>
          <p:cNvSpPr/>
          <p:nvPr/>
        </p:nvSpPr>
        <p:spPr>
          <a:xfrm>
            <a:off x="8686905" y="1100137"/>
            <a:ext cx="169810" cy="135608"/>
          </a:xfrm>
          <a:custGeom>
            <a:avLst/>
            <a:gdLst/>
            <a:ahLst/>
            <a:cxnLst/>
            <a:rect l="0" t="0" r="0" b="0"/>
            <a:pathLst>
              <a:path w="169810" h="135608">
                <a:moveTo>
                  <a:pt x="57045" y="28575"/>
                </a:moveTo>
                <a:lnTo>
                  <a:pt x="50894" y="22424"/>
                </a:lnTo>
                <a:lnTo>
                  <a:pt x="50342" y="19756"/>
                </a:lnTo>
                <a:lnTo>
                  <a:pt x="50195" y="17933"/>
                </a:lnTo>
                <a:lnTo>
                  <a:pt x="49303" y="16718"/>
                </a:lnTo>
                <a:lnTo>
                  <a:pt x="47915" y="15908"/>
                </a:lnTo>
                <a:lnTo>
                  <a:pt x="43776" y="14608"/>
                </a:lnTo>
                <a:lnTo>
                  <a:pt x="39267" y="14382"/>
                </a:lnTo>
                <a:lnTo>
                  <a:pt x="38049" y="15145"/>
                </a:lnTo>
                <a:lnTo>
                  <a:pt x="37237" y="16446"/>
                </a:lnTo>
                <a:lnTo>
                  <a:pt x="36696" y="18108"/>
                </a:lnTo>
                <a:lnTo>
                  <a:pt x="33978" y="22071"/>
                </a:lnTo>
                <a:lnTo>
                  <a:pt x="32141" y="24239"/>
                </a:lnTo>
                <a:lnTo>
                  <a:pt x="30124" y="26478"/>
                </a:lnTo>
                <a:lnTo>
                  <a:pt x="25765" y="31083"/>
                </a:lnTo>
                <a:lnTo>
                  <a:pt x="15056" y="41930"/>
                </a:lnTo>
                <a:lnTo>
                  <a:pt x="12384" y="45416"/>
                </a:lnTo>
                <a:lnTo>
                  <a:pt x="10602" y="48533"/>
                </a:lnTo>
                <a:lnTo>
                  <a:pt x="9413" y="51406"/>
                </a:lnTo>
                <a:lnTo>
                  <a:pt x="7828" y="54908"/>
                </a:lnTo>
                <a:lnTo>
                  <a:pt x="3949" y="63033"/>
                </a:lnTo>
                <a:lnTo>
                  <a:pt x="2598" y="67422"/>
                </a:lnTo>
                <a:lnTo>
                  <a:pt x="1697" y="71935"/>
                </a:lnTo>
                <a:lnTo>
                  <a:pt x="1096" y="76532"/>
                </a:lnTo>
                <a:lnTo>
                  <a:pt x="696" y="80390"/>
                </a:lnTo>
                <a:lnTo>
                  <a:pt x="428" y="83756"/>
                </a:lnTo>
                <a:lnTo>
                  <a:pt x="250" y="86793"/>
                </a:lnTo>
                <a:lnTo>
                  <a:pt x="53" y="94402"/>
                </a:lnTo>
                <a:lnTo>
                  <a:pt x="0" y="98653"/>
                </a:lnTo>
                <a:lnTo>
                  <a:pt x="759" y="102281"/>
                </a:lnTo>
                <a:lnTo>
                  <a:pt x="2058" y="105494"/>
                </a:lnTo>
                <a:lnTo>
                  <a:pt x="3718" y="108429"/>
                </a:lnTo>
                <a:lnTo>
                  <a:pt x="6412" y="111180"/>
                </a:lnTo>
                <a:lnTo>
                  <a:pt x="9795" y="113807"/>
                </a:lnTo>
                <a:lnTo>
                  <a:pt x="13639" y="116353"/>
                </a:lnTo>
                <a:lnTo>
                  <a:pt x="16995" y="118844"/>
                </a:lnTo>
                <a:lnTo>
                  <a:pt x="20027" y="121298"/>
                </a:lnTo>
                <a:lnTo>
                  <a:pt x="22841" y="123728"/>
                </a:lnTo>
                <a:lnTo>
                  <a:pt x="26305" y="126141"/>
                </a:lnTo>
                <a:lnTo>
                  <a:pt x="30201" y="128544"/>
                </a:lnTo>
                <a:lnTo>
                  <a:pt x="34386" y="130940"/>
                </a:lnTo>
                <a:lnTo>
                  <a:pt x="38764" y="132537"/>
                </a:lnTo>
                <a:lnTo>
                  <a:pt x="43271" y="133602"/>
                </a:lnTo>
                <a:lnTo>
                  <a:pt x="47862" y="134312"/>
                </a:lnTo>
                <a:lnTo>
                  <a:pt x="51716" y="134785"/>
                </a:lnTo>
                <a:lnTo>
                  <a:pt x="55080" y="135100"/>
                </a:lnTo>
                <a:lnTo>
                  <a:pt x="58117" y="135311"/>
                </a:lnTo>
                <a:lnTo>
                  <a:pt x="61728" y="135451"/>
                </a:lnTo>
                <a:lnTo>
                  <a:pt x="69974" y="135607"/>
                </a:lnTo>
                <a:lnTo>
                  <a:pt x="75189" y="134854"/>
                </a:lnTo>
                <a:lnTo>
                  <a:pt x="81048" y="133559"/>
                </a:lnTo>
                <a:lnTo>
                  <a:pt x="87334" y="131902"/>
                </a:lnTo>
                <a:lnTo>
                  <a:pt x="93112" y="130797"/>
                </a:lnTo>
                <a:lnTo>
                  <a:pt x="98553" y="130061"/>
                </a:lnTo>
                <a:lnTo>
                  <a:pt x="103766" y="129570"/>
                </a:lnTo>
                <a:lnTo>
                  <a:pt x="108830" y="128448"/>
                </a:lnTo>
                <a:lnTo>
                  <a:pt x="113793" y="126907"/>
                </a:lnTo>
                <a:lnTo>
                  <a:pt x="118689" y="125086"/>
                </a:lnTo>
                <a:lnTo>
                  <a:pt x="123541" y="122284"/>
                </a:lnTo>
                <a:lnTo>
                  <a:pt x="128363" y="118829"/>
                </a:lnTo>
                <a:lnTo>
                  <a:pt x="133165" y="114938"/>
                </a:lnTo>
                <a:lnTo>
                  <a:pt x="137954" y="111551"/>
                </a:lnTo>
                <a:lnTo>
                  <a:pt x="142735" y="108498"/>
                </a:lnTo>
                <a:lnTo>
                  <a:pt x="147509" y="105670"/>
                </a:lnTo>
                <a:lnTo>
                  <a:pt x="151485" y="102990"/>
                </a:lnTo>
                <a:lnTo>
                  <a:pt x="154930" y="100410"/>
                </a:lnTo>
                <a:lnTo>
                  <a:pt x="158021" y="97896"/>
                </a:lnTo>
                <a:lnTo>
                  <a:pt x="160874" y="94633"/>
                </a:lnTo>
                <a:lnTo>
                  <a:pt x="163571" y="90870"/>
                </a:lnTo>
                <a:lnTo>
                  <a:pt x="166162" y="86774"/>
                </a:lnTo>
                <a:lnTo>
                  <a:pt x="167890" y="82455"/>
                </a:lnTo>
                <a:lnTo>
                  <a:pt x="169042" y="77989"/>
                </a:lnTo>
                <a:lnTo>
                  <a:pt x="169809" y="73424"/>
                </a:lnTo>
                <a:lnTo>
                  <a:pt x="169528" y="69587"/>
                </a:lnTo>
                <a:lnTo>
                  <a:pt x="168545" y="66235"/>
                </a:lnTo>
                <a:lnTo>
                  <a:pt x="167097" y="63207"/>
                </a:lnTo>
                <a:lnTo>
                  <a:pt x="166132" y="59600"/>
                </a:lnTo>
                <a:lnTo>
                  <a:pt x="165487" y="55609"/>
                </a:lnTo>
                <a:lnTo>
                  <a:pt x="165059" y="51360"/>
                </a:lnTo>
                <a:lnTo>
                  <a:pt x="163979" y="47734"/>
                </a:lnTo>
                <a:lnTo>
                  <a:pt x="162465" y="44522"/>
                </a:lnTo>
                <a:lnTo>
                  <a:pt x="160663" y="41588"/>
                </a:lnTo>
                <a:lnTo>
                  <a:pt x="157873" y="38838"/>
                </a:lnTo>
                <a:lnTo>
                  <a:pt x="154426" y="36211"/>
                </a:lnTo>
                <a:lnTo>
                  <a:pt x="150540" y="33665"/>
                </a:lnTo>
                <a:lnTo>
                  <a:pt x="146363" y="31175"/>
                </a:lnTo>
                <a:lnTo>
                  <a:pt x="141990" y="28721"/>
                </a:lnTo>
                <a:lnTo>
                  <a:pt x="137488" y="26291"/>
                </a:lnTo>
                <a:lnTo>
                  <a:pt x="132898" y="24671"/>
                </a:lnTo>
                <a:lnTo>
                  <a:pt x="128251" y="23591"/>
                </a:lnTo>
                <a:lnTo>
                  <a:pt x="123565" y="22871"/>
                </a:lnTo>
                <a:lnTo>
                  <a:pt x="118855" y="21598"/>
                </a:lnTo>
                <a:lnTo>
                  <a:pt x="114126" y="19955"/>
                </a:lnTo>
                <a:lnTo>
                  <a:pt x="109387" y="18066"/>
                </a:lnTo>
                <a:lnTo>
                  <a:pt x="97771" y="13850"/>
                </a:lnTo>
                <a:lnTo>
                  <a:pt x="91339" y="11615"/>
                </a:lnTo>
                <a:lnTo>
                  <a:pt x="85464" y="10124"/>
                </a:lnTo>
                <a:lnTo>
                  <a:pt x="79959" y="9131"/>
                </a:lnTo>
                <a:lnTo>
                  <a:pt x="74702" y="8468"/>
                </a:lnTo>
                <a:lnTo>
                  <a:pt x="69610" y="8027"/>
                </a:lnTo>
                <a:lnTo>
                  <a:pt x="64628" y="7732"/>
                </a:lnTo>
                <a:lnTo>
                  <a:pt x="54859" y="7405"/>
                </a:lnTo>
                <a:lnTo>
                  <a:pt x="45225" y="7260"/>
                </a:lnTo>
                <a:lnTo>
                  <a:pt x="40434" y="6428"/>
                </a:lnTo>
                <a:lnTo>
                  <a:pt x="35652" y="5079"/>
                </a:lnTo>
                <a:lnTo>
                  <a:pt x="30876" y="3386"/>
                </a:lnTo>
                <a:lnTo>
                  <a:pt x="26899" y="2257"/>
                </a:lnTo>
                <a:lnTo>
                  <a:pt x="23454" y="1505"/>
                </a:lnTo>
                <a:lnTo>
                  <a:pt x="20364" y="1003"/>
                </a:lnTo>
                <a:lnTo>
                  <a:pt x="17510" y="669"/>
                </a:lnTo>
                <a:lnTo>
                  <a:pt x="12222" y="297"/>
                </a:lnTo>
                <a:lnTo>
                  <a:pt x="70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2"/>
          <p:cNvSpPr/>
          <p:nvPr/>
        </p:nvSpPr>
        <p:spPr>
          <a:xfrm>
            <a:off x="8879681" y="992981"/>
            <a:ext cx="170000" cy="321470"/>
          </a:xfrm>
          <a:custGeom>
            <a:avLst/>
            <a:gdLst/>
            <a:ahLst/>
            <a:cxnLst/>
            <a:rect l="0" t="0" r="0" b="0"/>
            <a:pathLst>
              <a:path w="170000" h="321470">
                <a:moveTo>
                  <a:pt x="0" y="0"/>
                </a:moveTo>
                <a:lnTo>
                  <a:pt x="24118" y="0"/>
                </a:lnTo>
                <a:lnTo>
                  <a:pt x="26397" y="794"/>
                </a:lnTo>
                <a:lnTo>
                  <a:pt x="31046" y="3792"/>
                </a:lnTo>
                <a:lnTo>
                  <a:pt x="35759" y="7771"/>
                </a:lnTo>
                <a:lnTo>
                  <a:pt x="38127" y="9943"/>
                </a:lnTo>
                <a:lnTo>
                  <a:pt x="41293" y="12185"/>
                </a:lnTo>
                <a:lnTo>
                  <a:pt x="44991" y="14473"/>
                </a:lnTo>
                <a:lnTo>
                  <a:pt x="49044" y="16792"/>
                </a:lnTo>
                <a:lnTo>
                  <a:pt x="57780" y="21486"/>
                </a:lnTo>
                <a:lnTo>
                  <a:pt x="76324" y="30967"/>
                </a:lnTo>
                <a:lnTo>
                  <a:pt x="81045" y="34138"/>
                </a:lnTo>
                <a:lnTo>
                  <a:pt x="85781" y="37840"/>
                </a:lnTo>
                <a:lnTo>
                  <a:pt x="90524" y="41895"/>
                </a:lnTo>
                <a:lnTo>
                  <a:pt x="96068" y="46186"/>
                </a:lnTo>
                <a:lnTo>
                  <a:pt x="102145" y="50635"/>
                </a:lnTo>
                <a:lnTo>
                  <a:pt x="108578" y="55188"/>
                </a:lnTo>
                <a:lnTo>
                  <a:pt x="114454" y="59810"/>
                </a:lnTo>
                <a:lnTo>
                  <a:pt x="119959" y="64480"/>
                </a:lnTo>
                <a:lnTo>
                  <a:pt x="125217" y="69180"/>
                </a:lnTo>
                <a:lnTo>
                  <a:pt x="135291" y="78636"/>
                </a:lnTo>
                <a:lnTo>
                  <a:pt x="140200" y="83380"/>
                </a:lnTo>
                <a:lnTo>
                  <a:pt x="144268" y="88131"/>
                </a:lnTo>
                <a:lnTo>
                  <a:pt x="147772" y="92885"/>
                </a:lnTo>
                <a:lnTo>
                  <a:pt x="150902" y="97642"/>
                </a:lnTo>
                <a:lnTo>
                  <a:pt x="153783" y="103195"/>
                </a:lnTo>
                <a:lnTo>
                  <a:pt x="156497" y="109278"/>
                </a:lnTo>
                <a:lnTo>
                  <a:pt x="159100" y="115714"/>
                </a:lnTo>
                <a:lnTo>
                  <a:pt x="164109" y="129216"/>
                </a:lnTo>
                <a:lnTo>
                  <a:pt x="166555" y="136150"/>
                </a:lnTo>
                <a:lnTo>
                  <a:pt x="168187" y="142360"/>
                </a:lnTo>
                <a:lnTo>
                  <a:pt x="169275" y="148088"/>
                </a:lnTo>
                <a:lnTo>
                  <a:pt x="169999" y="153494"/>
                </a:lnTo>
                <a:lnTo>
                  <a:pt x="169689" y="159479"/>
                </a:lnTo>
                <a:lnTo>
                  <a:pt x="168689" y="165851"/>
                </a:lnTo>
                <a:lnTo>
                  <a:pt x="167228" y="172480"/>
                </a:lnTo>
                <a:lnTo>
                  <a:pt x="166254" y="179280"/>
                </a:lnTo>
                <a:lnTo>
                  <a:pt x="165604" y="186195"/>
                </a:lnTo>
                <a:lnTo>
                  <a:pt x="165172" y="193186"/>
                </a:lnTo>
                <a:lnTo>
                  <a:pt x="164090" y="199434"/>
                </a:lnTo>
                <a:lnTo>
                  <a:pt x="162574" y="205187"/>
                </a:lnTo>
                <a:lnTo>
                  <a:pt x="160771" y="210610"/>
                </a:lnTo>
                <a:lnTo>
                  <a:pt x="159568" y="215813"/>
                </a:lnTo>
                <a:lnTo>
                  <a:pt x="158231" y="225827"/>
                </a:lnTo>
                <a:lnTo>
                  <a:pt x="155521" y="235570"/>
                </a:lnTo>
                <a:lnTo>
                  <a:pt x="153686" y="240390"/>
                </a:lnTo>
                <a:lnTo>
                  <a:pt x="150877" y="245191"/>
                </a:lnTo>
                <a:lnTo>
                  <a:pt x="147416" y="249979"/>
                </a:lnTo>
                <a:lnTo>
                  <a:pt x="143521" y="254759"/>
                </a:lnTo>
                <a:lnTo>
                  <a:pt x="140131" y="259533"/>
                </a:lnTo>
                <a:lnTo>
                  <a:pt x="137077" y="264303"/>
                </a:lnTo>
                <a:lnTo>
                  <a:pt x="134247" y="269071"/>
                </a:lnTo>
                <a:lnTo>
                  <a:pt x="130772" y="273043"/>
                </a:lnTo>
                <a:lnTo>
                  <a:pt x="126870" y="276485"/>
                </a:lnTo>
                <a:lnTo>
                  <a:pt x="122680" y="279573"/>
                </a:lnTo>
                <a:lnTo>
                  <a:pt x="118299" y="283219"/>
                </a:lnTo>
                <a:lnTo>
                  <a:pt x="113791" y="287238"/>
                </a:lnTo>
                <a:lnTo>
                  <a:pt x="105342" y="295142"/>
                </a:lnTo>
                <a:lnTo>
                  <a:pt x="93451" y="306685"/>
                </a:lnTo>
                <a:lnTo>
                  <a:pt x="83459" y="316608"/>
                </a:lnTo>
                <a:lnTo>
                  <a:pt x="81039" y="318228"/>
                </a:lnTo>
                <a:lnTo>
                  <a:pt x="78632" y="319308"/>
                </a:lnTo>
                <a:lnTo>
                  <a:pt x="71437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3"/>
          <p:cNvSpPr/>
          <p:nvPr/>
        </p:nvSpPr>
        <p:spPr>
          <a:xfrm>
            <a:off x="6700866" y="1678781"/>
            <a:ext cx="212862" cy="205745"/>
          </a:xfrm>
          <a:custGeom>
            <a:avLst/>
            <a:gdLst/>
            <a:ahLst/>
            <a:cxnLst/>
            <a:rect l="0" t="0" r="0" b="0"/>
            <a:pathLst>
              <a:path w="212862" h="205745">
                <a:moveTo>
                  <a:pt x="64265" y="0"/>
                </a:moveTo>
                <a:lnTo>
                  <a:pt x="60472" y="0"/>
                </a:lnTo>
                <a:lnTo>
                  <a:pt x="58561" y="794"/>
                </a:lnTo>
                <a:lnTo>
                  <a:pt x="52874" y="4909"/>
                </a:lnTo>
                <a:lnTo>
                  <a:pt x="51264" y="6151"/>
                </a:lnTo>
                <a:lnTo>
                  <a:pt x="48433" y="6702"/>
                </a:lnTo>
                <a:lnTo>
                  <a:pt x="46567" y="6849"/>
                </a:lnTo>
                <a:lnTo>
                  <a:pt x="44528" y="7741"/>
                </a:lnTo>
                <a:lnTo>
                  <a:pt x="40148" y="10849"/>
                </a:lnTo>
                <a:lnTo>
                  <a:pt x="35554" y="14876"/>
                </a:lnTo>
                <a:lnTo>
                  <a:pt x="33218" y="17061"/>
                </a:lnTo>
                <a:lnTo>
                  <a:pt x="30867" y="20105"/>
                </a:lnTo>
                <a:lnTo>
                  <a:pt x="28506" y="23722"/>
                </a:lnTo>
                <a:lnTo>
                  <a:pt x="26138" y="27721"/>
                </a:lnTo>
                <a:lnTo>
                  <a:pt x="23766" y="31974"/>
                </a:lnTo>
                <a:lnTo>
                  <a:pt x="19013" y="40933"/>
                </a:lnTo>
                <a:lnTo>
                  <a:pt x="11875" y="54903"/>
                </a:lnTo>
                <a:lnTo>
                  <a:pt x="10288" y="59621"/>
                </a:lnTo>
                <a:lnTo>
                  <a:pt x="9231" y="64353"/>
                </a:lnTo>
                <a:lnTo>
                  <a:pt x="8526" y="69096"/>
                </a:lnTo>
                <a:lnTo>
                  <a:pt x="7262" y="73845"/>
                </a:lnTo>
                <a:lnTo>
                  <a:pt x="5625" y="78599"/>
                </a:lnTo>
                <a:lnTo>
                  <a:pt x="3741" y="83355"/>
                </a:lnTo>
                <a:lnTo>
                  <a:pt x="2484" y="88908"/>
                </a:lnTo>
                <a:lnTo>
                  <a:pt x="1646" y="94990"/>
                </a:lnTo>
                <a:lnTo>
                  <a:pt x="1088" y="101427"/>
                </a:lnTo>
                <a:lnTo>
                  <a:pt x="716" y="107305"/>
                </a:lnTo>
                <a:lnTo>
                  <a:pt x="302" y="118070"/>
                </a:lnTo>
                <a:lnTo>
                  <a:pt x="69" y="133056"/>
                </a:lnTo>
                <a:lnTo>
                  <a:pt x="0" y="151343"/>
                </a:lnTo>
                <a:lnTo>
                  <a:pt x="784" y="157251"/>
                </a:lnTo>
                <a:lnTo>
                  <a:pt x="2100" y="162778"/>
                </a:lnTo>
                <a:lnTo>
                  <a:pt x="3772" y="168050"/>
                </a:lnTo>
                <a:lnTo>
                  <a:pt x="5680" y="172358"/>
                </a:lnTo>
                <a:lnTo>
                  <a:pt x="7746" y="176024"/>
                </a:lnTo>
                <a:lnTo>
                  <a:pt x="12158" y="182214"/>
                </a:lnTo>
                <a:lnTo>
                  <a:pt x="16765" y="187611"/>
                </a:lnTo>
                <a:lnTo>
                  <a:pt x="19898" y="190161"/>
                </a:lnTo>
                <a:lnTo>
                  <a:pt x="23574" y="192655"/>
                </a:lnTo>
                <a:lnTo>
                  <a:pt x="27613" y="195112"/>
                </a:lnTo>
                <a:lnTo>
                  <a:pt x="31892" y="197543"/>
                </a:lnTo>
                <a:lnTo>
                  <a:pt x="40881" y="202361"/>
                </a:lnTo>
                <a:lnTo>
                  <a:pt x="45501" y="203964"/>
                </a:lnTo>
                <a:lnTo>
                  <a:pt x="50168" y="205032"/>
                </a:lnTo>
                <a:lnTo>
                  <a:pt x="54867" y="205744"/>
                </a:lnTo>
                <a:lnTo>
                  <a:pt x="59588" y="205425"/>
                </a:lnTo>
                <a:lnTo>
                  <a:pt x="64321" y="204419"/>
                </a:lnTo>
                <a:lnTo>
                  <a:pt x="69065" y="202954"/>
                </a:lnTo>
                <a:lnTo>
                  <a:pt x="73815" y="201978"/>
                </a:lnTo>
                <a:lnTo>
                  <a:pt x="78569" y="201327"/>
                </a:lnTo>
                <a:lnTo>
                  <a:pt x="83326" y="200893"/>
                </a:lnTo>
                <a:lnTo>
                  <a:pt x="88879" y="199810"/>
                </a:lnTo>
                <a:lnTo>
                  <a:pt x="94961" y="198294"/>
                </a:lnTo>
                <a:lnTo>
                  <a:pt x="101398" y="196490"/>
                </a:lnTo>
                <a:lnTo>
                  <a:pt x="106483" y="193699"/>
                </a:lnTo>
                <a:lnTo>
                  <a:pt x="110667" y="190252"/>
                </a:lnTo>
                <a:lnTo>
                  <a:pt x="114249" y="186366"/>
                </a:lnTo>
                <a:lnTo>
                  <a:pt x="119020" y="182981"/>
                </a:lnTo>
                <a:lnTo>
                  <a:pt x="124580" y="179931"/>
                </a:lnTo>
                <a:lnTo>
                  <a:pt x="130668" y="177104"/>
                </a:lnTo>
                <a:lnTo>
                  <a:pt x="136315" y="173632"/>
                </a:lnTo>
                <a:lnTo>
                  <a:pt x="141668" y="169730"/>
                </a:lnTo>
                <a:lnTo>
                  <a:pt x="146823" y="165540"/>
                </a:lnTo>
                <a:lnTo>
                  <a:pt x="151847" y="161160"/>
                </a:lnTo>
                <a:lnTo>
                  <a:pt x="156784" y="156653"/>
                </a:lnTo>
                <a:lnTo>
                  <a:pt x="166503" y="147411"/>
                </a:lnTo>
                <a:lnTo>
                  <a:pt x="176115" y="138012"/>
                </a:lnTo>
                <a:lnTo>
                  <a:pt x="180106" y="133283"/>
                </a:lnTo>
                <a:lnTo>
                  <a:pt x="183561" y="128542"/>
                </a:lnTo>
                <a:lnTo>
                  <a:pt x="186658" y="123795"/>
                </a:lnTo>
                <a:lnTo>
                  <a:pt x="189517" y="118249"/>
                </a:lnTo>
                <a:lnTo>
                  <a:pt x="192216" y="112170"/>
                </a:lnTo>
                <a:lnTo>
                  <a:pt x="194809" y="105736"/>
                </a:lnTo>
                <a:lnTo>
                  <a:pt x="197332" y="99859"/>
                </a:lnTo>
                <a:lnTo>
                  <a:pt x="202252" y="89096"/>
                </a:lnTo>
                <a:lnTo>
                  <a:pt x="209484" y="74112"/>
                </a:lnTo>
                <a:lnTo>
                  <a:pt x="211084" y="70045"/>
                </a:lnTo>
                <a:lnTo>
                  <a:pt x="212150" y="66540"/>
                </a:lnTo>
                <a:lnTo>
                  <a:pt x="212861" y="63410"/>
                </a:lnTo>
                <a:lnTo>
                  <a:pt x="212542" y="59736"/>
                </a:lnTo>
                <a:lnTo>
                  <a:pt x="211535" y="55699"/>
                </a:lnTo>
                <a:lnTo>
                  <a:pt x="210070" y="51420"/>
                </a:lnTo>
                <a:lnTo>
                  <a:pt x="208299" y="47774"/>
                </a:lnTo>
                <a:lnTo>
                  <a:pt x="202015" y="38056"/>
                </a:lnTo>
                <a:lnTo>
                  <a:pt x="199755" y="34102"/>
                </a:lnTo>
                <a:lnTo>
                  <a:pt x="197454" y="29878"/>
                </a:lnTo>
                <a:lnTo>
                  <a:pt x="195127" y="26269"/>
                </a:lnTo>
                <a:lnTo>
                  <a:pt x="190424" y="20142"/>
                </a:lnTo>
                <a:lnTo>
                  <a:pt x="187264" y="17396"/>
                </a:lnTo>
                <a:lnTo>
                  <a:pt x="183571" y="14772"/>
                </a:lnTo>
                <a:lnTo>
                  <a:pt x="179521" y="12229"/>
                </a:lnTo>
                <a:lnTo>
                  <a:pt x="175233" y="10534"/>
                </a:lnTo>
                <a:lnTo>
                  <a:pt x="170788" y="9404"/>
                </a:lnTo>
                <a:lnTo>
                  <a:pt x="166236" y="8651"/>
                </a:lnTo>
                <a:lnTo>
                  <a:pt x="160821" y="8148"/>
                </a:lnTo>
                <a:lnTo>
                  <a:pt x="154829" y="7813"/>
                </a:lnTo>
                <a:lnTo>
                  <a:pt x="141822" y="7441"/>
                </a:lnTo>
                <a:lnTo>
                  <a:pt x="79162" y="7149"/>
                </a:lnTo>
                <a:lnTo>
                  <a:pt x="63415" y="7145"/>
                </a:lnTo>
                <a:lnTo>
                  <a:pt x="61318" y="7938"/>
                </a:lnTo>
                <a:lnTo>
                  <a:pt x="59919" y="9261"/>
                </a:lnTo>
                <a:lnTo>
                  <a:pt x="5712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4"/>
          <p:cNvSpPr/>
          <p:nvPr/>
        </p:nvSpPr>
        <p:spPr>
          <a:xfrm>
            <a:off x="6958012" y="1685925"/>
            <a:ext cx="242843" cy="135732"/>
          </a:xfrm>
          <a:custGeom>
            <a:avLst/>
            <a:gdLst/>
            <a:ahLst/>
            <a:cxnLst/>
            <a:rect l="0" t="0" r="0" b="0"/>
            <a:pathLst>
              <a:path w="242843" h="135732">
                <a:moveTo>
                  <a:pt x="0" y="0"/>
                </a:moveTo>
                <a:lnTo>
                  <a:pt x="10643" y="0"/>
                </a:lnTo>
                <a:lnTo>
                  <a:pt x="12651" y="793"/>
                </a:lnTo>
                <a:lnTo>
                  <a:pt x="17000" y="3792"/>
                </a:lnTo>
                <a:lnTo>
                  <a:pt x="23695" y="5654"/>
                </a:lnTo>
                <a:lnTo>
                  <a:pt x="27704" y="6150"/>
                </a:lnTo>
                <a:lnTo>
                  <a:pt x="31962" y="7275"/>
                </a:lnTo>
                <a:lnTo>
                  <a:pt x="36390" y="8819"/>
                </a:lnTo>
                <a:lnTo>
                  <a:pt x="40929" y="10641"/>
                </a:lnTo>
                <a:lnTo>
                  <a:pt x="45542" y="11857"/>
                </a:lnTo>
                <a:lnTo>
                  <a:pt x="50205" y="12667"/>
                </a:lnTo>
                <a:lnTo>
                  <a:pt x="54901" y="13207"/>
                </a:lnTo>
                <a:lnTo>
                  <a:pt x="59620" y="13567"/>
                </a:lnTo>
                <a:lnTo>
                  <a:pt x="64353" y="13807"/>
                </a:lnTo>
                <a:lnTo>
                  <a:pt x="69096" y="13967"/>
                </a:lnTo>
                <a:lnTo>
                  <a:pt x="74639" y="14867"/>
                </a:lnTo>
                <a:lnTo>
                  <a:pt x="80715" y="16261"/>
                </a:lnTo>
                <a:lnTo>
                  <a:pt x="87147" y="17985"/>
                </a:lnTo>
                <a:lnTo>
                  <a:pt x="93817" y="19133"/>
                </a:lnTo>
                <a:lnTo>
                  <a:pt x="100645" y="19899"/>
                </a:lnTo>
                <a:lnTo>
                  <a:pt x="107578" y="20409"/>
                </a:lnTo>
                <a:lnTo>
                  <a:pt x="114581" y="20750"/>
                </a:lnTo>
                <a:lnTo>
                  <a:pt x="128712" y="21128"/>
                </a:lnTo>
                <a:lnTo>
                  <a:pt x="135814" y="22023"/>
                </a:lnTo>
                <a:lnTo>
                  <a:pt x="142931" y="23413"/>
                </a:lnTo>
                <a:lnTo>
                  <a:pt x="150056" y="25133"/>
                </a:lnTo>
                <a:lnTo>
                  <a:pt x="156394" y="26281"/>
                </a:lnTo>
                <a:lnTo>
                  <a:pt x="162206" y="27045"/>
                </a:lnTo>
                <a:lnTo>
                  <a:pt x="167669" y="27555"/>
                </a:lnTo>
                <a:lnTo>
                  <a:pt x="172898" y="28688"/>
                </a:lnTo>
                <a:lnTo>
                  <a:pt x="177971" y="30238"/>
                </a:lnTo>
                <a:lnTo>
                  <a:pt x="182942" y="32065"/>
                </a:lnTo>
                <a:lnTo>
                  <a:pt x="188636" y="33283"/>
                </a:lnTo>
                <a:lnTo>
                  <a:pt x="194814" y="34095"/>
                </a:lnTo>
                <a:lnTo>
                  <a:pt x="201313" y="34636"/>
                </a:lnTo>
                <a:lnTo>
                  <a:pt x="206440" y="35790"/>
                </a:lnTo>
                <a:lnTo>
                  <a:pt x="210651" y="37354"/>
                </a:lnTo>
                <a:lnTo>
                  <a:pt x="214254" y="39190"/>
                </a:lnTo>
                <a:lnTo>
                  <a:pt x="218242" y="40414"/>
                </a:lnTo>
                <a:lnTo>
                  <a:pt x="222488" y="41230"/>
                </a:lnTo>
                <a:lnTo>
                  <a:pt x="226906" y="41774"/>
                </a:lnTo>
                <a:lnTo>
                  <a:pt x="233933" y="42379"/>
                </a:lnTo>
                <a:lnTo>
                  <a:pt x="236918" y="42540"/>
                </a:lnTo>
                <a:lnTo>
                  <a:pt x="238908" y="43441"/>
                </a:lnTo>
                <a:lnTo>
                  <a:pt x="240234" y="44836"/>
                </a:lnTo>
                <a:lnTo>
                  <a:pt x="242732" y="49703"/>
                </a:lnTo>
                <a:lnTo>
                  <a:pt x="242842" y="53708"/>
                </a:lnTo>
                <a:lnTo>
                  <a:pt x="242063" y="54856"/>
                </a:lnTo>
                <a:lnTo>
                  <a:pt x="240750" y="55620"/>
                </a:lnTo>
                <a:lnTo>
                  <a:pt x="239082" y="56130"/>
                </a:lnTo>
                <a:lnTo>
                  <a:pt x="235110" y="58813"/>
                </a:lnTo>
                <a:lnTo>
                  <a:pt x="229906" y="62651"/>
                </a:lnTo>
                <a:lnTo>
                  <a:pt x="226295" y="64786"/>
                </a:lnTo>
                <a:lnTo>
                  <a:pt x="222301" y="67003"/>
                </a:lnTo>
                <a:lnTo>
                  <a:pt x="213630" y="71583"/>
                </a:lnTo>
                <a:lnTo>
                  <a:pt x="195128" y="80991"/>
                </a:lnTo>
                <a:lnTo>
                  <a:pt x="189616" y="83363"/>
                </a:lnTo>
                <a:lnTo>
                  <a:pt x="183561" y="85737"/>
                </a:lnTo>
                <a:lnTo>
                  <a:pt x="177143" y="88114"/>
                </a:lnTo>
                <a:lnTo>
                  <a:pt x="170483" y="91286"/>
                </a:lnTo>
                <a:lnTo>
                  <a:pt x="163661" y="94989"/>
                </a:lnTo>
                <a:lnTo>
                  <a:pt x="156732" y="99044"/>
                </a:lnTo>
                <a:lnTo>
                  <a:pt x="149732" y="101748"/>
                </a:lnTo>
                <a:lnTo>
                  <a:pt x="142684" y="103551"/>
                </a:lnTo>
                <a:lnTo>
                  <a:pt x="135604" y="104752"/>
                </a:lnTo>
                <a:lnTo>
                  <a:pt x="129297" y="106347"/>
                </a:lnTo>
                <a:lnTo>
                  <a:pt x="123504" y="108204"/>
                </a:lnTo>
                <a:lnTo>
                  <a:pt x="118055" y="110236"/>
                </a:lnTo>
                <a:lnTo>
                  <a:pt x="112834" y="112384"/>
                </a:lnTo>
                <a:lnTo>
                  <a:pt x="107767" y="114610"/>
                </a:lnTo>
                <a:lnTo>
                  <a:pt x="97903" y="119200"/>
                </a:lnTo>
                <a:lnTo>
                  <a:pt x="81439" y="127194"/>
                </a:lnTo>
                <a:lnTo>
                  <a:pt x="77735" y="127968"/>
                </a:lnTo>
                <a:lnTo>
                  <a:pt x="71187" y="128404"/>
                </a:lnTo>
                <a:lnTo>
                  <a:pt x="68890" y="128465"/>
                </a:lnTo>
                <a:lnTo>
                  <a:pt x="67358" y="129299"/>
                </a:lnTo>
                <a:lnTo>
                  <a:pt x="66336" y="130649"/>
                </a:lnTo>
                <a:lnTo>
                  <a:pt x="64294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5"/>
          <p:cNvSpPr/>
          <p:nvPr/>
        </p:nvSpPr>
        <p:spPr>
          <a:xfrm>
            <a:off x="6972300" y="1871662"/>
            <a:ext cx="278607" cy="28576"/>
          </a:xfrm>
          <a:custGeom>
            <a:avLst/>
            <a:gdLst/>
            <a:ahLst/>
            <a:cxnLst/>
            <a:rect l="0" t="0" r="0" b="0"/>
            <a:pathLst>
              <a:path w="278607" h="28576">
                <a:moveTo>
                  <a:pt x="0" y="28575"/>
                </a:moveTo>
                <a:lnTo>
                  <a:pt x="27641" y="28575"/>
                </a:lnTo>
                <a:lnTo>
                  <a:pt x="32715" y="27781"/>
                </a:lnTo>
                <a:lnTo>
                  <a:pt x="38479" y="26458"/>
                </a:lnTo>
                <a:lnTo>
                  <a:pt x="44702" y="24783"/>
                </a:lnTo>
                <a:lnTo>
                  <a:pt x="50439" y="23665"/>
                </a:lnTo>
                <a:lnTo>
                  <a:pt x="55850" y="22921"/>
                </a:lnTo>
                <a:lnTo>
                  <a:pt x="61047" y="22424"/>
                </a:lnTo>
                <a:lnTo>
                  <a:pt x="66891" y="22093"/>
                </a:lnTo>
                <a:lnTo>
                  <a:pt x="79736" y="21725"/>
                </a:lnTo>
                <a:lnTo>
                  <a:pt x="86494" y="20834"/>
                </a:lnTo>
                <a:lnTo>
                  <a:pt x="93381" y="19445"/>
                </a:lnTo>
                <a:lnTo>
                  <a:pt x="100355" y="17726"/>
                </a:lnTo>
                <a:lnTo>
                  <a:pt x="107384" y="16580"/>
                </a:lnTo>
                <a:lnTo>
                  <a:pt x="114451" y="15816"/>
                </a:lnTo>
                <a:lnTo>
                  <a:pt x="121544" y="15306"/>
                </a:lnTo>
                <a:lnTo>
                  <a:pt x="128654" y="14173"/>
                </a:lnTo>
                <a:lnTo>
                  <a:pt x="135776" y="12624"/>
                </a:lnTo>
                <a:lnTo>
                  <a:pt x="142905" y="10797"/>
                </a:lnTo>
                <a:lnTo>
                  <a:pt x="150038" y="9579"/>
                </a:lnTo>
                <a:lnTo>
                  <a:pt x="157175" y="8767"/>
                </a:lnTo>
                <a:lnTo>
                  <a:pt x="164314" y="8226"/>
                </a:lnTo>
                <a:lnTo>
                  <a:pt x="170662" y="7865"/>
                </a:lnTo>
                <a:lnTo>
                  <a:pt x="181947" y="7464"/>
                </a:lnTo>
                <a:lnTo>
                  <a:pt x="201018" y="7239"/>
                </a:lnTo>
                <a:lnTo>
                  <a:pt x="207037" y="6413"/>
                </a:lnTo>
                <a:lnTo>
                  <a:pt x="212637" y="5069"/>
                </a:lnTo>
                <a:lnTo>
                  <a:pt x="217958" y="3380"/>
                </a:lnTo>
                <a:lnTo>
                  <a:pt x="223093" y="2253"/>
                </a:lnTo>
                <a:lnTo>
                  <a:pt x="228103" y="1502"/>
                </a:lnTo>
                <a:lnTo>
                  <a:pt x="233031" y="1001"/>
                </a:lnTo>
                <a:lnTo>
                  <a:pt x="237904" y="668"/>
                </a:lnTo>
                <a:lnTo>
                  <a:pt x="242740" y="445"/>
                </a:lnTo>
                <a:lnTo>
                  <a:pt x="252346" y="198"/>
                </a:lnTo>
                <a:lnTo>
                  <a:pt x="2786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6"/>
          <p:cNvSpPr/>
          <p:nvPr/>
        </p:nvSpPr>
        <p:spPr>
          <a:xfrm>
            <a:off x="7429500" y="1735931"/>
            <a:ext cx="135732" cy="21430"/>
          </a:xfrm>
          <a:custGeom>
            <a:avLst/>
            <a:gdLst/>
            <a:ahLst/>
            <a:cxnLst/>
            <a:rect l="0" t="0" r="0" b="0"/>
            <a:pathLst>
              <a:path w="135732" h="21430">
                <a:moveTo>
                  <a:pt x="0" y="14287"/>
                </a:moveTo>
                <a:lnTo>
                  <a:pt x="0" y="21405"/>
                </a:lnTo>
                <a:lnTo>
                  <a:pt x="13735" y="21429"/>
                </a:lnTo>
                <a:lnTo>
                  <a:pt x="17888" y="20636"/>
                </a:lnTo>
                <a:lnTo>
                  <a:pt x="22243" y="19313"/>
                </a:lnTo>
                <a:lnTo>
                  <a:pt x="26735" y="17638"/>
                </a:lnTo>
                <a:lnTo>
                  <a:pt x="31317" y="16521"/>
                </a:lnTo>
                <a:lnTo>
                  <a:pt x="35959" y="15777"/>
                </a:lnTo>
                <a:lnTo>
                  <a:pt x="40642" y="15280"/>
                </a:lnTo>
                <a:lnTo>
                  <a:pt x="45351" y="14949"/>
                </a:lnTo>
                <a:lnTo>
                  <a:pt x="50077" y="14729"/>
                </a:lnTo>
                <a:lnTo>
                  <a:pt x="59563" y="14483"/>
                </a:lnTo>
                <a:lnTo>
                  <a:pt x="69070" y="14374"/>
                </a:lnTo>
                <a:lnTo>
                  <a:pt x="74621" y="13552"/>
                </a:lnTo>
                <a:lnTo>
                  <a:pt x="80703" y="12209"/>
                </a:lnTo>
                <a:lnTo>
                  <a:pt x="87140" y="10521"/>
                </a:lnTo>
                <a:lnTo>
                  <a:pt x="93019" y="9395"/>
                </a:lnTo>
                <a:lnTo>
                  <a:pt x="98524" y="8645"/>
                </a:lnTo>
                <a:lnTo>
                  <a:pt x="103782" y="8144"/>
                </a:lnTo>
                <a:lnTo>
                  <a:pt x="108082" y="7811"/>
                </a:lnTo>
                <a:lnTo>
                  <a:pt x="111742" y="7588"/>
                </a:lnTo>
                <a:lnTo>
                  <a:pt x="114976" y="7440"/>
                </a:lnTo>
                <a:lnTo>
                  <a:pt x="118719" y="6547"/>
                </a:lnTo>
                <a:lnTo>
                  <a:pt x="122803" y="5159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7"/>
          <p:cNvSpPr/>
          <p:nvPr/>
        </p:nvSpPr>
        <p:spPr>
          <a:xfrm>
            <a:off x="7593806" y="1622722"/>
            <a:ext cx="385763" cy="183554"/>
          </a:xfrm>
          <a:custGeom>
            <a:avLst/>
            <a:gdLst/>
            <a:ahLst/>
            <a:cxnLst/>
            <a:rect l="0" t="0" r="0" b="0"/>
            <a:pathLst>
              <a:path w="385763" h="183554">
                <a:moveTo>
                  <a:pt x="0" y="56059"/>
                </a:moveTo>
                <a:lnTo>
                  <a:pt x="0" y="52267"/>
                </a:lnTo>
                <a:lnTo>
                  <a:pt x="794" y="51149"/>
                </a:lnTo>
                <a:lnTo>
                  <a:pt x="2116" y="50404"/>
                </a:lnTo>
                <a:lnTo>
                  <a:pt x="3793" y="49908"/>
                </a:lnTo>
                <a:lnTo>
                  <a:pt x="4910" y="48783"/>
                </a:lnTo>
                <a:lnTo>
                  <a:pt x="5654" y="47240"/>
                </a:lnTo>
                <a:lnTo>
                  <a:pt x="6151" y="45417"/>
                </a:lnTo>
                <a:lnTo>
                  <a:pt x="8819" y="41275"/>
                </a:lnTo>
                <a:lnTo>
                  <a:pt x="10643" y="39059"/>
                </a:lnTo>
                <a:lnTo>
                  <a:pt x="16901" y="34481"/>
                </a:lnTo>
                <a:lnTo>
                  <a:pt x="24973" y="29800"/>
                </a:lnTo>
                <a:lnTo>
                  <a:pt x="33853" y="25073"/>
                </a:lnTo>
                <a:lnTo>
                  <a:pt x="47778" y="17950"/>
                </a:lnTo>
                <a:lnTo>
                  <a:pt x="59334" y="15309"/>
                </a:lnTo>
                <a:lnTo>
                  <a:pt x="65750" y="14605"/>
                </a:lnTo>
                <a:lnTo>
                  <a:pt x="72408" y="13342"/>
                </a:lnTo>
                <a:lnTo>
                  <a:pt x="79228" y="11706"/>
                </a:lnTo>
                <a:lnTo>
                  <a:pt x="86157" y="9821"/>
                </a:lnTo>
                <a:lnTo>
                  <a:pt x="93156" y="8565"/>
                </a:lnTo>
                <a:lnTo>
                  <a:pt x="100204" y="7727"/>
                </a:lnTo>
                <a:lnTo>
                  <a:pt x="107283" y="7169"/>
                </a:lnTo>
                <a:lnTo>
                  <a:pt x="114385" y="6003"/>
                </a:lnTo>
                <a:lnTo>
                  <a:pt x="121500" y="4432"/>
                </a:lnTo>
                <a:lnTo>
                  <a:pt x="128624" y="2591"/>
                </a:lnTo>
                <a:lnTo>
                  <a:pt x="134963" y="1364"/>
                </a:lnTo>
                <a:lnTo>
                  <a:pt x="146237" y="0"/>
                </a:lnTo>
                <a:lnTo>
                  <a:pt x="152260" y="430"/>
                </a:lnTo>
                <a:lnTo>
                  <a:pt x="158657" y="1510"/>
                </a:lnTo>
                <a:lnTo>
                  <a:pt x="165303" y="3024"/>
                </a:lnTo>
                <a:lnTo>
                  <a:pt x="176920" y="6823"/>
                </a:lnTo>
                <a:lnTo>
                  <a:pt x="186581" y="10364"/>
                </a:lnTo>
                <a:lnTo>
                  <a:pt x="197276" y="13151"/>
                </a:lnTo>
                <a:lnTo>
                  <a:pt x="205683" y="16616"/>
                </a:lnTo>
                <a:lnTo>
                  <a:pt x="208559" y="19445"/>
                </a:lnTo>
                <a:lnTo>
                  <a:pt x="210477" y="22918"/>
                </a:lnTo>
                <a:lnTo>
                  <a:pt x="211756" y="26821"/>
                </a:lnTo>
                <a:lnTo>
                  <a:pt x="212608" y="30217"/>
                </a:lnTo>
                <a:lnTo>
                  <a:pt x="213176" y="33275"/>
                </a:lnTo>
                <a:lnTo>
                  <a:pt x="213554" y="36107"/>
                </a:lnTo>
                <a:lnTo>
                  <a:pt x="213808" y="39582"/>
                </a:lnTo>
                <a:lnTo>
                  <a:pt x="213976" y="43487"/>
                </a:lnTo>
                <a:lnTo>
                  <a:pt x="214088" y="47677"/>
                </a:lnTo>
                <a:lnTo>
                  <a:pt x="213369" y="52059"/>
                </a:lnTo>
                <a:lnTo>
                  <a:pt x="212096" y="56567"/>
                </a:lnTo>
                <a:lnTo>
                  <a:pt x="210454" y="61160"/>
                </a:lnTo>
                <a:lnTo>
                  <a:pt x="207771" y="65810"/>
                </a:lnTo>
                <a:lnTo>
                  <a:pt x="204395" y="70497"/>
                </a:lnTo>
                <a:lnTo>
                  <a:pt x="200557" y="75209"/>
                </a:lnTo>
                <a:lnTo>
                  <a:pt x="197205" y="79938"/>
                </a:lnTo>
                <a:lnTo>
                  <a:pt x="194176" y="84679"/>
                </a:lnTo>
                <a:lnTo>
                  <a:pt x="191363" y="89426"/>
                </a:lnTo>
                <a:lnTo>
                  <a:pt x="187106" y="94179"/>
                </a:lnTo>
                <a:lnTo>
                  <a:pt x="181888" y="98935"/>
                </a:lnTo>
                <a:lnTo>
                  <a:pt x="176027" y="103693"/>
                </a:lnTo>
                <a:lnTo>
                  <a:pt x="170532" y="108452"/>
                </a:lnTo>
                <a:lnTo>
                  <a:pt x="165282" y="113213"/>
                </a:lnTo>
                <a:lnTo>
                  <a:pt x="160195" y="117974"/>
                </a:lnTo>
                <a:lnTo>
                  <a:pt x="156009" y="122735"/>
                </a:lnTo>
                <a:lnTo>
                  <a:pt x="152425" y="127497"/>
                </a:lnTo>
                <a:lnTo>
                  <a:pt x="149242" y="132260"/>
                </a:lnTo>
                <a:lnTo>
                  <a:pt x="145532" y="136228"/>
                </a:lnTo>
                <a:lnTo>
                  <a:pt x="141471" y="139668"/>
                </a:lnTo>
                <a:lnTo>
                  <a:pt x="137177" y="142754"/>
                </a:lnTo>
                <a:lnTo>
                  <a:pt x="134313" y="146399"/>
                </a:lnTo>
                <a:lnTo>
                  <a:pt x="132405" y="150417"/>
                </a:lnTo>
                <a:lnTo>
                  <a:pt x="131133" y="154683"/>
                </a:lnTo>
                <a:lnTo>
                  <a:pt x="129491" y="158321"/>
                </a:lnTo>
                <a:lnTo>
                  <a:pt x="127602" y="161540"/>
                </a:lnTo>
                <a:lnTo>
                  <a:pt x="122660" y="168617"/>
                </a:lnTo>
                <a:lnTo>
                  <a:pt x="121985" y="171701"/>
                </a:lnTo>
                <a:lnTo>
                  <a:pt x="121805" y="173635"/>
                </a:lnTo>
                <a:lnTo>
                  <a:pt x="122478" y="174924"/>
                </a:lnTo>
                <a:lnTo>
                  <a:pt x="123720" y="175784"/>
                </a:lnTo>
                <a:lnTo>
                  <a:pt x="125343" y="176357"/>
                </a:lnTo>
                <a:lnTo>
                  <a:pt x="129262" y="179110"/>
                </a:lnTo>
                <a:lnTo>
                  <a:pt x="131419" y="180955"/>
                </a:lnTo>
                <a:lnTo>
                  <a:pt x="133650" y="182186"/>
                </a:lnTo>
                <a:lnTo>
                  <a:pt x="138246" y="183553"/>
                </a:lnTo>
                <a:lnTo>
                  <a:pt x="141376" y="183123"/>
                </a:lnTo>
                <a:lnTo>
                  <a:pt x="153367" y="179521"/>
                </a:lnTo>
                <a:lnTo>
                  <a:pt x="162354" y="178399"/>
                </a:lnTo>
                <a:lnTo>
                  <a:pt x="173758" y="175785"/>
                </a:lnTo>
                <a:lnTo>
                  <a:pt x="187557" y="171977"/>
                </a:lnTo>
                <a:lnTo>
                  <a:pt x="204273" y="167638"/>
                </a:lnTo>
                <a:lnTo>
                  <a:pt x="212382" y="165370"/>
                </a:lnTo>
                <a:lnTo>
                  <a:pt x="235965" y="158385"/>
                </a:lnTo>
                <a:lnTo>
                  <a:pt x="253570" y="153660"/>
                </a:lnTo>
                <a:lnTo>
                  <a:pt x="262709" y="152083"/>
                </a:lnTo>
                <a:lnTo>
                  <a:pt x="271977" y="151031"/>
                </a:lnTo>
                <a:lnTo>
                  <a:pt x="281330" y="150330"/>
                </a:lnTo>
                <a:lnTo>
                  <a:pt x="289947" y="149862"/>
                </a:lnTo>
                <a:lnTo>
                  <a:pt x="305871" y="149343"/>
                </a:lnTo>
                <a:lnTo>
                  <a:pt x="335497" y="149010"/>
                </a:lnTo>
                <a:lnTo>
                  <a:pt x="349930" y="148964"/>
                </a:lnTo>
                <a:lnTo>
                  <a:pt x="360047" y="151060"/>
                </a:lnTo>
                <a:lnTo>
                  <a:pt x="363856" y="152731"/>
                </a:lnTo>
                <a:lnTo>
                  <a:pt x="372323" y="154587"/>
                </a:lnTo>
                <a:lnTo>
                  <a:pt x="385762" y="1560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17" name="Group 9216"/>
          <p:cNvGrpSpPr/>
          <p:nvPr/>
        </p:nvGrpSpPr>
        <p:grpSpPr>
          <a:xfrm>
            <a:off x="2100556" y="1135856"/>
            <a:ext cx="3200107" cy="3486151"/>
            <a:chOff x="2100556" y="1135856"/>
            <a:chExt cx="3200107" cy="3486151"/>
          </a:xfrm>
        </p:grpSpPr>
        <p:sp>
          <p:nvSpPr>
            <p:cNvPr id="20" name="SMARTPenAnnotation508"/>
            <p:cNvSpPr/>
            <p:nvPr/>
          </p:nvSpPr>
          <p:spPr>
            <a:xfrm>
              <a:off x="2228850" y="3257550"/>
              <a:ext cx="1335882" cy="1171576"/>
            </a:xfrm>
            <a:custGeom>
              <a:avLst/>
              <a:gdLst/>
              <a:ahLst/>
              <a:cxnLst/>
              <a:rect l="0" t="0" r="0" b="0"/>
              <a:pathLst>
                <a:path w="1335882" h="1171576">
                  <a:moveTo>
                    <a:pt x="1335881" y="1171575"/>
                  </a:moveTo>
                  <a:lnTo>
                    <a:pt x="1318223" y="1156032"/>
                  </a:lnTo>
                  <a:lnTo>
                    <a:pt x="1312202" y="1151689"/>
                  </a:lnTo>
                  <a:lnTo>
                    <a:pt x="1301280" y="1146861"/>
                  </a:lnTo>
                  <a:lnTo>
                    <a:pt x="1296145" y="1145574"/>
                  </a:lnTo>
                  <a:lnTo>
                    <a:pt x="1281972" y="1135677"/>
                  </a:lnTo>
                  <a:lnTo>
                    <a:pt x="1243212" y="1107245"/>
                  </a:lnTo>
                  <a:lnTo>
                    <a:pt x="1209028" y="1082047"/>
                  </a:lnTo>
                  <a:lnTo>
                    <a:pt x="1173764" y="1054472"/>
                  </a:lnTo>
                  <a:lnTo>
                    <a:pt x="1134388" y="1022401"/>
                  </a:lnTo>
                  <a:lnTo>
                    <a:pt x="1104512" y="999442"/>
                  </a:lnTo>
                  <a:lnTo>
                    <a:pt x="1073506" y="976009"/>
                  </a:lnTo>
                  <a:lnTo>
                    <a:pt x="1043851" y="952365"/>
                  </a:lnTo>
                  <a:lnTo>
                    <a:pt x="1014796" y="926510"/>
                  </a:lnTo>
                  <a:lnTo>
                    <a:pt x="984420" y="899145"/>
                  </a:lnTo>
                  <a:lnTo>
                    <a:pt x="949753" y="871107"/>
                  </a:lnTo>
                  <a:lnTo>
                    <a:pt x="917412" y="840654"/>
                  </a:lnTo>
                  <a:lnTo>
                    <a:pt x="885576" y="809393"/>
                  </a:lnTo>
                  <a:lnTo>
                    <a:pt x="850260" y="779624"/>
                  </a:lnTo>
                  <a:lnTo>
                    <a:pt x="798469" y="736089"/>
                  </a:lnTo>
                  <a:lnTo>
                    <a:pt x="764715" y="705240"/>
                  </a:lnTo>
                  <a:lnTo>
                    <a:pt x="731191" y="673802"/>
                  </a:lnTo>
                  <a:lnTo>
                    <a:pt x="681081" y="628534"/>
                  </a:lnTo>
                  <a:lnTo>
                    <a:pt x="647719" y="596584"/>
                  </a:lnTo>
                  <a:lnTo>
                    <a:pt x="597699" y="547358"/>
                  </a:lnTo>
                  <a:lnTo>
                    <a:pt x="564358" y="516320"/>
                  </a:lnTo>
                  <a:lnTo>
                    <a:pt x="514350" y="472071"/>
                  </a:lnTo>
                  <a:lnTo>
                    <a:pt x="447675" y="414452"/>
                  </a:lnTo>
                  <a:lnTo>
                    <a:pt x="416454" y="385814"/>
                  </a:lnTo>
                  <a:lnTo>
                    <a:pt x="372102" y="342915"/>
                  </a:lnTo>
                  <a:lnTo>
                    <a:pt x="343178" y="315125"/>
                  </a:lnTo>
                  <a:lnTo>
                    <a:pt x="314448" y="289545"/>
                  </a:lnTo>
                  <a:lnTo>
                    <a:pt x="287921" y="262830"/>
                  </a:lnTo>
                  <a:lnTo>
                    <a:pt x="262109" y="235875"/>
                  </a:lnTo>
                  <a:lnTo>
                    <a:pt x="234761" y="210667"/>
                  </a:lnTo>
                  <a:lnTo>
                    <a:pt x="206732" y="186233"/>
                  </a:lnTo>
                  <a:lnTo>
                    <a:pt x="168410" y="152282"/>
                  </a:lnTo>
                  <a:lnTo>
                    <a:pt x="136947" y="122114"/>
                  </a:lnTo>
                  <a:lnTo>
                    <a:pt x="38648" y="24358"/>
                  </a:lnTo>
                  <a:lnTo>
                    <a:pt x="13365" y="5228"/>
                  </a:lnTo>
                  <a:lnTo>
                    <a:pt x="7792" y="232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09"/>
            <p:cNvSpPr/>
            <p:nvPr/>
          </p:nvSpPr>
          <p:spPr>
            <a:xfrm>
              <a:off x="2564606" y="3050381"/>
              <a:ext cx="1464470" cy="1143001"/>
            </a:xfrm>
            <a:custGeom>
              <a:avLst/>
              <a:gdLst/>
              <a:ahLst/>
              <a:cxnLst/>
              <a:rect l="0" t="0" r="0" b="0"/>
              <a:pathLst>
                <a:path w="1464470" h="1143001">
                  <a:moveTo>
                    <a:pt x="1464469" y="1143000"/>
                  </a:moveTo>
                  <a:lnTo>
                    <a:pt x="1460676" y="1139208"/>
                  </a:lnTo>
                  <a:lnTo>
                    <a:pt x="1459559" y="1137297"/>
                  </a:lnTo>
                  <a:lnTo>
                    <a:pt x="1457619" y="1129999"/>
                  </a:lnTo>
                  <a:lnTo>
                    <a:pt x="1423747" y="1102010"/>
                  </a:lnTo>
                  <a:lnTo>
                    <a:pt x="1390256" y="1070868"/>
                  </a:lnTo>
                  <a:lnTo>
                    <a:pt x="1359400" y="1049925"/>
                  </a:lnTo>
                  <a:lnTo>
                    <a:pt x="1320096" y="1026522"/>
                  </a:lnTo>
                  <a:lnTo>
                    <a:pt x="1097272" y="885126"/>
                  </a:lnTo>
                  <a:lnTo>
                    <a:pt x="1074414" y="871071"/>
                  </a:lnTo>
                  <a:lnTo>
                    <a:pt x="1027851" y="840639"/>
                  </a:lnTo>
                  <a:lnTo>
                    <a:pt x="883633" y="742746"/>
                  </a:lnTo>
                  <a:lnTo>
                    <a:pt x="858170" y="726145"/>
                  </a:lnTo>
                  <a:lnTo>
                    <a:pt x="806594" y="690767"/>
                  </a:lnTo>
                  <a:lnTo>
                    <a:pt x="676189" y="598201"/>
                  </a:lnTo>
                  <a:lnTo>
                    <a:pt x="623849" y="563258"/>
                  </a:lnTo>
                  <a:lnTo>
                    <a:pt x="598462" y="545368"/>
                  </a:lnTo>
                  <a:lnTo>
                    <a:pt x="447804" y="433184"/>
                  </a:lnTo>
                  <a:lnTo>
                    <a:pt x="398784" y="395197"/>
                  </a:lnTo>
                  <a:lnTo>
                    <a:pt x="375394" y="376177"/>
                  </a:lnTo>
                  <a:lnTo>
                    <a:pt x="309136" y="319863"/>
                  </a:lnTo>
                  <a:lnTo>
                    <a:pt x="268627" y="284772"/>
                  </a:lnTo>
                  <a:lnTo>
                    <a:pt x="231573" y="250655"/>
                  </a:lnTo>
                  <a:lnTo>
                    <a:pt x="179474" y="200210"/>
                  </a:lnTo>
                  <a:lnTo>
                    <a:pt x="115885" y="137179"/>
                  </a:lnTo>
                  <a:lnTo>
                    <a:pt x="88546" y="107800"/>
                  </a:lnTo>
                  <a:lnTo>
                    <a:pt x="64754" y="80454"/>
                  </a:lnTo>
                  <a:lnTo>
                    <a:pt x="37972" y="48004"/>
                  </a:lnTo>
                  <a:lnTo>
                    <a:pt x="11822" y="1742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10"/>
            <p:cNvSpPr/>
            <p:nvPr/>
          </p:nvSpPr>
          <p:spPr>
            <a:xfrm>
              <a:off x="2550318" y="2378868"/>
              <a:ext cx="1693070" cy="1371601"/>
            </a:xfrm>
            <a:custGeom>
              <a:avLst/>
              <a:gdLst/>
              <a:ahLst/>
              <a:cxnLst/>
              <a:rect l="0" t="0" r="0" b="0"/>
              <a:pathLst>
                <a:path w="1693070" h="1371601">
                  <a:moveTo>
                    <a:pt x="1693069" y="1371600"/>
                  </a:moveTo>
                  <a:lnTo>
                    <a:pt x="1683126" y="1361657"/>
                  </a:lnTo>
                  <a:lnTo>
                    <a:pt x="1680884" y="1360209"/>
                  </a:lnTo>
                  <a:lnTo>
                    <a:pt x="1676277" y="1358600"/>
                  </a:lnTo>
                  <a:lnTo>
                    <a:pt x="1669466" y="1353651"/>
                  </a:lnTo>
                  <a:lnTo>
                    <a:pt x="1648366" y="1337540"/>
                  </a:lnTo>
                  <a:lnTo>
                    <a:pt x="1604358" y="1312238"/>
                  </a:lnTo>
                  <a:lnTo>
                    <a:pt x="1555337" y="1285438"/>
                  </a:lnTo>
                  <a:lnTo>
                    <a:pt x="1457702" y="1239182"/>
                  </a:lnTo>
                  <a:lnTo>
                    <a:pt x="1405755" y="1211627"/>
                  </a:lnTo>
                  <a:lnTo>
                    <a:pt x="1221355" y="1109527"/>
                  </a:lnTo>
                  <a:lnTo>
                    <a:pt x="1153429" y="1070112"/>
                  </a:lnTo>
                  <a:lnTo>
                    <a:pt x="1083031" y="1028270"/>
                  </a:lnTo>
                  <a:lnTo>
                    <a:pt x="1035649" y="997817"/>
                  </a:lnTo>
                  <a:lnTo>
                    <a:pt x="962232" y="949435"/>
                  </a:lnTo>
                  <a:lnTo>
                    <a:pt x="911847" y="916478"/>
                  </a:lnTo>
                  <a:lnTo>
                    <a:pt x="812707" y="850047"/>
                  </a:lnTo>
                  <a:lnTo>
                    <a:pt x="761253" y="815949"/>
                  </a:lnTo>
                  <a:lnTo>
                    <a:pt x="709281" y="779627"/>
                  </a:lnTo>
                  <a:lnTo>
                    <a:pt x="657078" y="740201"/>
                  </a:lnTo>
                  <a:lnTo>
                    <a:pt x="556213" y="660475"/>
                  </a:lnTo>
                  <a:lnTo>
                    <a:pt x="507821" y="619776"/>
                  </a:lnTo>
                  <a:lnTo>
                    <a:pt x="412078" y="535440"/>
                  </a:lnTo>
                  <a:lnTo>
                    <a:pt x="368619" y="494884"/>
                  </a:lnTo>
                  <a:lnTo>
                    <a:pt x="328137" y="454898"/>
                  </a:lnTo>
                  <a:lnTo>
                    <a:pt x="231232" y="353533"/>
                  </a:lnTo>
                  <a:lnTo>
                    <a:pt x="177698" y="299396"/>
                  </a:lnTo>
                  <a:lnTo>
                    <a:pt x="145652" y="262975"/>
                  </a:lnTo>
                  <a:lnTo>
                    <a:pt x="119503" y="227209"/>
                  </a:lnTo>
                  <a:lnTo>
                    <a:pt x="97938" y="180299"/>
                  </a:lnTo>
                  <a:lnTo>
                    <a:pt x="81364" y="150777"/>
                  </a:lnTo>
                  <a:lnTo>
                    <a:pt x="46440" y="99516"/>
                  </a:lnTo>
                  <a:lnTo>
                    <a:pt x="17454" y="51979"/>
                  </a:lnTo>
                  <a:lnTo>
                    <a:pt x="4271" y="23409"/>
                  </a:lnTo>
                  <a:lnTo>
                    <a:pt x="1266" y="1152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11"/>
            <p:cNvSpPr/>
            <p:nvPr/>
          </p:nvSpPr>
          <p:spPr>
            <a:xfrm>
              <a:off x="2714625" y="1864518"/>
              <a:ext cx="1707357" cy="1385889"/>
            </a:xfrm>
            <a:custGeom>
              <a:avLst/>
              <a:gdLst/>
              <a:ahLst/>
              <a:cxnLst/>
              <a:rect l="0" t="0" r="0" b="0"/>
              <a:pathLst>
                <a:path w="1707357" h="1385889">
                  <a:moveTo>
                    <a:pt x="1707356" y="1385888"/>
                  </a:moveTo>
                  <a:lnTo>
                    <a:pt x="1693911" y="1360586"/>
                  </a:lnTo>
                  <a:lnTo>
                    <a:pt x="1686564" y="1351889"/>
                  </a:lnTo>
                  <a:lnTo>
                    <a:pt x="1641094" y="1313471"/>
                  </a:lnTo>
                  <a:lnTo>
                    <a:pt x="1596754" y="1285682"/>
                  </a:lnTo>
                  <a:lnTo>
                    <a:pt x="1552083" y="1264387"/>
                  </a:lnTo>
                  <a:lnTo>
                    <a:pt x="1516902" y="1249337"/>
                  </a:lnTo>
                  <a:lnTo>
                    <a:pt x="1480099" y="1232065"/>
                  </a:lnTo>
                  <a:lnTo>
                    <a:pt x="1440459" y="1211689"/>
                  </a:lnTo>
                  <a:lnTo>
                    <a:pt x="1399029" y="1190197"/>
                  </a:lnTo>
                  <a:lnTo>
                    <a:pt x="1335541" y="1159454"/>
                  </a:lnTo>
                  <a:lnTo>
                    <a:pt x="1292867" y="1137084"/>
                  </a:lnTo>
                  <a:lnTo>
                    <a:pt x="1228680" y="1102177"/>
                  </a:lnTo>
                  <a:lnTo>
                    <a:pt x="1185842" y="1076438"/>
                  </a:lnTo>
                  <a:lnTo>
                    <a:pt x="1119446" y="1035172"/>
                  </a:lnTo>
                  <a:lnTo>
                    <a:pt x="974274" y="947943"/>
                  </a:lnTo>
                  <a:lnTo>
                    <a:pt x="920373" y="915815"/>
                  </a:lnTo>
                  <a:lnTo>
                    <a:pt x="788353" y="833311"/>
                  </a:lnTo>
                  <a:lnTo>
                    <a:pt x="735877" y="797927"/>
                  </a:lnTo>
                  <a:lnTo>
                    <a:pt x="685831" y="761034"/>
                  </a:lnTo>
                  <a:lnTo>
                    <a:pt x="366331" y="492859"/>
                  </a:lnTo>
                  <a:lnTo>
                    <a:pt x="341852" y="471448"/>
                  </a:lnTo>
                  <a:lnTo>
                    <a:pt x="319182" y="449236"/>
                  </a:lnTo>
                  <a:lnTo>
                    <a:pt x="297719" y="426491"/>
                  </a:lnTo>
                  <a:lnTo>
                    <a:pt x="163618" y="275548"/>
                  </a:lnTo>
                  <a:lnTo>
                    <a:pt x="131456" y="236502"/>
                  </a:lnTo>
                  <a:lnTo>
                    <a:pt x="102875" y="197981"/>
                  </a:lnTo>
                  <a:lnTo>
                    <a:pt x="79589" y="159694"/>
                  </a:lnTo>
                  <a:lnTo>
                    <a:pt x="60772" y="125744"/>
                  </a:lnTo>
                  <a:lnTo>
                    <a:pt x="44472" y="95574"/>
                  </a:lnTo>
                  <a:lnTo>
                    <a:pt x="23496" y="5707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12"/>
            <p:cNvSpPr/>
            <p:nvPr/>
          </p:nvSpPr>
          <p:spPr>
            <a:xfrm>
              <a:off x="3014662" y="1621631"/>
              <a:ext cx="1607345" cy="1314451"/>
            </a:xfrm>
            <a:custGeom>
              <a:avLst/>
              <a:gdLst/>
              <a:ahLst/>
              <a:cxnLst/>
              <a:rect l="0" t="0" r="0" b="0"/>
              <a:pathLst>
                <a:path w="1607345" h="1314451">
                  <a:moveTo>
                    <a:pt x="1607344" y="1314450"/>
                  </a:moveTo>
                  <a:lnTo>
                    <a:pt x="1571401" y="1295299"/>
                  </a:lnTo>
                  <a:lnTo>
                    <a:pt x="1521524" y="1257239"/>
                  </a:lnTo>
                  <a:lnTo>
                    <a:pt x="1480796" y="1227919"/>
                  </a:lnTo>
                  <a:lnTo>
                    <a:pt x="1433239" y="1192377"/>
                  </a:lnTo>
                  <a:lnTo>
                    <a:pt x="1392244" y="1162128"/>
                  </a:lnTo>
                  <a:lnTo>
                    <a:pt x="1349936" y="1130146"/>
                  </a:lnTo>
                  <a:lnTo>
                    <a:pt x="1307237" y="1098445"/>
                  </a:lnTo>
                  <a:lnTo>
                    <a:pt x="1264423" y="1063917"/>
                  </a:lnTo>
                  <a:lnTo>
                    <a:pt x="1221575" y="1030668"/>
                  </a:lnTo>
                  <a:lnTo>
                    <a:pt x="1160638" y="987196"/>
                  </a:lnTo>
                  <a:lnTo>
                    <a:pt x="1119210" y="952197"/>
                  </a:lnTo>
                  <a:lnTo>
                    <a:pt x="1074215" y="912899"/>
                  </a:lnTo>
                  <a:lnTo>
                    <a:pt x="1025694" y="874885"/>
                  </a:lnTo>
                  <a:lnTo>
                    <a:pt x="954611" y="821575"/>
                  </a:lnTo>
                  <a:lnTo>
                    <a:pt x="920100" y="796415"/>
                  </a:lnTo>
                  <a:lnTo>
                    <a:pt x="884125" y="772004"/>
                  </a:lnTo>
                  <a:lnTo>
                    <a:pt x="847763" y="747925"/>
                  </a:lnTo>
                  <a:lnTo>
                    <a:pt x="779147" y="700129"/>
                  </a:lnTo>
                  <a:lnTo>
                    <a:pt x="745544" y="677087"/>
                  </a:lnTo>
                  <a:lnTo>
                    <a:pt x="695388" y="645471"/>
                  </a:lnTo>
                  <a:lnTo>
                    <a:pt x="645337" y="612114"/>
                  </a:lnTo>
                  <a:lnTo>
                    <a:pt x="595318" y="580976"/>
                  </a:lnTo>
                  <a:lnTo>
                    <a:pt x="546102" y="546967"/>
                  </a:lnTo>
                  <a:lnTo>
                    <a:pt x="484286" y="499920"/>
                  </a:lnTo>
                  <a:lnTo>
                    <a:pt x="437444" y="464301"/>
                  </a:lnTo>
                  <a:lnTo>
                    <a:pt x="378950" y="416710"/>
                  </a:lnTo>
                  <a:lnTo>
                    <a:pt x="335854" y="380997"/>
                  </a:lnTo>
                  <a:lnTo>
                    <a:pt x="296715" y="345280"/>
                  </a:lnTo>
                  <a:lnTo>
                    <a:pt x="247934" y="297656"/>
                  </a:lnTo>
                  <a:lnTo>
                    <a:pt x="212809" y="261937"/>
                  </a:lnTo>
                  <a:lnTo>
                    <a:pt x="181941" y="226219"/>
                  </a:lnTo>
                  <a:lnTo>
                    <a:pt x="152686" y="191294"/>
                  </a:lnTo>
                  <a:lnTo>
                    <a:pt x="116473" y="150646"/>
                  </a:lnTo>
                  <a:lnTo>
                    <a:pt x="86154" y="112043"/>
                  </a:lnTo>
                  <a:lnTo>
                    <a:pt x="57834" y="72081"/>
                  </a:lnTo>
                  <a:lnTo>
                    <a:pt x="33427" y="41507"/>
                  </a:lnTo>
                  <a:lnTo>
                    <a:pt x="16422" y="21634"/>
                  </a:lnTo>
                  <a:lnTo>
                    <a:pt x="11267" y="12790"/>
                  </a:lnTo>
                  <a:lnTo>
                    <a:pt x="8977" y="6213"/>
                  </a:lnTo>
                  <a:lnTo>
                    <a:pt x="7572" y="4142"/>
                  </a:lnTo>
                  <a:lnTo>
                    <a:pt x="5842" y="2761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13"/>
            <p:cNvSpPr/>
            <p:nvPr/>
          </p:nvSpPr>
          <p:spPr>
            <a:xfrm>
              <a:off x="3600450" y="1307306"/>
              <a:ext cx="1307307" cy="1328738"/>
            </a:xfrm>
            <a:custGeom>
              <a:avLst/>
              <a:gdLst/>
              <a:ahLst/>
              <a:cxnLst/>
              <a:rect l="0" t="0" r="0" b="0"/>
              <a:pathLst>
                <a:path w="1307307" h="1328738">
                  <a:moveTo>
                    <a:pt x="1307306" y="1328737"/>
                  </a:moveTo>
                  <a:lnTo>
                    <a:pt x="1303514" y="1328737"/>
                  </a:lnTo>
                  <a:lnTo>
                    <a:pt x="1301603" y="1327944"/>
                  </a:lnTo>
                  <a:lnTo>
                    <a:pt x="1294305" y="1322586"/>
                  </a:lnTo>
                  <a:lnTo>
                    <a:pt x="1258468" y="1292686"/>
                  </a:lnTo>
                  <a:lnTo>
                    <a:pt x="1246706" y="1283346"/>
                  </a:lnTo>
                  <a:lnTo>
                    <a:pt x="1213286" y="1262298"/>
                  </a:lnTo>
                  <a:lnTo>
                    <a:pt x="1165867" y="1228442"/>
                  </a:lnTo>
                  <a:lnTo>
                    <a:pt x="1132489" y="1207210"/>
                  </a:lnTo>
                  <a:lnTo>
                    <a:pt x="1073814" y="1171564"/>
                  </a:lnTo>
                  <a:lnTo>
                    <a:pt x="1038186" y="1146348"/>
                  </a:lnTo>
                  <a:lnTo>
                    <a:pt x="985683" y="1109383"/>
                  </a:lnTo>
                  <a:lnTo>
                    <a:pt x="947603" y="1079417"/>
                  </a:lnTo>
                  <a:lnTo>
                    <a:pt x="920426" y="1054416"/>
                  </a:lnTo>
                  <a:lnTo>
                    <a:pt x="890355" y="1029546"/>
                  </a:lnTo>
                  <a:lnTo>
                    <a:pt x="859263" y="1004469"/>
                  </a:lnTo>
                  <a:lnTo>
                    <a:pt x="765998" y="921298"/>
                  </a:lnTo>
                  <a:lnTo>
                    <a:pt x="683317" y="850074"/>
                  </a:lnTo>
                  <a:lnTo>
                    <a:pt x="650036" y="819400"/>
                  </a:lnTo>
                  <a:lnTo>
                    <a:pt x="617517" y="787246"/>
                  </a:lnTo>
                  <a:lnTo>
                    <a:pt x="555719" y="721331"/>
                  </a:lnTo>
                  <a:lnTo>
                    <a:pt x="524005" y="687304"/>
                  </a:lnTo>
                  <a:lnTo>
                    <a:pt x="450387" y="598676"/>
                  </a:lnTo>
                  <a:lnTo>
                    <a:pt x="421628" y="562676"/>
                  </a:lnTo>
                  <a:lnTo>
                    <a:pt x="392971" y="526303"/>
                  </a:lnTo>
                  <a:lnTo>
                    <a:pt x="325270" y="444643"/>
                  </a:lnTo>
                  <a:lnTo>
                    <a:pt x="300668" y="412990"/>
                  </a:lnTo>
                  <a:lnTo>
                    <a:pt x="277298" y="380401"/>
                  </a:lnTo>
                  <a:lnTo>
                    <a:pt x="256329" y="347396"/>
                  </a:lnTo>
                  <a:lnTo>
                    <a:pt x="234309" y="316323"/>
                  </a:lnTo>
                  <a:lnTo>
                    <a:pt x="212087" y="286638"/>
                  </a:lnTo>
                  <a:lnTo>
                    <a:pt x="191627" y="257569"/>
                  </a:lnTo>
                  <a:lnTo>
                    <a:pt x="174067" y="228775"/>
                  </a:lnTo>
                  <a:lnTo>
                    <a:pt x="148678" y="187906"/>
                  </a:lnTo>
                  <a:lnTo>
                    <a:pt x="123163" y="150661"/>
                  </a:lnTo>
                  <a:lnTo>
                    <a:pt x="93208" y="110105"/>
                  </a:lnTo>
                  <a:lnTo>
                    <a:pt x="64965" y="71826"/>
                  </a:lnTo>
                  <a:lnTo>
                    <a:pt x="45376" y="46731"/>
                  </a:lnTo>
                  <a:lnTo>
                    <a:pt x="23565" y="27281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14"/>
            <p:cNvSpPr/>
            <p:nvPr/>
          </p:nvSpPr>
          <p:spPr>
            <a:xfrm>
              <a:off x="3786187" y="1257300"/>
              <a:ext cx="1214439" cy="807244"/>
            </a:xfrm>
            <a:custGeom>
              <a:avLst/>
              <a:gdLst/>
              <a:ahLst/>
              <a:cxnLst/>
              <a:rect l="0" t="0" r="0" b="0"/>
              <a:pathLst>
                <a:path w="1214439" h="807244">
                  <a:moveTo>
                    <a:pt x="1214438" y="807243"/>
                  </a:moveTo>
                  <a:lnTo>
                    <a:pt x="1210645" y="803451"/>
                  </a:lnTo>
                  <a:lnTo>
                    <a:pt x="1200702" y="797300"/>
                  </a:lnTo>
                  <a:lnTo>
                    <a:pt x="1192194" y="794887"/>
                  </a:lnTo>
                  <a:lnTo>
                    <a:pt x="1187702" y="794243"/>
                  </a:lnTo>
                  <a:lnTo>
                    <a:pt x="1176361" y="789295"/>
                  </a:lnTo>
                  <a:lnTo>
                    <a:pt x="1162590" y="782597"/>
                  </a:lnTo>
                  <a:lnTo>
                    <a:pt x="1127878" y="769714"/>
                  </a:lnTo>
                  <a:lnTo>
                    <a:pt x="1097774" y="754584"/>
                  </a:lnTo>
                  <a:lnTo>
                    <a:pt x="1063718" y="737136"/>
                  </a:lnTo>
                  <a:lnTo>
                    <a:pt x="1028492" y="719796"/>
                  </a:lnTo>
                  <a:lnTo>
                    <a:pt x="990803" y="699577"/>
                  </a:lnTo>
                  <a:lnTo>
                    <a:pt x="935401" y="671411"/>
                  </a:lnTo>
                  <a:lnTo>
                    <a:pt x="904948" y="652946"/>
                  </a:lnTo>
                  <a:lnTo>
                    <a:pt x="872893" y="632305"/>
                  </a:lnTo>
                  <a:lnTo>
                    <a:pt x="840125" y="612547"/>
                  </a:lnTo>
                  <a:lnTo>
                    <a:pt x="807041" y="591066"/>
                  </a:lnTo>
                  <a:lnTo>
                    <a:pt x="773022" y="567495"/>
                  </a:lnTo>
                  <a:lnTo>
                    <a:pt x="699443" y="513558"/>
                  </a:lnTo>
                  <a:lnTo>
                    <a:pt x="566700" y="414291"/>
                  </a:lnTo>
                  <a:lnTo>
                    <a:pt x="548456" y="400019"/>
                  </a:lnTo>
                  <a:lnTo>
                    <a:pt x="513369" y="371461"/>
                  </a:lnTo>
                  <a:lnTo>
                    <a:pt x="462377" y="328608"/>
                  </a:lnTo>
                  <a:lnTo>
                    <a:pt x="445570" y="313528"/>
                  </a:lnTo>
                  <a:lnTo>
                    <a:pt x="412079" y="281956"/>
                  </a:lnTo>
                  <a:lnTo>
                    <a:pt x="321898" y="193175"/>
                  </a:lnTo>
                  <a:lnTo>
                    <a:pt x="282526" y="153898"/>
                  </a:lnTo>
                  <a:lnTo>
                    <a:pt x="255742" y="129253"/>
                  </a:lnTo>
                  <a:lnTo>
                    <a:pt x="229550" y="106658"/>
                  </a:lnTo>
                  <a:lnTo>
                    <a:pt x="207326" y="88678"/>
                  </a:lnTo>
                  <a:lnTo>
                    <a:pt x="173172" y="65168"/>
                  </a:lnTo>
                  <a:lnTo>
                    <a:pt x="141710" y="46914"/>
                  </a:lnTo>
                  <a:lnTo>
                    <a:pt x="108338" y="27317"/>
                  </a:lnTo>
                  <a:lnTo>
                    <a:pt x="71593" y="12367"/>
                  </a:lnTo>
                  <a:lnTo>
                    <a:pt x="43687" y="3266"/>
                  </a:lnTo>
                  <a:lnTo>
                    <a:pt x="17091" y="43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15"/>
            <p:cNvSpPr/>
            <p:nvPr/>
          </p:nvSpPr>
          <p:spPr>
            <a:xfrm>
              <a:off x="4114800" y="1135856"/>
              <a:ext cx="1185863" cy="550070"/>
            </a:xfrm>
            <a:custGeom>
              <a:avLst/>
              <a:gdLst/>
              <a:ahLst/>
              <a:cxnLst/>
              <a:rect l="0" t="0" r="0" b="0"/>
              <a:pathLst>
                <a:path w="1185863" h="550070">
                  <a:moveTo>
                    <a:pt x="1185862" y="550069"/>
                  </a:moveTo>
                  <a:lnTo>
                    <a:pt x="1157934" y="550069"/>
                  </a:lnTo>
                  <a:lnTo>
                    <a:pt x="1149372" y="547952"/>
                  </a:lnTo>
                  <a:lnTo>
                    <a:pt x="1144867" y="546276"/>
                  </a:lnTo>
                  <a:lnTo>
                    <a:pt x="1121320" y="541999"/>
                  </a:lnTo>
                  <a:lnTo>
                    <a:pt x="1096325" y="529630"/>
                  </a:lnTo>
                  <a:lnTo>
                    <a:pt x="1061284" y="515516"/>
                  </a:lnTo>
                  <a:lnTo>
                    <a:pt x="1022994" y="497441"/>
                  </a:lnTo>
                  <a:lnTo>
                    <a:pt x="989615" y="483322"/>
                  </a:lnTo>
                  <a:lnTo>
                    <a:pt x="930939" y="459572"/>
                  </a:lnTo>
                  <a:lnTo>
                    <a:pt x="905081" y="450052"/>
                  </a:lnTo>
                  <a:lnTo>
                    <a:pt x="877715" y="439735"/>
                  </a:lnTo>
                  <a:lnTo>
                    <a:pt x="704715" y="364294"/>
                  </a:lnTo>
                  <a:lnTo>
                    <a:pt x="671452" y="347911"/>
                  </a:lnTo>
                  <a:lnTo>
                    <a:pt x="638148" y="330839"/>
                  </a:lnTo>
                  <a:lnTo>
                    <a:pt x="604825" y="315315"/>
                  </a:lnTo>
                  <a:lnTo>
                    <a:pt x="571494" y="302594"/>
                  </a:lnTo>
                  <a:lnTo>
                    <a:pt x="538160" y="290855"/>
                  </a:lnTo>
                  <a:lnTo>
                    <a:pt x="504823" y="277700"/>
                  </a:lnTo>
                  <a:lnTo>
                    <a:pt x="454818" y="256906"/>
                  </a:lnTo>
                  <a:lnTo>
                    <a:pt x="421481" y="244885"/>
                  </a:lnTo>
                  <a:lnTo>
                    <a:pt x="388143" y="233456"/>
                  </a:lnTo>
                  <a:lnTo>
                    <a:pt x="354806" y="220439"/>
                  </a:lnTo>
                  <a:lnTo>
                    <a:pt x="323585" y="206717"/>
                  </a:lnTo>
                  <a:lnTo>
                    <a:pt x="293834" y="191887"/>
                  </a:lnTo>
                  <a:lnTo>
                    <a:pt x="250309" y="166481"/>
                  </a:lnTo>
                  <a:lnTo>
                    <a:pt x="221580" y="150985"/>
                  </a:lnTo>
                  <a:lnTo>
                    <a:pt x="195053" y="138277"/>
                  </a:lnTo>
                  <a:lnTo>
                    <a:pt x="170033" y="126544"/>
                  </a:lnTo>
                  <a:lnTo>
                    <a:pt x="145685" y="113392"/>
                  </a:lnTo>
                  <a:lnTo>
                    <a:pt x="121634" y="97492"/>
                  </a:lnTo>
                  <a:lnTo>
                    <a:pt x="48054" y="43133"/>
                  </a:lnTo>
                  <a:lnTo>
                    <a:pt x="32999" y="30812"/>
                  </a:lnTo>
                  <a:lnTo>
                    <a:pt x="15598" y="1495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16"/>
            <p:cNvSpPr/>
            <p:nvPr/>
          </p:nvSpPr>
          <p:spPr>
            <a:xfrm>
              <a:off x="2100556" y="1164431"/>
              <a:ext cx="1814220" cy="2607470"/>
            </a:xfrm>
            <a:custGeom>
              <a:avLst/>
              <a:gdLst/>
              <a:ahLst/>
              <a:cxnLst/>
              <a:rect l="0" t="0" r="0" b="0"/>
              <a:pathLst>
                <a:path w="1814220" h="2607470">
                  <a:moveTo>
                    <a:pt x="6850" y="2607469"/>
                  </a:moveTo>
                  <a:lnTo>
                    <a:pt x="3058" y="2599884"/>
                  </a:lnTo>
                  <a:lnTo>
                    <a:pt x="1195" y="2589810"/>
                  </a:lnTo>
                  <a:lnTo>
                    <a:pt x="0" y="2571525"/>
                  </a:lnTo>
                  <a:lnTo>
                    <a:pt x="8537" y="2492509"/>
                  </a:lnTo>
                  <a:lnTo>
                    <a:pt x="21285" y="2421673"/>
                  </a:lnTo>
                  <a:lnTo>
                    <a:pt x="43209" y="2342518"/>
                  </a:lnTo>
                  <a:lnTo>
                    <a:pt x="82094" y="2233157"/>
                  </a:lnTo>
                  <a:lnTo>
                    <a:pt x="107614" y="2161144"/>
                  </a:lnTo>
                  <a:lnTo>
                    <a:pt x="135586" y="2083655"/>
                  </a:lnTo>
                  <a:lnTo>
                    <a:pt x="159029" y="2018877"/>
                  </a:lnTo>
                  <a:lnTo>
                    <a:pt x="223670" y="1851037"/>
                  </a:lnTo>
                  <a:lnTo>
                    <a:pt x="255948" y="1777357"/>
                  </a:lnTo>
                  <a:lnTo>
                    <a:pt x="290648" y="1697670"/>
                  </a:lnTo>
                  <a:lnTo>
                    <a:pt x="329857" y="1617526"/>
                  </a:lnTo>
                  <a:lnTo>
                    <a:pt x="371637" y="1534690"/>
                  </a:lnTo>
                  <a:lnTo>
                    <a:pt x="406309" y="1478216"/>
                  </a:lnTo>
                  <a:lnTo>
                    <a:pt x="443943" y="1420572"/>
                  </a:lnTo>
                  <a:lnTo>
                    <a:pt x="497162" y="1330900"/>
                  </a:lnTo>
                  <a:lnTo>
                    <a:pt x="590540" y="1182355"/>
                  </a:lnTo>
                  <a:lnTo>
                    <a:pt x="630599" y="1123185"/>
                  </a:lnTo>
                  <a:lnTo>
                    <a:pt x="672216" y="1065137"/>
                  </a:lnTo>
                  <a:lnTo>
                    <a:pt x="714524" y="1007588"/>
                  </a:lnTo>
                  <a:lnTo>
                    <a:pt x="759257" y="950260"/>
                  </a:lnTo>
                  <a:lnTo>
                    <a:pt x="876311" y="807262"/>
                  </a:lnTo>
                  <a:lnTo>
                    <a:pt x="923766" y="750102"/>
                  </a:lnTo>
                  <a:lnTo>
                    <a:pt x="971316" y="695064"/>
                  </a:lnTo>
                  <a:lnTo>
                    <a:pt x="1020495" y="641498"/>
                  </a:lnTo>
                  <a:lnTo>
                    <a:pt x="1150249" y="513504"/>
                  </a:lnTo>
                  <a:lnTo>
                    <a:pt x="1203209" y="465026"/>
                  </a:lnTo>
                  <a:lnTo>
                    <a:pt x="1311026" y="369228"/>
                  </a:lnTo>
                  <a:lnTo>
                    <a:pt x="1365946" y="323645"/>
                  </a:lnTo>
                  <a:lnTo>
                    <a:pt x="1496660" y="220302"/>
                  </a:lnTo>
                  <a:lnTo>
                    <a:pt x="1548198" y="181520"/>
                  </a:lnTo>
                  <a:lnTo>
                    <a:pt x="1622509" y="127779"/>
                  </a:lnTo>
                  <a:lnTo>
                    <a:pt x="1691005" y="80458"/>
                  </a:lnTo>
                  <a:lnTo>
                    <a:pt x="1730617" y="55074"/>
                  </a:lnTo>
                  <a:lnTo>
                    <a:pt x="1777806" y="25049"/>
                  </a:lnTo>
                  <a:lnTo>
                    <a:pt x="18142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17"/>
            <p:cNvSpPr/>
            <p:nvPr/>
          </p:nvSpPr>
          <p:spPr>
            <a:xfrm>
              <a:off x="2471737" y="1135856"/>
              <a:ext cx="1814514" cy="2936082"/>
            </a:xfrm>
            <a:custGeom>
              <a:avLst/>
              <a:gdLst/>
              <a:ahLst/>
              <a:cxnLst/>
              <a:rect l="0" t="0" r="0" b="0"/>
              <a:pathLst>
                <a:path w="1814514" h="2936082">
                  <a:moveTo>
                    <a:pt x="1814513" y="0"/>
                  </a:moveTo>
                  <a:lnTo>
                    <a:pt x="1803135" y="3792"/>
                  </a:lnTo>
                  <a:lnTo>
                    <a:pt x="1791200" y="14121"/>
                  </a:lnTo>
                  <a:lnTo>
                    <a:pt x="1737415" y="65758"/>
                  </a:lnTo>
                  <a:lnTo>
                    <a:pt x="1688188" y="113884"/>
                  </a:lnTo>
                  <a:lnTo>
                    <a:pt x="1643733" y="154129"/>
                  </a:lnTo>
                  <a:lnTo>
                    <a:pt x="1598282" y="199126"/>
                  </a:lnTo>
                  <a:lnTo>
                    <a:pt x="1547509" y="246854"/>
                  </a:lnTo>
                  <a:lnTo>
                    <a:pt x="1473464" y="319871"/>
                  </a:lnTo>
                  <a:lnTo>
                    <a:pt x="1342185" y="458186"/>
                  </a:lnTo>
                  <a:lnTo>
                    <a:pt x="1178361" y="638631"/>
                  </a:lnTo>
                  <a:lnTo>
                    <a:pt x="1135697" y="688119"/>
                  </a:lnTo>
                  <a:lnTo>
                    <a:pt x="1092129" y="739218"/>
                  </a:lnTo>
                  <a:lnTo>
                    <a:pt x="999484" y="845282"/>
                  </a:lnTo>
                  <a:lnTo>
                    <a:pt x="953009" y="901144"/>
                  </a:lnTo>
                  <a:lnTo>
                    <a:pt x="862848" y="1014616"/>
                  </a:lnTo>
                  <a:lnTo>
                    <a:pt x="816876" y="1072446"/>
                  </a:lnTo>
                  <a:lnTo>
                    <a:pt x="686018" y="1250296"/>
                  </a:lnTo>
                  <a:lnTo>
                    <a:pt x="643035" y="1310808"/>
                  </a:lnTo>
                  <a:lnTo>
                    <a:pt x="593768" y="1369981"/>
                  </a:lnTo>
                  <a:lnTo>
                    <a:pt x="543297" y="1428824"/>
                  </a:lnTo>
                  <a:lnTo>
                    <a:pt x="499699" y="1489372"/>
                  </a:lnTo>
                  <a:lnTo>
                    <a:pt x="461272" y="1550679"/>
                  </a:lnTo>
                  <a:lnTo>
                    <a:pt x="410517" y="1641089"/>
                  </a:lnTo>
                  <a:lnTo>
                    <a:pt x="365316" y="1728203"/>
                  </a:lnTo>
                  <a:lnTo>
                    <a:pt x="307376" y="1842972"/>
                  </a:lnTo>
                  <a:lnTo>
                    <a:pt x="268169" y="1928778"/>
                  </a:lnTo>
                  <a:lnTo>
                    <a:pt x="219365" y="2041518"/>
                  </a:lnTo>
                  <a:lnTo>
                    <a:pt x="184236" y="2118222"/>
                  </a:lnTo>
                  <a:lnTo>
                    <a:pt x="154160" y="2195101"/>
                  </a:lnTo>
                  <a:lnTo>
                    <a:pt x="93030" y="2378341"/>
                  </a:lnTo>
                  <a:lnTo>
                    <a:pt x="69235" y="2463696"/>
                  </a:lnTo>
                  <a:lnTo>
                    <a:pt x="44544" y="2542527"/>
                  </a:lnTo>
                  <a:lnTo>
                    <a:pt x="24975" y="2632636"/>
                  </a:lnTo>
                  <a:lnTo>
                    <a:pt x="7212" y="2746050"/>
                  </a:lnTo>
                  <a:lnTo>
                    <a:pt x="950" y="2809310"/>
                  </a:lnTo>
                  <a:lnTo>
                    <a:pt x="37" y="2895159"/>
                  </a:lnTo>
                  <a:lnTo>
                    <a:pt x="0" y="29360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18"/>
            <p:cNvSpPr/>
            <p:nvPr/>
          </p:nvSpPr>
          <p:spPr>
            <a:xfrm>
              <a:off x="2973133" y="1314450"/>
              <a:ext cx="1991774" cy="2843213"/>
            </a:xfrm>
            <a:custGeom>
              <a:avLst/>
              <a:gdLst/>
              <a:ahLst/>
              <a:cxnLst/>
              <a:rect l="0" t="0" r="0" b="0"/>
              <a:pathLst>
                <a:path w="1991774" h="2843213">
                  <a:moveTo>
                    <a:pt x="1991773" y="0"/>
                  </a:moveTo>
                  <a:lnTo>
                    <a:pt x="1984188" y="3792"/>
                  </a:lnTo>
                  <a:lnTo>
                    <a:pt x="1925877" y="58016"/>
                  </a:lnTo>
                  <a:lnTo>
                    <a:pt x="1679984" y="273678"/>
                  </a:lnTo>
                  <a:lnTo>
                    <a:pt x="1633595" y="317426"/>
                  </a:lnTo>
                  <a:lnTo>
                    <a:pt x="1539140" y="410187"/>
                  </a:lnTo>
                  <a:lnTo>
                    <a:pt x="1491623" y="459589"/>
                  </a:lnTo>
                  <a:lnTo>
                    <a:pt x="1443253" y="510649"/>
                  </a:lnTo>
                  <a:lnTo>
                    <a:pt x="1392651" y="562446"/>
                  </a:lnTo>
                  <a:lnTo>
                    <a:pt x="1341057" y="618805"/>
                  </a:lnTo>
                  <a:lnTo>
                    <a:pt x="1260805" y="708547"/>
                  </a:lnTo>
                  <a:lnTo>
                    <a:pt x="1205730" y="770522"/>
                  </a:lnTo>
                  <a:lnTo>
                    <a:pt x="1152147" y="835108"/>
                  </a:lnTo>
                  <a:lnTo>
                    <a:pt x="984170" y="1043552"/>
                  </a:lnTo>
                  <a:lnTo>
                    <a:pt x="929322" y="1116792"/>
                  </a:lnTo>
                  <a:lnTo>
                    <a:pt x="873460" y="1192471"/>
                  </a:lnTo>
                  <a:lnTo>
                    <a:pt x="811591" y="1271085"/>
                  </a:lnTo>
                  <a:lnTo>
                    <a:pt x="753402" y="1351003"/>
                  </a:lnTo>
                  <a:lnTo>
                    <a:pt x="699229" y="1430708"/>
                  </a:lnTo>
                  <a:lnTo>
                    <a:pt x="648695" y="1508466"/>
                  </a:lnTo>
                  <a:lnTo>
                    <a:pt x="601893" y="1585358"/>
                  </a:lnTo>
                  <a:lnTo>
                    <a:pt x="492794" y="1770636"/>
                  </a:lnTo>
                  <a:lnTo>
                    <a:pt x="452700" y="1842636"/>
                  </a:lnTo>
                  <a:lnTo>
                    <a:pt x="415830" y="1912208"/>
                  </a:lnTo>
                  <a:lnTo>
                    <a:pt x="281352" y="2173844"/>
                  </a:lnTo>
                  <a:lnTo>
                    <a:pt x="240293" y="2257619"/>
                  </a:lnTo>
                  <a:lnTo>
                    <a:pt x="199906" y="2337739"/>
                  </a:lnTo>
                  <a:lnTo>
                    <a:pt x="166331" y="2415189"/>
                  </a:lnTo>
                  <a:lnTo>
                    <a:pt x="133188" y="2484086"/>
                  </a:lnTo>
                  <a:lnTo>
                    <a:pt x="99851" y="2569250"/>
                  </a:lnTo>
                  <a:lnTo>
                    <a:pt x="68024" y="2660174"/>
                  </a:lnTo>
                  <a:lnTo>
                    <a:pt x="37671" y="2744250"/>
                  </a:lnTo>
                  <a:lnTo>
                    <a:pt x="15612" y="2811188"/>
                  </a:lnTo>
                  <a:lnTo>
                    <a:pt x="13341" y="2822629"/>
                  </a:lnTo>
                  <a:lnTo>
                    <a:pt x="9687" y="2833006"/>
                  </a:lnTo>
                  <a:lnTo>
                    <a:pt x="7601" y="2836408"/>
                  </a:lnTo>
                  <a:lnTo>
                    <a:pt x="5416" y="2838676"/>
                  </a:lnTo>
                  <a:lnTo>
                    <a:pt x="0" y="2842316"/>
                  </a:lnTo>
                  <a:lnTo>
                    <a:pt x="349" y="2842615"/>
                  </a:lnTo>
                  <a:lnTo>
                    <a:pt x="5810" y="28432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19"/>
            <p:cNvSpPr/>
            <p:nvPr/>
          </p:nvSpPr>
          <p:spPr>
            <a:xfrm>
              <a:off x="3450431" y="1443037"/>
              <a:ext cx="1828801" cy="3070886"/>
            </a:xfrm>
            <a:custGeom>
              <a:avLst/>
              <a:gdLst/>
              <a:ahLst/>
              <a:cxnLst/>
              <a:rect l="0" t="0" r="0" b="0"/>
              <a:pathLst>
                <a:path w="1828801" h="3070886">
                  <a:moveTo>
                    <a:pt x="1828800" y="0"/>
                  </a:moveTo>
                  <a:lnTo>
                    <a:pt x="1828800" y="3792"/>
                  </a:lnTo>
                  <a:lnTo>
                    <a:pt x="1828006" y="5703"/>
                  </a:lnTo>
                  <a:lnTo>
                    <a:pt x="1823890" y="12185"/>
                  </a:lnTo>
                  <a:lnTo>
                    <a:pt x="1805105" y="54430"/>
                  </a:lnTo>
                  <a:lnTo>
                    <a:pt x="1784079" y="88980"/>
                  </a:lnTo>
                  <a:lnTo>
                    <a:pt x="1732969" y="152918"/>
                  </a:lnTo>
                  <a:lnTo>
                    <a:pt x="1683929" y="208535"/>
                  </a:lnTo>
                  <a:lnTo>
                    <a:pt x="1563962" y="345868"/>
                  </a:lnTo>
                  <a:lnTo>
                    <a:pt x="1385393" y="538952"/>
                  </a:lnTo>
                  <a:lnTo>
                    <a:pt x="1342805" y="588255"/>
                  </a:lnTo>
                  <a:lnTo>
                    <a:pt x="1298477" y="640065"/>
                  </a:lnTo>
                  <a:lnTo>
                    <a:pt x="1249672" y="694842"/>
                  </a:lnTo>
                  <a:lnTo>
                    <a:pt x="1200993" y="753054"/>
                  </a:lnTo>
                  <a:lnTo>
                    <a:pt x="1152105" y="813322"/>
                  </a:lnTo>
                  <a:lnTo>
                    <a:pt x="1019776" y="970753"/>
                  </a:lnTo>
                  <a:lnTo>
                    <a:pt x="935304" y="1069651"/>
                  </a:lnTo>
                  <a:lnTo>
                    <a:pt x="880563" y="1138181"/>
                  </a:lnTo>
                  <a:lnTo>
                    <a:pt x="800657" y="1243702"/>
                  </a:lnTo>
                  <a:lnTo>
                    <a:pt x="748754" y="1315550"/>
                  </a:lnTo>
                  <a:lnTo>
                    <a:pt x="699228" y="1389816"/>
                  </a:lnTo>
                  <a:lnTo>
                    <a:pt x="626720" y="1503027"/>
                  </a:lnTo>
                  <a:lnTo>
                    <a:pt x="558757" y="1613212"/>
                  </a:lnTo>
                  <a:lnTo>
                    <a:pt x="517153" y="1687475"/>
                  </a:lnTo>
                  <a:lnTo>
                    <a:pt x="400296" y="1909007"/>
                  </a:lnTo>
                  <a:lnTo>
                    <a:pt x="327691" y="2052517"/>
                  </a:lnTo>
                  <a:lnTo>
                    <a:pt x="295659" y="2122699"/>
                  </a:lnTo>
                  <a:lnTo>
                    <a:pt x="266341" y="2191991"/>
                  </a:lnTo>
                  <a:lnTo>
                    <a:pt x="186771" y="2387229"/>
                  </a:lnTo>
                  <a:lnTo>
                    <a:pt x="154911" y="2477125"/>
                  </a:lnTo>
                  <a:lnTo>
                    <a:pt x="129243" y="2563292"/>
                  </a:lnTo>
                  <a:lnTo>
                    <a:pt x="103470" y="2643680"/>
                  </a:lnTo>
                  <a:lnTo>
                    <a:pt x="77617" y="2742357"/>
                  </a:lnTo>
                  <a:lnTo>
                    <a:pt x="57401" y="2834491"/>
                  </a:lnTo>
                  <a:lnTo>
                    <a:pt x="35438" y="2927476"/>
                  </a:lnTo>
                  <a:lnTo>
                    <a:pt x="17006" y="3011163"/>
                  </a:lnTo>
                  <a:lnTo>
                    <a:pt x="12976" y="3037967"/>
                  </a:lnTo>
                  <a:lnTo>
                    <a:pt x="8872" y="3055963"/>
                  </a:lnTo>
                  <a:lnTo>
                    <a:pt x="8296" y="3061246"/>
                  </a:lnTo>
                  <a:lnTo>
                    <a:pt x="7118" y="3064769"/>
                  </a:lnTo>
                  <a:lnTo>
                    <a:pt x="5539" y="3067117"/>
                  </a:lnTo>
                  <a:lnTo>
                    <a:pt x="1094" y="3070885"/>
                  </a:lnTo>
                  <a:lnTo>
                    <a:pt x="729" y="3070400"/>
                  </a:lnTo>
                  <a:lnTo>
                    <a:pt x="0" y="30646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16" name="SMARTPenAnnotation520"/>
            <p:cNvSpPr/>
            <p:nvPr/>
          </p:nvSpPr>
          <p:spPr>
            <a:xfrm>
              <a:off x="3614737" y="2478881"/>
              <a:ext cx="1092995" cy="2143126"/>
            </a:xfrm>
            <a:custGeom>
              <a:avLst/>
              <a:gdLst/>
              <a:ahLst/>
              <a:cxnLst/>
              <a:rect l="0" t="0" r="0" b="0"/>
              <a:pathLst>
                <a:path w="1092995" h="2143126">
                  <a:moveTo>
                    <a:pt x="1092994" y="0"/>
                  </a:moveTo>
                  <a:lnTo>
                    <a:pt x="1075899" y="28485"/>
                  </a:lnTo>
                  <a:lnTo>
                    <a:pt x="1048422" y="70806"/>
                  </a:lnTo>
                  <a:lnTo>
                    <a:pt x="1019102" y="122730"/>
                  </a:lnTo>
                  <a:lnTo>
                    <a:pt x="967111" y="205251"/>
                  </a:lnTo>
                  <a:lnTo>
                    <a:pt x="804393" y="455715"/>
                  </a:lnTo>
                  <a:lnTo>
                    <a:pt x="771316" y="509721"/>
                  </a:lnTo>
                  <a:lnTo>
                    <a:pt x="644889" y="721114"/>
                  </a:lnTo>
                  <a:lnTo>
                    <a:pt x="569034" y="853671"/>
                  </a:lnTo>
                  <a:lnTo>
                    <a:pt x="473858" y="1029169"/>
                  </a:lnTo>
                  <a:lnTo>
                    <a:pt x="437880" y="1100346"/>
                  </a:lnTo>
                  <a:lnTo>
                    <a:pt x="402576" y="1171668"/>
                  </a:lnTo>
                  <a:lnTo>
                    <a:pt x="313061" y="1346388"/>
                  </a:lnTo>
                  <a:lnTo>
                    <a:pt x="281219" y="1413841"/>
                  </a:lnTo>
                  <a:lnTo>
                    <a:pt x="193111" y="1610200"/>
                  </a:lnTo>
                  <a:lnTo>
                    <a:pt x="165996" y="1669732"/>
                  </a:lnTo>
                  <a:lnTo>
                    <a:pt x="132087" y="1756004"/>
                  </a:lnTo>
                  <a:lnTo>
                    <a:pt x="108976" y="1810469"/>
                  </a:lnTo>
                  <a:lnTo>
                    <a:pt x="89709" y="1861663"/>
                  </a:lnTo>
                  <a:lnTo>
                    <a:pt x="72414" y="1909287"/>
                  </a:lnTo>
                  <a:lnTo>
                    <a:pt x="46415" y="1971799"/>
                  </a:lnTo>
                  <a:lnTo>
                    <a:pt x="28746" y="2028950"/>
                  </a:lnTo>
                  <a:lnTo>
                    <a:pt x="13145" y="2087499"/>
                  </a:lnTo>
                  <a:lnTo>
                    <a:pt x="5842" y="2108877"/>
                  </a:lnTo>
                  <a:lnTo>
                    <a:pt x="0" y="21431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5517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</a:t>
            </a:r>
            <a:r>
              <a:rPr lang="en-U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&lt; - 3 +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3x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461"/>
          <p:cNvSpPr/>
          <p:nvPr/>
        </p:nvSpPr>
        <p:spPr>
          <a:xfrm>
            <a:off x="4479256" y="2815630"/>
            <a:ext cx="91335" cy="99010"/>
          </a:xfrm>
          <a:custGeom>
            <a:avLst/>
            <a:gdLst/>
            <a:ahLst/>
            <a:cxnLst/>
            <a:rect l="0" t="0" r="0" b="0"/>
            <a:pathLst>
              <a:path w="91335" h="99010">
                <a:moveTo>
                  <a:pt x="49881" y="6151"/>
                </a:moveTo>
                <a:lnTo>
                  <a:pt x="49881" y="0"/>
                </a:lnTo>
                <a:lnTo>
                  <a:pt x="50675" y="463"/>
                </a:lnTo>
                <a:lnTo>
                  <a:pt x="51998" y="1565"/>
                </a:lnTo>
                <a:lnTo>
                  <a:pt x="53673" y="3094"/>
                </a:lnTo>
                <a:lnTo>
                  <a:pt x="55584" y="4113"/>
                </a:lnTo>
                <a:lnTo>
                  <a:pt x="57652" y="4792"/>
                </a:lnTo>
                <a:lnTo>
                  <a:pt x="59824" y="5245"/>
                </a:lnTo>
                <a:lnTo>
                  <a:pt x="62066" y="6341"/>
                </a:lnTo>
                <a:lnTo>
                  <a:pt x="64354" y="7865"/>
                </a:lnTo>
                <a:lnTo>
                  <a:pt x="66673" y="9675"/>
                </a:lnTo>
                <a:lnTo>
                  <a:pt x="69014" y="10881"/>
                </a:lnTo>
                <a:lnTo>
                  <a:pt x="71367" y="11686"/>
                </a:lnTo>
                <a:lnTo>
                  <a:pt x="73730" y="12222"/>
                </a:lnTo>
                <a:lnTo>
                  <a:pt x="76099" y="13373"/>
                </a:lnTo>
                <a:lnTo>
                  <a:pt x="78473" y="14935"/>
                </a:lnTo>
                <a:lnTo>
                  <a:pt x="80848" y="16769"/>
                </a:lnTo>
                <a:lnTo>
                  <a:pt x="83225" y="19580"/>
                </a:lnTo>
                <a:lnTo>
                  <a:pt x="85604" y="23041"/>
                </a:lnTo>
                <a:lnTo>
                  <a:pt x="87984" y="26936"/>
                </a:lnTo>
                <a:lnTo>
                  <a:pt x="89570" y="30326"/>
                </a:lnTo>
                <a:lnTo>
                  <a:pt x="90629" y="33380"/>
                </a:lnTo>
                <a:lnTo>
                  <a:pt x="91334" y="36210"/>
                </a:lnTo>
                <a:lnTo>
                  <a:pt x="91010" y="38890"/>
                </a:lnTo>
                <a:lnTo>
                  <a:pt x="90000" y="41471"/>
                </a:lnTo>
                <a:lnTo>
                  <a:pt x="88533" y="43985"/>
                </a:lnTo>
                <a:lnTo>
                  <a:pt x="87556" y="46455"/>
                </a:lnTo>
                <a:lnTo>
                  <a:pt x="86904" y="48895"/>
                </a:lnTo>
                <a:lnTo>
                  <a:pt x="86469" y="51316"/>
                </a:lnTo>
                <a:lnTo>
                  <a:pt x="86179" y="53723"/>
                </a:lnTo>
                <a:lnTo>
                  <a:pt x="85986" y="56122"/>
                </a:lnTo>
                <a:lnTo>
                  <a:pt x="85857" y="58515"/>
                </a:lnTo>
                <a:lnTo>
                  <a:pt x="84978" y="60904"/>
                </a:lnTo>
                <a:lnTo>
                  <a:pt x="83598" y="63290"/>
                </a:lnTo>
                <a:lnTo>
                  <a:pt x="81884" y="65675"/>
                </a:lnTo>
                <a:lnTo>
                  <a:pt x="79948" y="68059"/>
                </a:lnTo>
                <a:lnTo>
                  <a:pt x="77863" y="70441"/>
                </a:lnTo>
                <a:lnTo>
                  <a:pt x="75679" y="72824"/>
                </a:lnTo>
                <a:lnTo>
                  <a:pt x="71137" y="77587"/>
                </a:lnTo>
                <a:lnTo>
                  <a:pt x="68814" y="79969"/>
                </a:lnTo>
                <a:lnTo>
                  <a:pt x="65678" y="81557"/>
                </a:lnTo>
                <a:lnTo>
                  <a:pt x="62000" y="82615"/>
                </a:lnTo>
                <a:lnTo>
                  <a:pt x="57960" y="83321"/>
                </a:lnTo>
                <a:lnTo>
                  <a:pt x="54473" y="84585"/>
                </a:lnTo>
                <a:lnTo>
                  <a:pt x="51355" y="86221"/>
                </a:lnTo>
                <a:lnTo>
                  <a:pt x="48482" y="88106"/>
                </a:lnTo>
                <a:lnTo>
                  <a:pt x="45773" y="89363"/>
                </a:lnTo>
                <a:lnTo>
                  <a:pt x="43174" y="90200"/>
                </a:lnTo>
                <a:lnTo>
                  <a:pt x="40647" y="90759"/>
                </a:lnTo>
                <a:lnTo>
                  <a:pt x="38169" y="90337"/>
                </a:lnTo>
                <a:lnTo>
                  <a:pt x="35723" y="89263"/>
                </a:lnTo>
                <a:lnTo>
                  <a:pt x="33299" y="87753"/>
                </a:lnTo>
                <a:lnTo>
                  <a:pt x="30888" y="86746"/>
                </a:lnTo>
                <a:lnTo>
                  <a:pt x="28488" y="86075"/>
                </a:lnTo>
                <a:lnTo>
                  <a:pt x="22725" y="84997"/>
                </a:lnTo>
                <a:lnTo>
                  <a:pt x="21458" y="84115"/>
                </a:lnTo>
                <a:lnTo>
                  <a:pt x="19820" y="82733"/>
                </a:lnTo>
                <a:lnTo>
                  <a:pt x="17934" y="81018"/>
                </a:lnTo>
                <a:lnTo>
                  <a:pt x="16677" y="79081"/>
                </a:lnTo>
                <a:lnTo>
                  <a:pt x="15839" y="76996"/>
                </a:lnTo>
                <a:lnTo>
                  <a:pt x="14494" y="71739"/>
                </a:lnTo>
                <a:lnTo>
                  <a:pt x="15177" y="70514"/>
                </a:lnTo>
                <a:lnTo>
                  <a:pt x="16426" y="68903"/>
                </a:lnTo>
                <a:lnTo>
                  <a:pt x="20342" y="64407"/>
                </a:lnTo>
                <a:lnTo>
                  <a:pt x="22994" y="61676"/>
                </a:lnTo>
                <a:lnTo>
                  <a:pt x="24813" y="59836"/>
                </a:lnTo>
                <a:lnTo>
                  <a:pt x="26819" y="58610"/>
                </a:lnTo>
                <a:lnTo>
                  <a:pt x="28950" y="57792"/>
                </a:lnTo>
                <a:lnTo>
                  <a:pt x="31164" y="57247"/>
                </a:lnTo>
                <a:lnTo>
                  <a:pt x="33435" y="56884"/>
                </a:lnTo>
                <a:lnTo>
                  <a:pt x="35742" y="56642"/>
                </a:lnTo>
                <a:lnTo>
                  <a:pt x="38074" y="56480"/>
                </a:lnTo>
                <a:lnTo>
                  <a:pt x="40422" y="55579"/>
                </a:lnTo>
                <a:lnTo>
                  <a:pt x="42781" y="54184"/>
                </a:lnTo>
                <a:lnTo>
                  <a:pt x="45148" y="52460"/>
                </a:lnTo>
                <a:lnTo>
                  <a:pt x="47520" y="51311"/>
                </a:lnTo>
                <a:lnTo>
                  <a:pt x="49894" y="50545"/>
                </a:lnTo>
                <a:lnTo>
                  <a:pt x="52271" y="50035"/>
                </a:lnTo>
                <a:lnTo>
                  <a:pt x="54649" y="50488"/>
                </a:lnTo>
                <a:lnTo>
                  <a:pt x="57029" y="51584"/>
                </a:lnTo>
                <a:lnTo>
                  <a:pt x="59408" y="53108"/>
                </a:lnTo>
                <a:lnTo>
                  <a:pt x="61789" y="54125"/>
                </a:lnTo>
                <a:lnTo>
                  <a:pt x="64170" y="54802"/>
                </a:lnTo>
                <a:lnTo>
                  <a:pt x="66551" y="55254"/>
                </a:lnTo>
                <a:lnTo>
                  <a:pt x="68932" y="56349"/>
                </a:lnTo>
                <a:lnTo>
                  <a:pt x="71313" y="57872"/>
                </a:lnTo>
                <a:lnTo>
                  <a:pt x="73694" y="59682"/>
                </a:lnTo>
                <a:lnTo>
                  <a:pt x="76075" y="60888"/>
                </a:lnTo>
                <a:lnTo>
                  <a:pt x="78456" y="61692"/>
                </a:lnTo>
                <a:lnTo>
                  <a:pt x="80837" y="62229"/>
                </a:lnTo>
                <a:lnTo>
                  <a:pt x="82425" y="63380"/>
                </a:lnTo>
                <a:lnTo>
                  <a:pt x="83483" y="64941"/>
                </a:lnTo>
                <a:lnTo>
                  <a:pt x="84189" y="66775"/>
                </a:lnTo>
                <a:lnTo>
                  <a:pt x="84659" y="68792"/>
                </a:lnTo>
                <a:lnTo>
                  <a:pt x="84973" y="70931"/>
                </a:lnTo>
                <a:lnTo>
                  <a:pt x="85182" y="73150"/>
                </a:lnTo>
                <a:lnTo>
                  <a:pt x="85321" y="75423"/>
                </a:lnTo>
                <a:lnTo>
                  <a:pt x="85476" y="80065"/>
                </a:lnTo>
                <a:lnTo>
                  <a:pt x="85563" y="87142"/>
                </a:lnTo>
                <a:lnTo>
                  <a:pt x="84782" y="89513"/>
                </a:lnTo>
                <a:lnTo>
                  <a:pt x="83467" y="91888"/>
                </a:lnTo>
                <a:lnTo>
                  <a:pt x="81797" y="94265"/>
                </a:lnTo>
                <a:lnTo>
                  <a:pt x="79889" y="95850"/>
                </a:lnTo>
                <a:lnTo>
                  <a:pt x="77824" y="96906"/>
                </a:lnTo>
                <a:lnTo>
                  <a:pt x="75654" y="97611"/>
                </a:lnTo>
                <a:lnTo>
                  <a:pt x="73413" y="98081"/>
                </a:lnTo>
                <a:lnTo>
                  <a:pt x="71125" y="98394"/>
                </a:lnTo>
                <a:lnTo>
                  <a:pt x="65542" y="98896"/>
                </a:lnTo>
                <a:lnTo>
                  <a:pt x="64291" y="98937"/>
                </a:lnTo>
                <a:lnTo>
                  <a:pt x="58138" y="99009"/>
                </a:lnTo>
                <a:lnTo>
                  <a:pt x="55403" y="96898"/>
                </a:lnTo>
                <a:lnTo>
                  <a:pt x="53562" y="95224"/>
                </a:lnTo>
                <a:lnTo>
                  <a:pt x="51541" y="94108"/>
                </a:lnTo>
                <a:lnTo>
                  <a:pt x="49400" y="93364"/>
                </a:lnTo>
                <a:lnTo>
                  <a:pt x="47180" y="92868"/>
                </a:lnTo>
                <a:lnTo>
                  <a:pt x="45699" y="91743"/>
                </a:lnTo>
                <a:lnTo>
                  <a:pt x="44712" y="90200"/>
                </a:lnTo>
                <a:lnTo>
                  <a:pt x="44053" y="88377"/>
                </a:lnTo>
                <a:lnTo>
                  <a:pt x="43615" y="86369"/>
                </a:lnTo>
                <a:lnTo>
                  <a:pt x="43322" y="84236"/>
                </a:lnTo>
                <a:lnTo>
                  <a:pt x="43127" y="82020"/>
                </a:lnTo>
                <a:lnTo>
                  <a:pt x="42997" y="79749"/>
                </a:lnTo>
                <a:lnTo>
                  <a:pt x="42772" y="71827"/>
                </a:lnTo>
                <a:lnTo>
                  <a:pt x="44869" y="68942"/>
                </a:lnTo>
                <a:lnTo>
                  <a:pt x="46540" y="67062"/>
                </a:lnTo>
                <a:lnTo>
                  <a:pt x="50513" y="62856"/>
                </a:lnTo>
                <a:lnTo>
                  <a:pt x="55738" y="57480"/>
                </a:lnTo>
                <a:lnTo>
                  <a:pt x="56961" y="57039"/>
                </a:lnTo>
                <a:lnTo>
                  <a:pt x="58570" y="56745"/>
                </a:lnTo>
                <a:lnTo>
                  <a:pt x="60436" y="56549"/>
                </a:lnTo>
                <a:lnTo>
                  <a:pt x="62474" y="56418"/>
                </a:lnTo>
                <a:lnTo>
                  <a:pt x="64626" y="56331"/>
                </a:lnTo>
                <a:lnTo>
                  <a:pt x="66855" y="56273"/>
                </a:lnTo>
                <a:lnTo>
                  <a:pt x="69134" y="57028"/>
                </a:lnTo>
                <a:lnTo>
                  <a:pt x="71448" y="58325"/>
                </a:lnTo>
                <a:lnTo>
                  <a:pt x="73784" y="59984"/>
                </a:lnTo>
                <a:lnTo>
                  <a:pt x="76135" y="61089"/>
                </a:lnTo>
                <a:lnTo>
                  <a:pt x="78496" y="61827"/>
                </a:lnTo>
                <a:lnTo>
                  <a:pt x="80864" y="62318"/>
                </a:lnTo>
                <a:lnTo>
                  <a:pt x="82443" y="63440"/>
                </a:lnTo>
                <a:lnTo>
                  <a:pt x="83495" y="64981"/>
                </a:lnTo>
                <a:lnTo>
                  <a:pt x="85184" y="69365"/>
                </a:lnTo>
                <a:lnTo>
                  <a:pt x="87532" y="72082"/>
                </a:lnTo>
                <a:lnTo>
                  <a:pt x="89269" y="73917"/>
                </a:lnTo>
                <a:lnTo>
                  <a:pt x="89633" y="75935"/>
                </a:lnTo>
                <a:lnTo>
                  <a:pt x="89082" y="78073"/>
                </a:lnTo>
                <a:lnTo>
                  <a:pt x="87922" y="80293"/>
                </a:lnTo>
                <a:lnTo>
                  <a:pt x="87148" y="82566"/>
                </a:lnTo>
                <a:lnTo>
                  <a:pt x="86632" y="84876"/>
                </a:lnTo>
                <a:lnTo>
                  <a:pt x="86288" y="87209"/>
                </a:lnTo>
                <a:lnTo>
                  <a:pt x="84471" y="88765"/>
                </a:lnTo>
                <a:lnTo>
                  <a:pt x="81672" y="89802"/>
                </a:lnTo>
                <a:lnTo>
                  <a:pt x="78219" y="90493"/>
                </a:lnTo>
                <a:lnTo>
                  <a:pt x="75123" y="91748"/>
                </a:lnTo>
                <a:lnTo>
                  <a:pt x="72265" y="93378"/>
                </a:lnTo>
                <a:lnTo>
                  <a:pt x="69567" y="95259"/>
                </a:lnTo>
                <a:lnTo>
                  <a:pt x="66179" y="96512"/>
                </a:lnTo>
                <a:lnTo>
                  <a:pt x="62334" y="97348"/>
                </a:lnTo>
                <a:lnTo>
                  <a:pt x="58183" y="97905"/>
                </a:lnTo>
                <a:lnTo>
                  <a:pt x="54622" y="98277"/>
                </a:lnTo>
                <a:lnTo>
                  <a:pt x="51454" y="98524"/>
                </a:lnTo>
                <a:lnTo>
                  <a:pt x="48549" y="98689"/>
                </a:lnTo>
                <a:lnTo>
                  <a:pt x="41087" y="98873"/>
                </a:lnTo>
                <a:lnTo>
                  <a:pt x="27153" y="98990"/>
                </a:lnTo>
                <a:lnTo>
                  <a:pt x="24410" y="98207"/>
                </a:lnTo>
                <a:lnTo>
                  <a:pt x="21788" y="96890"/>
                </a:lnTo>
                <a:lnTo>
                  <a:pt x="19246" y="95219"/>
                </a:lnTo>
                <a:lnTo>
                  <a:pt x="16758" y="93311"/>
                </a:lnTo>
                <a:lnTo>
                  <a:pt x="14305" y="91245"/>
                </a:lnTo>
                <a:lnTo>
                  <a:pt x="11876" y="89074"/>
                </a:lnTo>
                <a:lnTo>
                  <a:pt x="7061" y="84545"/>
                </a:lnTo>
                <a:lnTo>
                  <a:pt x="4665" y="82226"/>
                </a:lnTo>
                <a:lnTo>
                  <a:pt x="3069" y="79887"/>
                </a:lnTo>
                <a:lnTo>
                  <a:pt x="2004" y="77533"/>
                </a:lnTo>
                <a:lnTo>
                  <a:pt x="296" y="71845"/>
                </a:lnTo>
                <a:lnTo>
                  <a:pt x="62" y="68950"/>
                </a:lnTo>
                <a:lnTo>
                  <a:pt x="0" y="67067"/>
                </a:lnTo>
                <a:lnTo>
                  <a:pt x="751" y="65018"/>
                </a:lnTo>
                <a:lnTo>
                  <a:pt x="2047" y="62858"/>
                </a:lnTo>
                <a:lnTo>
                  <a:pt x="6036" y="57481"/>
                </a:lnTo>
                <a:lnTo>
                  <a:pt x="7158" y="57040"/>
                </a:lnTo>
                <a:lnTo>
                  <a:pt x="8699" y="56745"/>
                </a:lnTo>
                <a:lnTo>
                  <a:pt x="10520" y="56549"/>
                </a:lnTo>
                <a:lnTo>
                  <a:pt x="12527" y="55625"/>
                </a:lnTo>
                <a:lnTo>
                  <a:pt x="14660" y="54215"/>
                </a:lnTo>
                <a:lnTo>
                  <a:pt x="16876" y="52481"/>
                </a:lnTo>
                <a:lnTo>
                  <a:pt x="19940" y="51325"/>
                </a:lnTo>
                <a:lnTo>
                  <a:pt x="23570" y="50554"/>
                </a:lnTo>
                <a:lnTo>
                  <a:pt x="27578" y="50041"/>
                </a:lnTo>
                <a:lnTo>
                  <a:pt x="31044" y="50492"/>
                </a:lnTo>
                <a:lnTo>
                  <a:pt x="34148" y="51587"/>
                </a:lnTo>
                <a:lnTo>
                  <a:pt x="37011" y="53110"/>
                </a:lnTo>
                <a:lnTo>
                  <a:pt x="39713" y="54126"/>
                </a:lnTo>
                <a:lnTo>
                  <a:pt x="42309" y="54803"/>
                </a:lnTo>
                <a:lnTo>
                  <a:pt x="44833" y="55254"/>
                </a:lnTo>
                <a:lnTo>
                  <a:pt x="47309" y="55555"/>
                </a:lnTo>
                <a:lnTo>
                  <a:pt x="49754" y="55756"/>
                </a:lnTo>
                <a:lnTo>
                  <a:pt x="57025" y="56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62"/>
          <p:cNvSpPr/>
          <p:nvPr/>
        </p:nvSpPr>
        <p:spPr>
          <a:xfrm>
            <a:off x="6436617" y="1350489"/>
            <a:ext cx="299787" cy="270025"/>
          </a:xfrm>
          <a:custGeom>
            <a:avLst/>
            <a:gdLst/>
            <a:ahLst/>
            <a:cxnLst/>
            <a:rect l="0" t="0" r="0" b="0"/>
            <a:pathLst>
              <a:path w="299787" h="270025">
                <a:moveTo>
                  <a:pt x="178495" y="21111"/>
                </a:moveTo>
                <a:lnTo>
                  <a:pt x="178495" y="14261"/>
                </a:lnTo>
                <a:lnTo>
                  <a:pt x="171219" y="6708"/>
                </a:lnTo>
                <a:lnTo>
                  <a:pt x="167854" y="3333"/>
                </a:lnTo>
                <a:lnTo>
                  <a:pt x="165845" y="2115"/>
                </a:lnTo>
                <a:lnTo>
                  <a:pt x="161495" y="762"/>
                </a:lnTo>
                <a:lnTo>
                  <a:pt x="154585" y="0"/>
                </a:lnTo>
                <a:lnTo>
                  <a:pt x="152235" y="687"/>
                </a:lnTo>
                <a:lnTo>
                  <a:pt x="147509" y="3567"/>
                </a:lnTo>
                <a:lnTo>
                  <a:pt x="140647" y="5376"/>
                </a:lnTo>
                <a:lnTo>
                  <a:pt x="132305" y="6974"/>
                </a:lnTo>
                <a:lnTo>
                  <a:pt x="123306" y="10329"/>
                </a:lnTo>
                <a:lnTo>
                  <a:pt x="116131" y="12350"/>
                </a:lnTo>
                <a:lnTo>
                  <a:pt x="109502" y="14042"/>
                </a:lnTo>
                <a:lnTo>
                  <a:pt x="101265" y="17440"/>
                </a:lnTo>
                <a:lnTo>
                  <a:pt x="92312" y="21596"/>
                </a:lnTo>
                <a:lnTo>
                  <a:pt x="73629" y="30731"/>
                </a:lnTo>
                <a:lnTo>
                  <a:pt x="69691" y="33874"/>
                </a:lnTo>
                <a:lnTo>
                  <a:pt x="63198" y="41600"/>
                </a:lnTo>
                <a:lnTo>
                  <a:pt x="55550" y="48209"/>
                </a:lnTo>
                <a:lnTo>
                  <a:pt x="46859" y="54585"/>
                </a:lnTo>
                <a:lnTo>
                  <a:pt x="37705" y="62711"/>
                </a:lnTo>
                <a:lnTo>
                  <a:pt x="30461" y="69498"/>
                </a:lnTo>
                <a:lnTo>
                  <a:pt x="24596" y="75953"/>
                </a:lnTo>
                <a:lnTo>
                  <a:pt x="19343" y="84114"/>
                </a:lnTo>
                <a:lnTo>
                  <a:pt x="16832" y="88513"/>
                </a:lnTo>
                <a:lnTo>
                  <a:pt x="11924" y="97634"/>
                </a:lnTo>
                <a:lnTo>
                  <a:pt x="10298" y="102289"/>
                </a:lnTo>
                <a:lnTo>
                  <a:pt x="9213" y="106979"/>
                </a:lnTo>
                <a:lnTo>
                  <a:pt x="8491" y="111694"/>
                </a:lnTo>
                <a:lnTo>
                  <a:pt x="7215" y="116424"/>
                </a:lnTo>
                <a:lnTo>
                  <a:pt x="5571" y="121166"/>
                </a:lnTo>
                <a:lnTo>
                  <a:pt x="3681" y="125914"/>
                </a:lnTo>
                <a:lnTo>
                  <a:pt x="2421" y="130667"/>
                </a:lnTo>
                <a:lnTo>
                  <a:pt x="1581" y="135423"/>
                </a:lnTo>
                <a:lnTo>
                  <a:pt x="1021" y="140181"/>
                </a:lnTo>
                <a:lnTo>
                  <a:pt x="648" y="144941"/>
                </a:lnTo>
                <a:lnTo>
                  <a:pt x="399" y="149702"/>
                </a:lnTo>
                <a:lnTo>
                  <a:pt x="123" y="159225"/>
                </a:lnTo>
                <a:lnTo>
                  <a:pt x="0" y="168749"/>
                </a:lnTo>
                <a:lnTo>
                  <a:pt x="760" y="173511"/>
                </a:lnTo>
                <a:lnTo>
                  <a:pt x="2062" y="178273"/>
                </a:lnTo>
                <a:lnTo>
                  <a:pt x="3723" y="183036"/>
                </a:lnTo>
                <a:lnTo>
                  <a:pt x="5624" y="187798"/>
                </a:lnTo>
                <a:lnTo>
                  <a:pt x="7685" y="192561"/>
                </a:lnTo>
                <a:lnTo>
                  <a:pt x="12092" y="202086"/>
                </a:lnTo>
                <a:lnTo>
                  <a:pt x="23751" y="225898"/>
                </a:lnTo>
                <a:lnTo>
                  <a:pt x="28493" y="233306"/>
                </a:lnTo>
                <a:lnTo>
                  <a:pt x="30869" y="236393"/>
                </a:lnTo>
                <a:lnTo>
                  <a:pt x="37742" y="241940"/>
                </a:lnTo>
                <a:lnTo>
                  <a:pt x="45295" y="247051"/>
                </a:lnTo>
                <a:lnTo>
                  <a:pt x="51297" y="251968"/>
                </a:lnTo>
                <a:lnTo>
                  <a:pt x="58727" y="256799"/>
                </a:lnTo>
                <a:lnTo>
                  <a:pt x="62931" y="259199"/>
                </a:lnTo>
                <a:lnTo>
                  <a:pt x="68115" y="260798"/>
                </a:lnTo>
                <a:lnTo>
                  <a:pt x="73953" y="261865"/>
                </a:lnTo>
                <a:lnTo>
                  <a:pt x="80224" y="262576"/>
                </a:lnTo>
                <a:lnTo>
                  <a:pt x="85994" y="263844"/>
                </a:lnTo>
                <a:lnTo>
                  <a:pt x="91427" y="265483"/>
                </a:lnTo>
                <a:lnTo>
                  <a:pt x="96637" y="267369"/>
                </a:lnTo>
                <a:lnTo>
                  <a:pt x="102492" y="268627"/>
                </a:lnTo>
                <a:lnTo>
                  <a:pt x="108776" y="269465"/>
                </a:lnTo>
                <a:lnTo>
                  <a:pt x="115348" y="270024"/>
                </a:lnTo>
                <a:lnTo>
                  <a:pt x="121316" y="269603"/>
                </a:lnTo>
                <a:lnTo>
                  <a:pt x="126882" y="268528"/>
                </a:lnTo>
                <a:lnTo>
                  <a:pt x="132180" y="267018"/>
                </a:lnTo>
                <a:lnTo>
                  <a:pt x="138094" y="266012"/>
                </a:lnTo>
                <a:lnTo>
                  <a:pt x="144417" y="265340"/>
                </a:lnTo>
                <a:lnTo>
                  <a:pt x="151014" y="264893"/>
                </a:lnTo>
                <a:lnTo>
                  <a:pt x="156999" y="263801"/>
                </a:lnTo>
                <a:lnTo>
                  <a:pt x="162577" y="262279"/>
                </a:lnTo>
                <a:lnTo>
                  <a:pt x="167883" y="260471"/>
                </a:lnTo>
                <a:lnTo>
                  <a:pt x="173009" y="258472"/>
                </a:lnTo>
                <a:lnTo>
                  <a:pt x="178012" y="256345"/>
                </a:lnTo>
                <a:lnTo>
                  <a:pt x="182935" y="254133"/>
                </a:lnTo>
                <a:lnTo>
                  <a:pt x="188599" y="251866"/>
                </a:lnTo>
                <a:lnTo>
                  <a:pt x="201242" y="247229"/>
                </a:lnTo>
                <a:lnTo>
                  <a:pt x="207153" y="244881"/>
                </a:lnTo>
                <a:lnTo>
                  <a:pt x="212682" y="242522"/>
                </a:lnTo>
                <a:lnTo>
                  <a:pt x="217955" y="240156"/>
                </a:lnTo>
                <a:lnTo>
                  <a:pt x="223058" y="236991"/>
                </a:lnTo>
                <a:lnTo>
                  <a:pt x="228047" y="233293"/>
                </a:lnTo>
                <a:lnTo>
                  <a:pt x="232961" y="229241"/>
                </a:lnTo>
                <a:lnTo>
                  <a:pt x="237825" y="225745"/>
                </a:lnTo>
                <a:lnTo>
                  <a:pt x="242655" y="222621"/>
                </a:lnTo>
                <a:lnTo>
                  <a:pt x="247462" y="219745"/>
                </a:lnTo>
                <a:lnTo>
                  <a:pt x="252254" y="216239"/>
                </a:lnTo>
                <a:lnTo>
                  <a:pt x="257037" y="212315"/>
                </a:lnTo>
                <a:lnTo>
                  <a:pt x="265790" y="204515"/>
                </a:lnTo>
                <a:lnTo>
                  <a:pt x="272326" y="198403"/>
                </a:lnTo>
                <a:lnTo>
                  <a:pt x="284261" y="186707"/>
                </a:lnTo>
                <a:lnTo>
                  <a:pt x="287899" y="182308"/>
                </a:lnTo>
                <a:lnTo>
                  <a:pt x="291118" y="177788"/>
                </a:lnTo>
                <a:lnTo>
                  <a:pt x="294058" y="173187"/>
                </a:lnTo>
                <a:lnTo>
                  <a:pt x="296019" y="168533"/>
                </a:lnTo>
                <a:lnTo>
                  <a:pt x="297325" y="163842"/>
                </a:lnTo>
                <a:lnTo>
                  <a:pt x="298197" y="159127"/>
                </a:lnTo>
                <a:lnTo>
                  <a:pt x="298778" y="153603"/>
                </a:lnTo>
                <a:lnTo>
                  <a:pt x="299165" y="147539"/>
                </a:lnTo>
                <a:lnTo>
                  <a:pt x="299709" y="131860"/>
                </a:lnTo>
                <a:lnTo>
                  <a:pt x="299786" y="128281"/>
                </a:lnTo>
                <a:lnTo>
                  <a:pt x="299043" y="123514"/>
                </a:lnTo>
                <a:lnTo>
                  <a:pt x="297754" y="117954"/>
                </a:lnTo>
                <a:lnTo>
                  <a:pt x="296101" y="111867"/>
                </a:lnTo>
                <a:lnTo>
                  <a:pt x="294206" y="106221"/>
                </a:lnTo>
                <a:lnTo>
                  <a:pt x="292148" y="100870"/>
                </a:lnTo>
                <a:lnTo>
                  <a:pt x="289982" y="95714"/>
                </a:lnTo>
                <a:lnTo>
                  <a:pt x="288539" y="90690"/>
                </a:lnTo>
                <a:lnTo>
                  <a:pt x="287576" y="85753"/>
                </a:lnTo>
                <a:lnTo>
                  <a:pt x="286934" y="80874"/>
                </a:lnTo>
                <a:lnTo>
                  <a:pt x="284105" y="73337"/>
                </a:lnTo>
                <a:lnTo>
                  <a:pt x="280201" y="66547"/>
                </a:lnTo>
                <a:lnTo>
                  <a:pt x="275821" y="58238"/>
                </a:lnTo>
                <a:lnTo>
                  <a:pt x="271228" y="51370"/>
                </a:lnTo>
                <a:lnTo>
                  <a:pt x="268892" y="48427"/>
                </a:lnTo>
                <a:lnTo>
                  <a:pt x="262064" y="43041"/>
                </a:lnTo>
                <a:lnTo>
                  <a:pt x="253737" y="38001"/>
                </a:lnTo>
                <a:lnTo>
                  <a:pt x="244744" y="33115"/>
                </a:lnTo>
                <a:lnTo>
                  <a:pt x="235456" y="30415"/>
                </a:lnTo>
                <a:lnTo>
                  <a:pt x="230756" y="29695"/>
                </a:lnTo>
                <a:lnTo>
                  <a:pt x="226036" y="28421"/>
                </a:lnTo>
                <a:lnTo>
                  <a:pt x="221302" y="26778"/>
                </a:lnTo>
                <a:lnTo>
                  <a:pt x="216558" y="24889"/>
                </a:lnTo>
                <a:lnTo>
                  <a:pt x="211808" y="23629"/>
                </a:lnTo>
                <a:lnTo>
                  <a:pt x="207054" y="22790"/>
                </a:lnTo>
                <a:lnTo>
                  <a:pt x="202297" y="22230"/>
                </a:lnTo>
                <a:lnTo>
                  <a:pt x="196744" y="21857"/>
                </a:lnTo>
                <a:lnTo>
                  <a:pt x="190661" y="21608"/>
                </a:lnTo>
                <a:lnTo>
                  <a:pt x="184224" y="21442"/>
                </a:lnTo>
                <a:lnTo>
                  <a:pt x="178346" y="22125"/>
                </a:lnTo>
                <a:lnTo>
                  <a:pt x="172840" y="23375"/>
                </a:lnTo>
                <a:lnTo>
                  <a:pt x="167581" y="25001"/>
                </a:lnTo>
                <a:lnTo>
                  <a:pt x="159622" y="26808"/>
                </a:lnTo>
                <a:lnTo>
                  <a:pt x="152644" y="27612"/>
                </a:lnTo>
                <a:lnTo>
                  <a:pt x="144252" y="27969"/>
                </a:lnTo>
                <a:lnTo>
                  <a:pt x="136541" y="28198"/>
                </a:lnTo>
                <a:lnTo>
                  <a:pt x="128489" y="282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63"/>
          <p:cNvSpPr/>
          <p:nvPr/>
        </p:nvSpPr>
        <p:spPr>
          <a:xfrm>
            <a:off x="6943849" y="1350168"/>
            <a:ext cx="257052" cy="242889"/>
          </a:xfrm>
          <a:custGeom>
            <a:avLst/>
            <a:gdLst/>
            <a:ahLst/>
            <a:cxnLst/>
            <a:rect l="0" t="0" r="0" b="0"/>
            <a:pathLst>
              <a:path w="257052" h="242889">
                <a:moveTo>
                  <a:pt x="235619" y="0"/>
                </a:moveTo>
                <a:lnTo>
                  <a:pt x="229468" y="0"/>
                </a:lnTo>
                <a:lnTo>
                  <a:pt x="229137" y="794"/>
                </a:lnTo>
                <a:lnTo>
                  <a:pt x="228770" y="3793"/>
                </a:lnTo>
                <a:lnTo>
                  <a:pt x="227878" y="5703"/>
                </a:lnTo>
                <a:lnTo>
                  <a:pt x="224770" y="9943"/>
                </a:lnTo>
                <a:lnTo>
                  <a:pt x="222830" y="11392"/>
                </a:lnTo>
                <a:lnTo>
                  <a:pt x="215514" y="14223"/>
                </a:lnTo>
                <a:lnTo>
                  <a:pt x="207898" y="17699"/>
                </a:lnTo>
                <a:lnTo>
                  <a:pt x="194685" y="24118"/>
                </a:lnTo>
                <a:lnTo>
                  <a:pt x="189280" y="26397"/>
                </a:lnTo>
                <a:lnTo>
                  <a:pt x="183295" y="28711"/>
                </a:lnTo>
                <a:lnTo>
                  <a:pt x="170295" y="33398"/>
                </a:lnTo>
                <a:lnTo>
                  <a:pt x="156580" y="38127"/>
                </a:lnTo>
                <a:lnTo>
                  <a:pt x="150383" y="40499"/>
                </a:lnTo>
                <a:lnTo>
                  <a:pt x="144664" y="42875"/>
                </a:lnTo>
                <a:lnTo>
                  <a:pt x="139263" y="45252"/>
                </a:lnTo>
                <a:lnTo>
                  <a:pt x="129030" y="50010"/>
                </a:lnTo>
                <a:lnTo>
                  <a:pt x="124079" y="52390"/>
                </a:lnTo>
                <a:lnTo>
                  <a:pt x="118396" y="54771"/>
                </a:lnTo>
                <a:lnTo>
                  <a:pt x="112227" y="57151"/>
                </a:lnTo>
                <a:lnTo>
                  <a:pt x="105733" y="59532"/>
                </a:lnTo>
                <a:lnTo>
                  <a:pt x="99816" y="62707"/>
                </a:lnTo>
                <a:lnTo>
                  <a:pt x="94284" y="66411"/>
                </a:lnTo>
                <a:lnTo>
                  <a:pt x="89008" y="70468"/>
                </a:lnTo>
                <a:lnTo>
                  <a:pt x="83904" y="73966"/>
                </a:lnTo>
                <a:lnTo>
                  <a:pt x="78913" y="77092"/>
                </a:lnTo>
                <a:lnTo>
                  <a:pt x="73999" y="79970"/>
                </a:lnTo>
                <a:lnTo>
                  <a:pt x="69135" y="81888"/>
                </a:lnTo>
                <a:lnTo>
                  <a:pt x="64304" y="83167"/>
                </a:lnTo>
                <a:lnTo>
                  <a:pt x="59497" y="84020"/>
                </a:lnTo>
                <a:lnTo>
                  <a:pt x="54705" y="85382"/>
                </a:lnTo>
                <a:lnTo>
                  <a:pt x="49922" y="87084"/>
                </a:lnTo>
                <a:lnTo>
                  <a:pt x="45146" y="89012"/>
                </a:lnTo>
                <a:lnTo>
                  <a:pt x="37723" y="93272"/>
                </a:lnTo>
                <a:lnTo>
                  <a:pt x="31777" y="97017"/>
                </a:lnTo>
                <a:lnTo>
                  <a:pt x="23969" y="99919"/>
                </a:lnTo>
                <a:lnTo>
                  <a:pt x="16627" y="104659"/>
                </a:lnTo>
                <a:lnTo>
                  <a:pt x="9425" y="107210"/>
                </a:lnTo>
                <a:lnTo>
                  <a:pt x="1997" y="112665"/>
                </a:lnTo>
                <a:lnTo>
                  <a:pt x="1290" y="113210"/>
                </a:lnTo>
                <a:lnTo>
                  <a:pt x="819" y="114367"/>
                </a:lnTo>
                <a:lnTo>
                  <a:pt x="0" y="120355"/>
                </a:lnTo>
                <a:lnTo>
                  <a:pt x="2047" y="123077"/>
                </a:lnTo>
                <a:lnTo>
                  <a:pt x="3705" y="124914"/>
                </a:lnTo>
                <a:lnTo>
                  <a:pt x="5604" y="126138"/>
                </a:lnTo>
                <a:lnTo>
                  <a:pt x="12068" y="128656"/>
                </a:lnTo>
                <a:lnTo>
                  <a:pt x="19010" y="134076"/>
                </a:lnTo>
                <a:lnTo>
                  <a:pt x="23726" y="138435"/>
                </a:lnTo>
                <a:lnTo>
                  <a:pt x="26094" y="139915"/>
                </a:lnTo>
                <a:lnTo>
                  <a:pt x="34015" y="142792"/>
                </a:lnTo>
                <a:lnTo>
                  <a:pt x="41771" y="146278"/>
                </a:lnTo>
                <a:lnTo>
                  <a:pt x="55064" y="152703"/>
                </a:lnTo>
                <a:lnTo>
                  <a:pt x="60480" y="154983"/>
                </a:lnTo>
                <a:lnTo>
                  <a:pt x="66472" y="157297"/>
                </a:lnTo>
                <a:lnTo>
                  <a:pt x="72849" y="159634"/>
                </a:lnTo>
                <a:lnTo>
                  <a:pt x="78686" y="161191"/>
                </a:lnTo>
                <a:lnTo>
                  <a:pt x="84166" y="162230"/>
                </a:lnTo>
                <a:lnTo>
                  <a:pt x="89407" y="162922"/>
                </a:lnTo>
                <a:lnTo>
                  <a:pt x="95282" y="164971"/>
                </a:lnTo>
                <a:lnTo>
                  <a:pt x="101579" y="167924"/>
                </a:lnTo>
                <a:lnTo>
                  <a:pt x="108160" y="171481"/>
                </a:lnTo>
                <a:lnTo>
                  <a:pt x="113340" y="174646"/>
                </a:lnTo>
                <a:lnTo>
                  <a:pt x="121213" y="180279"/>
                </a:lnTo>
                <a:lnTo>
                  <a:pt x="126010" y="182892"/>
                </a:lnTo>
                <a:lnTo>
                  <a:pt x="131591" y="185428"/>
                </a:lnTo>
                <a:lnTo>
                  <a:pt x="137692" y="187913"/>
                </a:lnTo>
                <a:lnTo>
                  <a:pt x="143347" y="190363"/>
                </a:lnTo>
                <a:lnTo>
                  <a:pt x="153864" y="195202"/>
                </a:lnTo>
                <a:lnTo>
                  <a:pt x="168709" y="202388"/>
                </a:lnTo>
                <a:lnTo>
                  <a:pt x="173550" y="203982"/>
                </a:lnTo>
                <a:lnTo>
                  <a:pt x="178365" y="205044"/>
                </a:lnTo>
                <a:lnTo>
                  <a:pt x="183162" y="205753"/>
                </a:lnTo>
                <a:lnTo>
                  <a:pt x="190610" y="208656"/>
                </a:lnTo>
                <a:lnTo>
                  <a:pt x="197359" y="212592"/>
                </a:lnTo>
                <a:lnTo>
                  <a:pt x="205650" y="216988"/>
                </a:lnTo>
                <a:lnTo>
                  <a:pt x="212511" y="221587"/>
                </a:lnTo>
                <a:lnTo>
                  <a:pt x="215451" y="223925"/>
                </a:lnTo>
                <a:lnTo>
                  <a:pt x="220835" y="226522"/>
                </a:lnTo>
                <a:lnTo>
                  <a:pt x="223382" y="227215"/>
                </a:lnTo>
                <a:lnTo>
                  <a:pt x="228328" y="230101"/>
                </a:lnTo>
                <a:lnTo>
                  <a:pt x="234179" y="234630"/>
                </a:lnTo>
                <a:lnTo>
                  <a:pt x="237096" y="235249"/>
                </a:lnTo>
                <a:lnTo>
                  <a:pt x="238985" y="235414"/>
                </a:lnTo>
                <a:lnTo>
                  <a:pt x="241038" y="236318"/>
                </a:lnTo>
                <a:lnTo>
                  <a:pt x="248582" y="241866"/>
                </a:lnTo>
                <a:lnTo>
                  <a:pt x="251435" y="242434"/>
                </a:lnTo>
                <a:lnTo>
                  <a:pt x="257051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4"/>
          <p:cNvSpPr/>
          <p:nvPr/>
        </p:nvSpPr>
        <p:spPr>
          <a:xfrm>
            <a:off x="7343775" y="1478756"/>
            <a:ext cx="207169" cy="14281"/>
          </a:xfrm>
          <a:custGeom>
            <a:avLst/>
            <a:gdLst/>
            <a:ahLst/>
            <a:cxnLst/>
            <a:rect l="0" t="0" r="0" b="0"/>
            <a:pathLst>
              <a:path w="207169" h="14281">
                <a:moveTo>
                  <a:pt x="0" y="0"/>
                </a:moveTo>
                <a:lnTo>
                  <a:pt x="0" y="6151"/>
                </a:lnTo>
                <a:lnTo>
                  <a:pt x="793" y="6482"/>
                </a:lnTo>
                <a:lnTo>
                  <a:pt x="3792" y="6849"/>
                </a:lnTo>
                <a:lnTo>
                  <a:pt x="8070" y="7085"/>
                </a:lnTo>
                <a:lnTo>
                  <a:pt x="14434" y="7118"/>
                </a:lnTo>
                <a:lnTo>
                  <a:pt x="17560" y="7920"/>
                </a:lnTo>
                <a:lnTo>
                  <a:pt x="20438" y="9249"/>
                </a:lnTo>
                <a:lnTo>
                  <a:pt x="23150" y="10928"/>
                </a:lnTo>
                <a:lnTo>
                  <a:pt x="27340" y="12048"/>
                </a:lnTo>
                <a:lnTo>
                  <a:pt x="32514" y="12794"/>
                </a:lnTo>
                <a:lnTo>
                  <a:pt x="38344" y="13292"/>
                </a:lnTo>
                <a:lnTo>
                  <a:pt x="43819" y="13624"/>
                </a:lnTo>
                <a:lnTo>
                  <a:pt x="54135" y="13992"/>
                </a:lnTo>
                <a:lnTo>
                  <a:pt x="84153" y="14248"/>
                </a:lnTo>
                <a:lnTo>
                  <a:pt x="108256" y="14280"/>
                </a:lnTo>
                <a:lnTo>
                  <a:pt x="115034" y="13488"/>
                </a:lnTo>
                <a:lnTo>
                  <a:pt x="121932" y="12167"/>
                </a:lnTo>
                <a:lnTo>
                  <a:pt x="128913" y="10493"/>
                </a:lnTo>
                <a:lnTo>
                  <a:pt x="135154" y="9376"/>
                </a:lnTo>
                <a:lnTo>
                  <a:pt x="140903" y="8632"/>
                </a:lnTo>
                <a:lnTo>
                  <a:pt x="146322" y="8136"/>
                </a:lnTo>
                <a:lnTo>
                  <a:pt x="152317" y="7805"/>
                </a:lnTo>
                <a:lnTo>
                  <a:pt x="165327" y="7438"/>
                </a:lnTo>
                <a:lnTo>
                  <a:pt x="182247" y="7231"/>
                </a:lnTo>
                <a:lnTo>
                  <a:pt x="187379" y="6408"/>
                </a:lnTo>
                <a:lnTo>
                  <a:pt x="192388" y="5066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5"/>
          <p:cNvSpPr/>
          <p:nvPr/>
        </p:nvSpPr>
        <p:spPr>
          <a:xfrm>
            <a:off x="7622381" y="1336204"/>
            <a:ext cx="256416" cy="256842"/>
          </a:xfrm>
          <a:custGeom>
            <a:avLst/>
            <a:gdLst/>
            <a:ahLst/>
            <a:cxnLst/>
            <a:rect l="0" t="0" r="0" b="0"/>
            <a:pathLst>
              <a:path w="256416" h="256842">
                <a:moveTo>
                  <a:pt x="0" y="28252"/>
                </a:moveTo>
                <a:lnTo>
                  <a:pt x="0" y="24459"/>
                </a:lnTo>
                <a:lnTo>
                  <a:pt x="794" y="22549"/>
                </a:lnTo>
                <a:lnTo>
                  <a:pt x="3793" y="18309"/>
                </a:lnTo>
                <a:lnTo>
                  <a:pt x="5703" y="16860"/>
                </a:lnTo>
                <a:lnTo>
                  <a:pt x="7771" y="15895"/>
                </a:lnTo>
                <a:lnTo>
                  <a:pt x="12978" y="14029"/>
                </a:lnTo>
                <a:lnTo>
                  <a:pt x="20585" y="10553"/>
                </a:lnTo>
                <a:lnTo>
                  <a:pt x="25629" y="9309"/>
                </a:lnTo>
                <a:lnTo>
                  <a:pt x="31374" y="8480"/>
                </a:lnTo>
                <a:lnTo>
                  <a:pt x="37585" y="7926"/>
                </a:lnTo>
                <a:lnTo>
                  <a:pt x="44106" y="6764"/>
                </a:lnTo>
                <a:lnTo>
                  <a:pt x="50835" y="5195"/>
                </a:lnTo>
                <a:lnTo>
                  <a:pt x="57702" y="3356"/>
                </a:lnTo>
                <a:lnTo>
                  <a:pt x="64662" y="2130"/>
                </a:lnTo>
                <a:lnTo>
                  <a:pt x="71683" y="1312"/>
                </a:lnTo>
                <a:lnTo>
                  <a:pt x="78745" y="767"/>
                </a:lnTo>
                <a:lnTo>
                  <a:pt x="85834" y="403"/>
                </a:lnTo>
                <a:lnTo>
                  <a:pt x="100061" y="0"/>
                </a:lnTo>
                <a:lnTo>
                  <a:pt x="107189" y="686"/>
                </a:lnTo>
                <a:lnTo>
                  <a:pt x="114321" y="1937"/>
                </a:lnTo>
                <a:lnTo>
                  <a:pt x="121458" y="3565"/>
                </a:lnTo>
                <a:lnTo>
                  <a:pt x="127804" y="5444"/>
                </a:lnTo>
                <a:lnTo>
                  <a:pt x="133621" y="7490"/>
                </a:lnTo>
                <a:lnTo>
                  <a:pt x="139087" y="9648"/>
                </a:lnTo>
                <a:lnTo>
                  <a:pt x="144318" y="11881"/>
                </a:lnTo>
                <a:lnTo>
                  <a:pt x="154365" y="16478"/>
                </a:lnTo>
                <a:lnTo>
                  <a:pt x="157678" y="18815"/>
                </a:lnTo>
                <a:lnTo>
                  <a:pt x="159888" y="21167"/>
                </a:lnTo>
                <a:lnTo>
                  <a:pt x="163136" y="26690"/>
                </a:lnTo>
                <a:lnTo>
                  <a:pt x="167225" y="34437"/>
                </a:lnTo>
                <a:lnTo>
                  <a:pt x="167841" y="37931"/>
                </a:lnTo>
                <a:lnTo>
                  <a:pt x="167456" y="41055"/>
                </a:lnTo>
                <a:lnTo>
                  <a:pt x="166406" y="43931"/>
                </a:lnTo>
                <a:lnTo>
                  <a:pt x="165239" y="51360"/>
                </a:lnTo>
                <a:lnTo>
                  <a:pt x="164928" y="55563"/>
                </a:lnTo>
                <a:lnTo>
                  <a:pt x="163133" y="59160"/>
                </a:lnTo>
                <a:lnTo>
                  <a:pt x="160350" y="62351"/>
                </a:lnTo>
                <a:lnTo>
                  <a:pt x="153023" y="68807"/>
                </a:lnTo>
                <a:lnTo>
                  <a:pt x="144474" y="76968"/>
                </a:lnTo>
                <a:lnTo>
                  <a:pt x="130737" y="90488"/>
                </a:lnTo>
                <a:lnTo>
                  <a:pt x="125258" y="94349"/>
                </a:lnTo>
                <a:lnTo>
                  <a:pt x="119224" y="97716"/>
                </a:lnTo>
                <a:lnTo>
                  <a:pt x="96223" y="108825"/>
                </a:lnTo>
                <a:lnTo>
                  <a:pt x="88273" y="113804"/>
                </a:lnTo>
                <a:lnTo>
                  <a:pt x="82096" y="117869"/>
                </a:lnTo>
                <a:lnTo>
                  <a:pt x="76704" y="119675"/>
                </a:lnTo>
                <a:lnTo>
                  <a:pt x="69206" y="120692"/>
                </a:lnTo>
                <a:lnTo>
                  <a:pt x="67568" y="121629"/>
                </a:lnTo>
                <a:lnTo>
                  <a:pt x="66477" y="123047"/>
                </a:lnTo>
                <a:lnTo>
                  <a:pt x="64724" y="127234"/>
                </a:lnTo>
                <a:lnTo>
                  <a:pt x="65375" y="127577"/>
                </a:lnTo>
                <a:lnTo>
                  <a:pt x="70082" y="128061"/>
                </a:lnTo>
                <a:lnTo>
                  <a:pt x="74274" y="128174"/>
                </a:lnTo>
                <a:lnTo>
                  <a:pt x="80900" y="126107"/>
                </a:lnTo>
                <a:lnTo>
                  <a:pt x="84889" y="124445"/>
                </a:lnTo>
                <a:lnTo>
                  <a:pt x="89931" y="123337"/>
                </a:lnTo>
                <a:lnTo>
                  <a:pt x="95672" y="122598"/>
                </a:lnTo>
                <a:lnTo>
                  <a:pt x="101881" y="122106"/>
                </a:lnTo>
                <a:lnTo>
                  <a:pt x="108402" y="121777"/>
                </a:lnTo>
                <a:lnTo>
                  <a:pt x="121997" y="121412"/>
                </a:lnTo>
                <a:lnTo>
                  <a:pt x="143040" y="121207"/>
                </a:lnTo>
                <a:lnTo>
                  <a:pt x="150129" y="121972"/>
                </a:lnTo>
                <a:lnTo>
                  <a:pt x="157235" y="123276"/>
                </a:lnTo>
                <a:lnTo>
                  <a:pt x="164355" y="124938"/>
                </a:lnTo>
                <a:lnTo>
                  <a:pt x="171482" y="126841"/>
                </a:lnTo>
                <a:lnTo>
                  <a:pt x="185752" y="131071"/>
                </a:lnTo>
                <a:lnTo>
                  <a:pt x="207173" y="137915"/>
                </a:lnTo>
                <a:lnTo>
                  <a:pt x="213522" y="140255"/>
                </a:lnTo>
                <a:lnTo>
                  <a:pt x="219341" y="142608"/>
                </a:lnTo>
                <a:lnTo>
                  <a:pt x="224809" y="144970"/>
                </a:lnTo>
                <a:lnTo>
                  <a:pt x="229248" y="147339"/>
                </a:lnTo>
                <a:lnTo>
                  <a:pt x="240080" y="154465"/>
                </a:lnTo>
                <a:lnTo>
                  <a:pt x="244191" y="156844"/>
                </a:lnTo>
                <a:lnTo>
                  <a:pt x="248519" y="159224"/>
                </a:lnTo>
                <a:lnTo>
                  <a:pt x="251405" y="162398"/>
                </a:lnTo>
                <a:lnTo>
                  <a:pt x="253328" y="166101"/>
                </a:lnTo>
                <a:lnTo>
                  <a:pt x="254610" y="170158"/>
                </a:lnTo>
                <a:lnTo>
                  <a:pt x="255465" y="174449"/>
                </a:lnTo>
                <a:lnTo>
                  <a:pt x="256035" y="178898"/>
                </a:lnTo>
                <a:lnTo>
                  <a:pt x="256415" y="183451"/>
                </a:lnTo>
                <a:lnTo>
                  <a:pt x="255875" y="187281"/>
                </a:lnTo>
                <a:lnTo>
                  <a:pt x="253157" y="193652"/>
                </a:lnTo>
                <a:lnTo>
                  <a:pt x="247187" y="201246"/>
                </a:lnTo>
                <a:lnTo>
                  <a:pt x="240035" y="209120"/>
                </a:lnTo>
                <a:lnTo>
                  <a:pt x="234212" y="215265"/>
                </a:lnTo>
                <a:lnTo>
                  <a:pt x="229960" y="218808"/>
                </a:lnTo>
                <a:lnTo>
                  <a:pt x="224744" y="222758"/>
                </a:lnTo>
                <a:lnTo>
                  <a:pt x="218886" y="226979"/>
                </a:lnTo>
                <a:lnTo>
                  <a:pt x="213392" y="230587"/>
                </a:lnTo>
                <a:lnTo>
                  <a:pt x="208143" y="233785"/>
                </a:lnTo>
                <a:lnTo>
                  <a:pt x="203056" y="236712"/>
                </a:lnTo>
                <a:lnTo>
                  <a:pt x="197283" y="239456"/>
                </a:lnTo>
                <a:lnTo>
                  <a:pt x="191053" y="242080"/>
                </a:lnTo>
                <a:lnTo>
                  <a:pt x="184519" y="244622"/>
                </a:lnTo>
                <a:lnTo>
                  <a:pt x="178575" y="247111"/>
                </a:lnTo>
                <a:lnTo>
                  <a:pt x="173025" y="249565"/>
                </a:lnTo>
                <a:lnTo>
                  <a:pt x="167738" y="251994"/>
                </a:lnTo>
                <a:lnTo>
                  <a:pt x="161831" y="253613"/>
                </a:lnTo>
                <a:lnTo>
                  <a:pt x="155513" y="254693"/>
                </a:lnTo>
                <a:lnTo>
                  <a:pt x="148918" y="255412"/>
                </a:lnTo>
                <a:lnTo>
                  <a:pt x="142935" y="255892"/>
                </a:lnTo>
                <a:lnTo>
                  <a:pt x="137359" y="256212"/>
                </a:lnTo>
                <a:lnTo>
                  <a:pt x="127723" y="256567"/>
                </a:lnTo>
                <a:lnTo>
                  <a:pt x="120795" y="256725"/>
                </a:lnTo>
                <a:lnTo>
                  <a:pt x="102569" y="256841"/>
                </a:lnTo>
                <a:lnTo>
                  <a:pt x="100922" y="256051"/>
                </a:lnTo>
                <a:lnTo>
                  <a:pt x="94085" y="250700"/>
                </a:lnTo>
                <a:lnTo>
                  <a:pt x="93680" y="249576"/>
                </a:lnTo>
                <a:lnTo>
                  <a:pt x="93230" y="246210"/>
                </a:lnTo>
                <a:lnTo>
                  <a:pt x="93903" y="244201"/>
                </a:lnTo>
                <a:lnTo>
                  <a:pt x="96768" y="239852"/>
                </a:lnTo>
                <a:lnTo>
                  <a:pt x="98643" y="238375"/>
                </a:lnTo>
                <a:lnTo>
                  <a:pt x="100687" y="237390"/>
                </a:lnTo>
                <a:lnTo>
                  <a:pt x="107156" y="235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6"/>
          <p:cNvSpPr/>
          <p:nvPr/>
        </p:nvSpPr>
        <p:spPr>
          <a:xfrm>
            <a:off x="8036718" y="1378743"/>
            <a:ext cx="107158" cy="214314"/>
          </a:xfrm>
          <a:custGeom>
            <a:avLst/>
            <a:gdLst/>
            <a:ahLst/>
            <a:cxnLst/>
            <a:rect l="0" t="0" r="0" b="0"/>
            <a:pathLst>
              <a:path w="107158" h="214314">
                <a:moveTo>
                  <a:pt x="0" y="0"/>
                </a:moveTo>
                <a:lnTo>
                  <a:pt x="3793" y="0"/>
                </a:lnTo>
                <a:lnTo>
                  <a:pt x="5704" y="1588"/>
                </a:lnTo>
                <a:lnTo>
                  <a:pt x="7771" y="4234"/>
                </a:lnTo>
                <a:lnTo>
                  <a:pt x="9943" y="7585"/>
                </a:lnTo>
                <a:lnTo>
                  <a:pt x="12357" y="13425"/>
                </a:lnTo>
                <a:lnTo>
                  <a:pt x="14223" y="19461"/>
                </a:lnTo>
                <a:lnTo>
                  <a:pt x="15832" y="23293"/>
                </a:lnTo>
                <a:lnTo>
                  <a:pt x="17699" y="27435"/>
                </a:lnTo>
                <a:lnTo>
                  <a:pt x="21890" y="36270"/>
                </a:lnTo>
                <a:lnTo>
                  <a:pt x="24118" y="40849"/>
                </a:lnTo>
                <a:lnTo>
                  <a:pt x="25604" y="45489"/>
                </a:lnTo>
                <a:lnTo>
                  <a:pt x="26595" y="50170"/>
                </a:lnTo>
                <a:lnTo>
                  <a:pt x="27255" y="54878"/>
                </a:lnTo>
                <a:lnTo>
                  <a:pt x="28489" y="59604"/>
                </a:lnTo>
                <a:lnTo>
                  <a:pt x="30105" y="64342"/>
                </a:lnTo>
                <a:lnTo>
                  <a:pt x="31977" y="69089"/>
                </a:lnTo>
                <a:lnTo>
                  <a:pt x="36172" y="80713"/>
                </a:lnTo>
                <a:lnTo>
                  <a:pt x="38403" y="87146"/>
                </a:lnTo>
                <a:lnTo>
                  <a:pt x="39889" y="93022"/>
                </a:lnTo>
                <a:lnTo>
                  <a:pt x="40881" y="98528"/>
                </a:lnTo>
                <a:lnTo>
                  <a:pt x="41542" y="103785"/>
                </a:lnTo>
                <a:lnTo>
                  <a:pt x="43569" y="108878"/>
                </a:lnTo>
                <a:lnTo>
                  <a:pt x="46509" y="113860"/>
                </a:lnTo>
                <a:lnTo>
                  <a:pt x="50056" y="118769"/>
                </a:lnTo>
                <a:lnTo>
                  <a:pt x="53215" y="124423"/>
                </a:lnTo>
                <a:lnTo>
                  <a:pt x="56115" y="130574"/>
                </a:lnTo>
                <a:lnTo>
                  <a:pt x="58840" y="137056"/>
                </a:lnTo>
                <a:lnTo>
                  <a:pt x="63987" y="148491"/>
                </a:lnTo>
                <a:lnTo>
                  <a:pt x="66471" y="153763"/>
                </a:lnTo>
                <a:lnTo>
                  <a:pt x="68126" y="158071"/>
                </a:lnTo>
                <a:lnTo>
                  <a:pt x="69231" y="161737"/>
                </a:lnTo>
                <a:lnTo>
                  <a:pt x="69966" y="164975"/>
                </a:lnTo>
                <a:lnTo>
                  <a:pt x="72044" y="168721"/>
                </a:lnTo>
                <a:lnTo>
                  <a:pt x="75017" y="172806"/>
                </a:lnTo>
                <a:lnTo>
                  <a:pt x="78587" y="177116"/>
                </a:lnTo>
                <a:lnTo>
                  <a:pt x="81760" y="180784"/>
                </a:lnTo>
                <a:lnTo>
                  <a:pt x="84670" y="184023"/>
                </a:lnTo>
                <a:lnTo>
                  <a:pt x="90018" y="189738"/>
                </a:lnTo>
                <a:lnTo>
                  <a:pt x="95043" y="194924"/>
                </a:lnTo>
                <a:lnTo>
                  <a:pt x="96699" y="197418"/>
                </a:lnTo>
                <a:lnTo>
                  <a:pt x="98540" y="202306"/>
                </a:lnTo>
                <a:lnTo>
                  <a:pt x="99359" y="207124"/>
                </a:lnTo>
                <a:lnTo>
                  <a:pt x="99577" y="209520"/>
                </a:lnTo>
                <a:lnTo>
                  <a:pt x="100516" y="211118"/>
                </a:lnTo>
                <a:lnTo>
                  <a:pt x="101936" y="212183"/>
                </a:lnTo>
                <a:lnTo>
                  <a:pt x="107157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7"/>
          <p:cNvSpPr/>
          <p:nvPr/>
        </p:nvSpPr>
        <p:spPr>
          <a:xfrm>
            <a:off x="8036718" y="1450181"/>
            <a:ext cx="200026" cy="50007"/>
          </a:xfrm>
          <a:custGeom>
            <a:avLst/>
            <a:gdLst/>
            <a:ahLst/>
            <a:cxnLst/>
            <a:rect l="0" t="0" r="0" b="0"/>
            <a:pathLst>
              <a:path w="200026" h="50007">
                <a:moveTo>
                  <a:pt x="0" y="50006"/>
                </a:moveTo>
                <a:lnTo>
                  <a:pt x="0" y="43855"/>
                </a:lnTo>
                <a:lnTo>
                  <a:pt x="794" y="42730"/>
                </a:lnTo>
                <a:lnTo>
                  <a:pt x="2116" y="41187"/>
                </a:lnTo>
                <a:lnTo>
                  <a:pt x="3793" y="39364"/>
                </a:lnTo>
                <a:lnTo>
                  <a:pt x="6498" y="38149"/>
                </a:lnTo>
                <a:lnTo>
                  <a:pt x="9888" y="37339"/>
                </a:lnTo>
                <a:lnTo>
                  <a:pt x="13736" y="36799"/>
                </a:lnTo>
                <a:lnTo>
                  <a:pt x="18682" y="35645"/>
                </a:lnTo>
                <a:lnTo>
                  <a:pt x="24362" y="34082"/>
                </a:lnTo>
                <a:lnTo>
                  <a:pt x="37021" y="30229"/>
                </a:lnTo>
                <a:lnTo>
                  <a:pt x="71610" y="18954"/>
                </a:lnTo>
                <a:lnTo>
                  <a:pt x="78695" y="17398"/>
                </a:lnTo>
                <a:lnTo>
                  <a:pt x="85802" y="16361"/>
                </a:lnTo>
                <a:lnTo>
                  <a:pt x="92919" y="15670"/>
                </a:lnTo>
                <a:lnTo>
                  <a:pt x="100047" y="14415"/>
                </a:lnTo>
                <a:lnTo>
                  <a:pt x="107179" y="12785"/>
                </a:lnTo>
                <a:lnTo>
                  <a:pt x="114315" y="10905"/>
                </a:lnTo>
                <a:lnTo>
                  <a:pt x="121455" y="9651"/>
                </a:lnTo>
                <a:lnTo>
                  <a:pt x="128595" y="8815"/>
                </a:lnTo>
                <a:lnTo>
                  <a:pt x="135736" y="8258"/>
                </a:lnTo>
                <a:lnTo>
                  <a:pt x="142878" y="7093"/>
                </a:lnTo>
                <a:lnTo>
                  <a:pt x="150021" y="5522"/>
                </a:lnTo>
                <a:lnTo>
                  <a:pt x="157164" y="3681"/>
                </a:lnTo>
                <a:lnTo>
                  <a:pt x="163514" y="2454"/>
                </a:lnTo>
                <a:lnTo>
                  <a:pt x="169335" y="1636"/>
                </a:lnTo>
                <a:lnTo>
                  <a:pt x="174802" y="1091"/>
                </a:lnTo>
                <a:lnTo>
                  <a:pt x="180034" y="727"/>
                </a:lnTo>
                <a:lnTo>
                  <a:pt x="185111" y="485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8"/>
          <p:cNvSpPr/>
          <p:nvPr/>
        </p:nvSpPr>
        <p:spPr>
          <a:xfrm>
            <a:off x="8372475" y="1350264"/>
            <a:ext cx="205625" cy="228173"/>
          </a:xfrm>
          <a:custGeom>
            <a:avLst/>
            <a:gdLst/>
            <a:ahLst/>
            <a:cxnLst/>
            <a:rect l="0" t="0" r="0" b="0"/>
            <a:pathLst>
              <a:path w="205625" h="228173">
                <a:moveTo>
                  <a:pt x="0" y="21336"/>
                </a:moveTo>
                <a:lnTo>
                  <a:pt x="3792" y="21336"/>
                </a:lnTo>
                <a:lnTo>
                  <a:pt x="5703" y="20542"/>
                </a:lnTo>
                <a:lnTo>
                  <a:pt x="11391" y="16426"/>
                </a:lnTo>
                <a:lnTo>
                  <a:pt x="13000" y="15185"/>
                </a:lnTo>
                <a:lnTo>
                  <a:pt x="17949" y="12516"/>
                </a:lnTo>
                <a:lnTo>
                  <a:pt x="21490" y="10694"/>
                </a:lnTo>
                <a:lnTo>
                  <a:pt x="27543" y="8668"/>
                </a:lnTo>
                <a:lnTo>
                  <a:pt x="30268" y="8128"/>
                </a:lnTo>
                <a:lnTo>
                  <a:pt x="34466" y="6974"/>
                </a:lnTo>
                <a:lnTo>
                  <a:pt x="45480" y="3576"/>
                </a:lnTo>
                <a:lnTo>
                  <a:pt x="50958" y="2352"/>
                </a:lnTo>
                <a:lnTo>
                  <a:pt x="56196" y="1536"/>
                </a:lnTo>
                <a:lnTo>
                  <a:pt x="61277" y="992"/>
                </a:lnTo>
                <a:lnTo>
                  <a:pt x="67044" y="630"/>
                </a:lnTo>
                <a:lnTo>
                  <a:pt x="79804" y="227"/>
                </a:lnTo>
                <a:lnTo>
                  <a:pt x="100374" y="0"/>
                </a:lnTo>
                <a:lnTo>
                  <a:pt x="106604" y="762"/>
                </a:lnTo>
                <a:lnTo>
                  <a:pt x="112345" y="2063"/>
                </a:lnTo>
                <a:lnTo>
                  <a:pt x="117758" y="3725"/>
                </a:lnTo>
                <a:lnTo>
                  <a:pt x="122956" y="4833"/>
                </a:lnTo>
                <a:lnTo>
                  <a:pt x="128008" y="5571"/>
                </a:lnTo>
                <a:lnTo>
                  <a:pt x="132963" y="6063"/>
                </a:lnTo>
                <a:lnTo>
                  <a:pt x="137061" y="7185"/>
                </a:lnTo>
                <a:lnTo>
                  <a:pt x="140586" y="8727"/>
                </a:lnTo>
                <a:lnTo>
                  <a:pt x="146620" y="12557"/>
                </a:lnTo>
                <a:lnTo>
                  <a:pt x="151947" y="16905"/>
                </a:lnTo>
                <a:lnTo>
                  <a:pt x="153686" y="19175"/>
                </a:lnTo>
                <a:lnTo>
                  <a:pt x="155616" y="23815"/>
                </a:lnTo>
                <a:lnTo>
                  <a:pt x="156704" y="30890"/>
                </a:lnTo>
                <a:lnTo>
                  <a:pt x="156063" y="33261"/>
                </a:lnTo>
                <a:lnTo>
                  <a:pt x="153234" y="38013"/>
                </a:lnTo>
                <a:lnTo>
                  <a:pt x="147215" y="42771"/>
                </a:lnTo>
                <a:lnTo>
                  <a:pt x="143386" y="45151"/>
                </a:lnTo>
                <a:lnTo>
                  <a:pt x="139247" y="47531"/>
                </a:lnTo>
                <a:lnTo>
                  <a:pt x="130414" y="52293"/>
                </a:lnTo>
                <a:lnTo>
                  <a:pt x="102344" y="66579"/>
                </a:lnTo>
                <a:lnTo>
                  <a:pt x="98392" y="68961"/>
                </a:lnTo>
                <a:lnTo>
                  <a:pt x="94963" y="71342"/>
                </a:lnTo>
                <a:lnTo>
                  <a:pt x="89037" y="76104"/>
                </a:lnTo>
                <a:lnTo>
                  <a:pt x="83757" y="80867"/>
                </a:lnTo>
                <a:lnTo>
                  <a:pt x="78621" y="85593"/>
                </a:lnTo>
                <a:lnTo>
                  <a:pt x="86177" y="85618"/>
                </a:lnTo>
                <a:lnTo>
                  <a:pt x="89995" y="86416"/>
                </a:lnTo>
                <a:lnTo>
                  <a:pt x="94127" y="87741"/>
                </a:lnTo>
                <a:lnTo>
                  <a:pt x="98470" y="89418"/>
                </a:lnTo>
                <a:lnTo>
                  <a:pt x="102954" y="90537"/>
                </a:lnTo>
                <a:lnTo>
                  <a:pt x="107529" y="91282"/>
                </a:lnTo>
                <a:lnTo>
                  <a:pt x="112167" y="91779"/>
                </a:lnTo>
                <a:lnTo>
                  <a:pt x="117640" y="92904"/>
                </a:lnTo>
                <a:lnTo>
                  <a:pt x="123670" y="94448"/>
                </a:lnTo>
                <a:lnTo>
                  <a:pt x="130072" y="96271"/>
                </a:lnTo>
                <a:lnTo>
                  <a:pt x="143535" y="100413"/>
                </a:lnTo>
                <a:lnTo>
                  <a:pt x="150459" y="102629"/>
                </a:lnTo>
                <a:lnTo>
                  <a:pt x="156661" y="104900"/>
                </a:lnTo>
                <a:lnTo>
                  <a:pt x="162385" y="107208"/>
                </a:lnTo>
                <a:lnTo>
                  <a:pt x="167788" y="109540"/>
                </a:lnTo>
                <a:lnTo>
                  <a:pt x="178024" y="114248"/>
                </a:lnTo>
                <a:lnTo>
                  <a:pt x="182976" y="116615"/>
                </a:lnTo>
                <a:lnTo>
                  <a:pt x="187072" y="118986"/>
                </a:lnTo>
                <a:lnTo>
                  <a:pt x="190596" y="121361"/>
                </a:lnTo>
                <a:lnTo>
                  <a:pt x="193739" y="123738"/>
                </a:lnTo>
                <a:lnTo>
                  <a:pt x="199348" y="130612"/>
                </a:lnTo>
                <a:lnTo>
                  <a:pt x="201955" y="134668"/>
                </a:lnTo>
                <a:lnTo>
                  <a:pt x="204851" y="141291"/>
                </a:lnTo>
                <a:lnTo>
                  <a:pt x="205624" y="144168"/>
                </a:lnTo>
                <a:lnTo>
                  <a:pt x="205345" y="147674"/>
                </a:lnTo>
                <a:lnTo>
                  <a:pt x="204365" y="151599"/>
                </a:lnTo>
                <a:lnTo>
                  <a:pt x="202919" y="155803"/>
                </a:lnTo>
                <a:lnTo>
                  <a:pt x="201310" y="162590"/>
                </a:lnTo>
                <a:lnTo>
                  <a:pt x="200882" y="165512"/>
                </a:lnTo>
                <a:lnTo>
                  <a:pt x="199008" y="169047"/>
                </a:lnTo>
                <a:lnTo>
                  <a:pt x="196173" y="172991"/>
                </a:lnTo>
                <a:lnTo>
                  <a:pt x="192694" y="177208"/>
                </a:lnTo>
                <a:lnTo>
                  <a:pt x="188787" y="181607"/>
                </a:lnTo>
                <a:lnTo>
                  <a:pt x="180213" y="190727"/>
                </a:lnTo>
                <a:lnTo>
                  <a:pt x="175704" y="194588"/>
                </a:lnTo>
                <a:lnTo>
                  <a:pt x="171112" y="197956"/>
                </a:lnTo>
                <a:lnTo>
                  <a:pt x="166461" y="200995"/>
                </a:lnTo>
                <a:lnTo>
                  <a:pt x="161774" y="203815"/>
                </a:lnTo>
                <a:lnTo>
                  <a:pt x="157062" y="206489"/>
                </a:lnTo>
                <a:lnTo>
                  <a:pt x="147592" y="211576"/>
                </a:lnTo>
                <a:lnTo>
                  <a:pt x="138092" y="216483"/>
                </a:lnTo>
                <a:lnTo>
                  <a:pt x="133336" y="218108"/>
                </a:lnTo>
                <a:lnTo>
                  <a:pt x="128578" y="219193"/>
                </a:lnTo>
                <a:lnTo>
                  <a:pt x="123818" y="219915"/>
                </a:lnTo>
                <a:lnTo>
                  <a:pt x="119058" y="221191"/>
                </a:lnTo>
                <a:lnTo>
                  <a:pt x="114297" y="222835"/>
                </a:lnTo>
                <a:lnTo>
                  <a:pt x="109535" y="224725"/>
                </a:lnTo>
                <a:lnTo>
                  <a:pt x="105567" y="225984"/>
                </a:lnTo>
                <a:lnTo>
                  <a:pt x="102128" y="226825"/>
                </a:lnTo>
                <a:lnTo>
                  <a:pt x="96190" y="227758"/>
                </a:lnTo>
                <a:lnTo>
                  <a:pt x="90906" y="228172"/>
                </a:lnTo>
                <a:lnTo>
                  <a:pt x="88384" y="227489"/>
                </a:lnTo>
                <a:lnTo>
                  <a:pt x="83467" y="224614"/>
                </a:lnTo>
                <a:lnTo>
                  <a:pt x="80029" y="222324"/>
                </a:lnTo>
                <a:lnTo>
                  <a:pt x="79546" y="221209"/>
                </a:lnTo>
                <a:lnTo>
                  <a:pt x="78581" y="2142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9"/>
          <p:cNvSpPr/>
          <p:nvPr/>
        </p:nvSpPr>
        <p:spPr>
          <a:xfrm>
            <a:off x="8644070" y="1314450"/>
            <a:ext cx="114168" cy="207169"/>
          </a:xfrm>
          <a:custGeom>
            <a:avLst/>
            <a:gdLst/>
            <a:ahLst/>
            <a:cxnLst/>
            <a:rect l="0" t="0" r="0" b="0"/>
            <a:pathLst>
              <a:path w="114168" h="207169">
                <a:moveTo>
                  <a:pt x="85592" y="0"/>
                </a:moveTo>
                <a:lnTo>
                  <a:pt x="79441" y="0"/>
                </a:lnTo>
                <a:lnTo>
                  <a:pt x="79110" y="793"/>
                </a:lnTo>
                <a:lnTo>
                  <a:pt x="78743" y="3792"/>
                </a:lnTo>
                <a:lnTo>
                  <a:pt x="77851" y="4909"/>
                </a:lnTo>
                <a:lnTo>
                  <a:pt x="76462" y="5654"/>
                </a:lnTo>
                <a:lnTo>
                  <a:pt x="74743" y="6150"/>
                </a:lnTo>
                <a:lnTo>
                  <a:pt x="73597" y="7275"/>
                </a:lnTo>
                <a:lnTo>
                  <a:pt x="72833" y="8819"/>
                </a:lnTo>
                <a:lnTo>
                  <a:pt x="72324" y="10641"/>
                </a:lnTo>
                <a:lnTo>
                  <a:pt x="70397" y="13444"/>
                </a:lnTo>
                <a:lnTo>
                  <a:pt x="67524" y="16900"/>
                </a:lnTo>
                <a:lnTo>
                  <a:pt x="64022" y="20792"/>
                </a:lnTo>
                <a:lnTo>
                  <a:pt x="60894" y="24973"/>
                </a:lnTo>
                <a:lnTo>
                  <a:pt x="58014" y="29349"/>
                </a:lnTo>
                <a:lnTo>
                  <a:pt x="55300" y="33853"/>
                </a:lnTo>
                <a:lnTo>
                  <a:pt x="51904" y="38444"/>
                </a:lnTo>
                <a:lnTo>
                  <a:pt x="48052" y="43091"/>
                </a:lnTo>
                <a:lnTo>
                  <a:pt x="43896" y="47777"/>
                </a:lnTo>
                <a:lnTo>
                  <a:pt x="40332" y="52489"/>
                </a:lnTo>
                <a:lnTo>
                  <a:pt x="37162" y="57218"/>
                </a:lnTo>
                <a:lnTo>
                  <a:pt x="34256" y="61957"/>
                </a:lnTo>
                <a:lnTo>
                  <a:pt x="30730" y="66705"/>
                </a:lnTo>
                <a:lnTo>
                  <a:pt x="26793" y="71457"/>
                </a:lnTo>
                <a:lnTo>
                  <a:pt x="22580" y="76213"/>
                </a:lnTo>
                <a:lnTo>
                  <a:pt x="18977" y="81765"/>
                </a:lnTo>
                <a:lnTo>
                  <a:pt x="15782" y="87847"/>
                </a:lnTo>
                <a:lnTo>
                  <a:pt x="10115" y="100162"/>
                </a:lnTo>
                <a:lnTo>
                  <a:pt x="4951" y="110926"/>
                </a:lnTo>
                <a:lnTo>
                  <a:pt x="3257" y="116020"/>
                </a:lnTo>
                <a:lnTo>
                  <a:pt x="2127" y="121002"/>
                </a:lnTo>
                <a:lnTo>
                  <a:pt x="1373" y="125912"/>
                </a:lnTo>
                <a:lnTo>
                  <a:pt x="872" y="130772"/>
                </a:lnTo>
                <a:lnTo>
                  <a:pt x="537" y="135600"/>
                </a:lnTo>
                <a:lnTo>
                  <a:pt x="313" y="140406"/>
                </a:lnTo>
                <a:lnTo>
                  <a:pt x="65" y="149980"/>
                </a:lnTo>
                <a:lnTo>
                  <a:pt x="0" y="154755"/>
                </a:lnTo>
                <a:lnTo>
                  <a:pt x="748" y="159526"/>
                </a:lnTo>
                <a:lnTo>
                  <a:pt x="2043" y="164294"/>
                </a:lnTo>
                <a:lnTo>
                  <a:pt x="3699" y="169061"/>
                </a:lnTo>
                <a:lnTo>
                  <a:pt x="5596" y="173032"/>
                </a:lnTo>
                <a:lnTo>
                  <a:pt x="7655" y="176473"/>
                </a:lnTo>
                <a:lnTo>
                  <a:pt x="9822" y="179561"/>
                </a:lnTo>
                <a:lnTo>
                  <a:pt x="12854" y="182414"/>
                </a:lnTo>
                <a:lnTo>
                  <a:pt x="16463" y="185109"/>
                </a:lnTo>
                <a:lnTo>
                  <a:pt x="20456" y="187699"/>
                </a:lnTo>
                <a:lnTo>
                  <a:pt x="23912" y="190220"/>
                </a:lnTo>
                <a:lnTo>
                  <a:pt x="27010" y="192695"/>
                </a:lnTo>
                <a:lnTo>
                  <a:pt x="29867" y="195138"/>
                </a:lnTo>
                <a:lnTo>
                  <a:pt x="33361" y="197561"/>
                </a:lnTo>
                <a:lnTo>
                  <a:pt x="37277" y="199969"/>
                </a:lnTo>
                <a:lnTo>
                  <a:pt x="41476" y="202369"/>
                </a:lnTo>
                <a:lnTo>
                  <a:pt x="46656" y="203969"/>
                </a:lnTo>
                <a:lnTo>
                  <a:pt x="52491" y="205035"/>
                </a:lnTo>
                <a:lnTo>
                  <a:pt x="58763" y="205746"/>
                </a:lnTo>
                <a:lnTo>
                  <a:pt x="64530" y="206220"/>
                </a:lnTo>
                <a:lnTo>
                  <a:pt x="69964" y="206536"/>
                </a:lnTo>
                <a:lnTo>
                  <a:pt x="80233" y="206887"/>
                </a:lnTo>
                <a:lnTo>
                  <a:pt x="100771" y="207131"/>
                </a:lnTo>
                <a:lnTo>
                  <a:pt x="114167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0"/>
          <p:cNvSpPr/>
          <p:nvPr/>
        </p:nvSpPr>
        <p:spPr>
          <a:xfrm>
            <a:off x="8797905" y="1385887"/>
            <a:ext cx="145641" cy="121406"/>
          </a:xfrm>
          <a:custGeom>
            <a:avLst/>
            <a:gdLst/>
            <a:ahLst/>
            <a:cxnLst/>
            <a:rect l="0" t="0" r="0" b="0"/>
            <a:pathLst>
              <a:path w="145641" h="121406">
                <a:moveTo>
                  <a:pt x="46057" y="14288"/>
                </a:moveTo>
                <a:lnTo>
                  <a:pt x="39208" y="14288"/>
                </a:lnTo>
                <a:lnTo>
                  <a:pt x="35208" y="10495"/>
                </a:lnTo>
                <a:lnTo>
                  <a:pt x="32789" y="8137"/>
                </a:lnTo>
                <a:lnTo>
                  <a:pt x="32449" y="8599"/>
                </a:lnTo>
                <a:lnTo>
                  <a:pt x="31971" y="12249"/>
                </a:lnTo>
                <a:lnTo>
                  <a:pt x="31859" y="13382"/>
                </a:lnTo>
                <a:lnTo>
                  <a:pt x="29692" y="16002"/>
                </a:lnTo>
                <a:lnTo>
                  <a:pt x="28004" y="17811"/>
                </a:lnTo>
                <a:lnTo>
                  <a:pt x="26878" y="19812"/>
                </a:lnTo>
                <a:lnTo>
                  <a:pt x="26127" y="21939"/>
                </a:lnTo>
                <a:lnTo>
                  <a:pt x="25627" y="24151"/>
                </a:lnTo>
                <a:lnTo>
                  <a:pt x="24499" y="27213"/>
                </a:lnTo>
                <a:lnTo>
                  <a:pt x="22954" y="30842"/>
                </a:lnTo>
                <a:lnTo>
                  <a:pt x="19121" y="39108"/>
                </a:lnTo>
                <a:lnTo>
                  <a:pt x="784" y="76239"/>
                </a:lnTo>
                <a:lnTo>
                  <a:pt x="0" y="80195"/>
                </a:lnTo>
                <a:lnTo>
                  <a:pt x="271" y="83626"/>
                </a:lnTo>
                <a:lnTo>
                  <a:pt x="1246" y="86707"/>
                </a:lnTo>
                <a:lnTo>
                  <a:pt x="1895" y="90348"/>
                </a:lnTo>
                <a:lnTo>
                  <a:pt x="2329" y="94363"/>
                </a:lnTo>
                <a:lnTo>
                  <a:pt x="2617" y="98628"/>
                </a:lnTo>
                <a:lnTo>
                  <a:pt x="2938" y="105483"/>
                </a:lnTo>
                <a:lnTo>
                  <a:pt x="3024" y="108422"/>
                </a:lnTo>
                <a:lnTo>
                  <a:pt x="3875" y="111175"/>
                </a:lnTo>
                <a:lnTo>
                  <a:pt x="5235" y="113804"/>
                </a:lnTo>
                <a:lnTo>
                  <a:pt x="6936" y="116351"/>
                </a:lnTo>
                <a:lnTo>
                  <a:pt x="9658" y="118048"/>
                </a:lnTo>
                <a:lnTo>
                  <a:pt x="13060" y="119180"/>
                </a:lnTo>
                <a:lnTo>
                  <a:pt x="16915" y="119935"/>
                </a:lnTo>
                <a:lnTo>
                  <a:pt x="21073" y="120438"/>
                </a:lnTo>
                <a:lnTo>
                  <a:pt x="25433" y="120773"/>
                </a:lnTo>
                <a:lnTo>
                  <a:pt x="33715" y="121146"/>
                </a:lnTo>
                <a:lnTo>
                  <a:pt x="40043" y="121311"/>
                </a:lnTo>
                <a:lnTo>
                  <a:pt x="55652" y="121405"/>
                </a:lnTo>
                <a:lnTo>
                  <a:pt x="61185" y="120624"/>
                </a:lnTo>
                <a:lnTo>
                  <a:pt x="66461" y="119310"/>
                </a:lnTo>
                <a:lnTo>
                  <a:pt x="71566" y="117640"/>
                </a:lnTo>
                <a:lnTo>
                  <a:pt x="76557" y="116527"/>
                </a:lnTo>
                <a:lnTo>
                  <a:pt x="81471" y="115784"/>
                </a:lnTo>
                <a:lnTo>
                  <a:pt x="86336" y="115290"/>
                </a:lnTo>
                <a:lnTo>
                  <a:pt x="91165" y="114166"/>
                </a:lnTo>
                <a:lnTo>
                  <a:pt x="95973" y="112623"/>
                </a:lnTo>
                <a:lnTo>
                  <a:pt x="100766" y="110801"/>
                </a:lnTo>
                <a:lnTo>
                  <a:pt x="105549" y="107999"/>
                </a:lnTo>
                <a:lnTo>
                  <a:pt x="110324" y="104543"/>
                </a:lnTo>
                <a:lnTo>
                  <a:pt x="115095" y="100652"/>
                </a:lnTo>
                <a:lnTo>
                  <a:pt x="119070" y="97264"/>
                </a:lnTo>
                <a:lnTo>
                  <a:pt x="122514" y="94211"/>
                </a:lnTo>
                <a:lnTo>
                  <a:pt x="125603" y="91383"/>
                </a:lnTo>
                <a:lnTo>
                  <a:pt x="128457" y="87909"/>
                </a:lnTo>
                <a:lnTo>
                  <a:pt x="131153" y="84006"/>
                </a:lnTo>
                <a:lnTo>
                  <a:pt x="133744" y="79817"/>
                </a:lnTo>
                <a:lnTo>
                  <a:pt x="136265" y="76230"/>
                </a:lnTo>
                <a:lnTo>
                  <a:pt x="138739" y="73045"/>
                </a:lnTo>
                <a:lnTo>
                  <a:pt x="141183" y="70128"/>
                </a:lnTo>
                <a:lnTo>
                  <a:pt x="142812" y="66596"/>
                </a:lnTo>
                <a:lnTo>
                  <a:pt x="143898" y="62653"/>
                </a:lnTo>
                <a:lnTo>
                  <a:pt x="144622" y="58438"/>
                </a:lnTo>
                <a:lnTo>
                  <a:pt x="145104" y="54833"/>
                </a:lnTo>
                <a:lnTo>
                  <a:pt x="145426" y="51637"/>
                </a:lnTo>
                <a:lnTo>
                  <a:pt x="145640" y="48712"/>
                </a:lnTo>
                <a:lnTo>
                  <a:pt x="144990" y="45175"/>
                </a:lnTo>
                <a:lnTo>
                  <a:pt x="143762" y="41229"/>
                </a:lnTo>
                <a:lnTo>
                  <a:pt x="142150" y="37011"/>
                </a:lnTo>
                <a:lnTo>
                  <a:pt x="139487" y="33405"/>
                </a:lnTo>
                <a:lnTo>
                  <a:pt x="136126" y="30208"/>
                </a:lnTo>
                <a:lnTo>
                  <a:pt x="132297" y="27282"/>
                </a:lnTo>
                <a:lnTo>
                  <a:pt x="127362" y="24538"/>
                </a:lnTo>
                <a:lnTo>
                  <a:pt x="121692" y="21915"/>
                </a:lnTo>
                <a:lnTo>
                  <a:pt x="115530" y="19372"/>
                </a:lnTo>
                <a:lnTo>
                  <a:pt x="109835" y="16884"/>
                </a:lnTo>
                <a:lnTo>
                  <a:pt x="99274" y="12002"/>
                </a:lnTo>
                <a:lnTo>
                  <a:pt x="93441" y="10383"/>
                </a:lnTo>
                <a:lnTo>
                  <a:pt x="87172" y="9303"/>
                </a:lnTo>
                <a:lnTo>
                  <a:pt x="80611" y="8583"/>
                </a:lnTo>
                <a:lnTo>
                  <a:pt x="74648" y="8103"/>
                </a:lnTo>
                <a:lnTo>
                  <a:pt x="69087" y="7784"/>
                </a:lnTo>
                <a:lnTo>
                  <a:pt x="58673" y="7428"/>
                </a:lnTo>
                <a:lnTo>
                  <a:pt x="48755" y="7270"/>
                </a:lnTo>
                <a:lnTo>
                  <a:pt x="43887" y="6434"/>
                </a:lnTo>
                <a:lnTo>
                  <a:pt x="39054" y="5083"/>
                </a:lnTo>
                <a:lnTo>
                  <a:pt x="34245" y="3389"/>
                </a:lnTo>
                <a:lnTo>
                  <a:pt x="29451" y="2259"/>
                </a:lnTo>
                <a:lnTo>
                  <a:pt x="24668" y="1506"/>
                </a:lnTo>
                <a:lnTo>
                  <a:pt x="19891" y="1004"/>
                </a:lnTo>
                <a:lnTo>
                  <a:pt x="15913" y="669"/>
                </a:lnTo>
                <a:lnTo>
                  <a:pt x="12468" y="446"/>
                </a:lnTo>
                <a:lnTo>
                  <a:pt x="31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1"/>
          <p:cNvSpPr/>
          <p:nvPr/>
        </p:nvSpPr>
        <p:spPr>
          <a:xfrm>
            <a:off x="8922543" y="1257300"/>
            <a:ext cx="163861" cy="328613"/>
          </a:xfrm>
          <a:custGeom>
            <a:avLst/>
            <a:gdLst/>
            <a:ahLst/>
            <a:cxnLst/>
            <a:rect l="0" t="0" r="0" b="0"/>
            <a:pathLst>
              <a:path w="163861" h="328613">
                <a:moveTo>
                  <a:pt x="7144" y="0"/>
                </a:moveTo>
                <a:lnTo>
                  <a:pt x="21578" y="0"/>
                </a:lnTo>
                <a:lnTo>
                  <a:pt x="25498" y="793"/>
                </a:lnTo>
                <a:lnTo>
                  <a:pt x="29699" y="2116"/>
                </a:lnTo>
                <a:lnTo>
                  <a:pt x="34087" y="3792"/>
                </a:lnTo>
                <a:lnTo>
                  <a:pt x="45312" y="7770"/>
                </a:lnTo>
                <a:lnTo>
                  <a:pt x="51640" y="9943"/>
                </a:lnTo>
                <a:lnTo>
                  <a:pt x="57445" y="12185"/>
                </a:lnTo>
                <a:lnTo>
                  <a:pt x="62903" y="14473"/>
                </a:lnTo>
                <a:lnTo>
                  <a:pt x="68129" y="16792"/>
                </a:lnTo>
                <a:lnTo>
                  <a:pt x="73201" y="19926"/>
                </a:lnTo>
                <a:lnTo>
                  <a:pt x="78170" y="23602"/>
                </a:lnTo>
                <a:lnTo>
                  <a:pt x="83070" y="27641"/>
                </a:lnTo>
                <a:lnTo>
                  <a:pt x="87924" y="31921"/>
                </a:lnTo>
                <a:lnTo>
                  <a:pt x="97550" y="40910"/>
                </a:lnTo>
                <a:lnTo>
                  <a:pt x="101546" y="45529"/>
                </a:lnTo>
                <a:lnTo>
                  <a:pt x="105005" y="50196"/>
                </a:lnTo>
                <a:lnTo>
                  <a:pt x="108103" y="54895"/>
                </a:lnTo>
                <a:lnTo>
                  <a:pt x="111756" y="59616"/>
                </a:lnTo>
                <a:lnTo>
                  <a:pt x="115779" y="64350"/>
                </a:lnTo>
                <a:lnTo>
                  <a:pt x="120049" y="69093"/>
                </a:lnTo>
                <a:lnTo>
                  <a:pt x="123689" y="73843"/>
                </a:lnTo>
                <a:lnTo>
                  <a:pt x="126909" y="78598"/>
                </a:lnTo>
                <a:lnTo>
                  <a:pt x="129850" y="83354"/>
                </a:lnTo>
                <a:lnTo>
                  <a:pt x="141573" y="101426"/>
                </a:lnTo>
                <a:lnTo>
                  <a:pt x="145183" y="107305"/>
                </a:lnTo>
                <a:lnTo>
                  <a:pt x="148382" y="112812"/>
                </a:lnTo>
                <a:lnTo>
                  <a:pt x="151309" y="118070"/>
                </a:lnTo>
                <a:lnTo>
                  <a:pt x="154054" y="123957"/>
                </a:lnTo>
                <a:lnTo>
                  <a:pt x="156678" y="130263"/>
                </a:lnTo>
                <a:lnTo>
                  <a:pt x="159221" y="136848"/>
                </a:lnTo>
                <a:lnTo>
                  <a:pt x="160916" y="142826"/>
                </a:lnTo>
                <a:lnTo>
                  <a:pt x="162046" y="148398"/>
                </a:lnTo>
                <a:lnTo>
                  <a:pt x="162800" y="153701"/>
                </a:lnTo>
                <a:lnTo>
                  <a:pt x="163302" y="159617"/>
                </a:lnTo>
                <a:lnTo>
                  <a:pt x="163637" y="165942"/>
                </a:lnTo>
                <a:lnTo>
                  <a:pt x="163860" y="172541"/>
                </a:lnTo>
                <a:lnTo>
                  <a:pt x="163216" y="178527"/>
                </a:lnTo>
                <a:lnTo>
                  <a:pt x="161991" y="184105"/>
                </a:lnTo>
                <a:lnTo>
                  <a:pt x="158515" y="195331"/>
                </a:lnTo>
                <a:lnTo>
                  <a:pt x="154324" y="208257"/>
                </a:lnTo>
                <a:lnTo>
                  <a:pt x="151302" y="214244"/>
                </a:lnTo>
                <a:lnTo>
                  <a:pt x="147700" y="219823"/>
                </a:lnTo>
                <a:lnTo>
                  <a:pt x="143710" y="225130"/>
                </a:lnTo>
                <a:lnTo>
                  <a:pt x="139463" y="230255"/>
                </a:lnTo>
                <a:lnTo>
                  <a:pt x="135045" y="235259"/>
                </a:lnTo>
                <a:lnTo>
                  <a:pt x="125901" y="245053"/>
                </a:lnTo>
                <a:lnTo>
                  <a:pt x="107096" y="264276"/>
                </a:lnTo>
                <a:lnTo>
                  <a:pt x="102354" y="269052"/>
                </a:lnTo>
                <a:lnTo>
                  <a:pt x="97605" y="273031"/>
                </a:lnTo>
                <a:lnTo>
                  <a:pt x="92852" y="276477"/>
                </a:lnTo>
                <a:lnTo>
                  <a:pt x="88095" y="279568"/>
                </a:lnTo>
                <a:lnTo>
                  <a:pt x="83336" y="283216"/>
                </a:lnTo>
                <a:lnTo>
                  <a:pt x="78576" y="287235"/>
                </a:lnTo>
                <a:lnTo>
                  <a:pt x="73816" y="291503"/>
                </a:lnTo>
                <a:lnTo>
                  <a:pt x="69054" y="295141"/>
                </a:lnTo>
                <a:lnTo>
                  <a:pt x="64292" y="298361"/>
                </a:lnTo>
                <a:lnTo>
                  <a:pt x="59531" y="301301"/>
                </a:lnTo>
                <a:lnTo>
                  <a:pt x="55562" y="304054"/>
                </a:lnTo>
                <a:lnTo>
                  <a:pt x="52123" y="306684"/>
                </a:lnTo>
                <a:lnTo>
                  <a:pt x="49036" y="309231"/>
                </a:lnTo>
                <a:lnTo>
                  <a:pt x="45391" y="311723"/>
                </a:lnTo>
                <a:lnTo>
                  <a:pt x="41373" y="314177"/>
                </a:lnTo>
                <a:lnTo>
                  <a:pt x="37107" y="316608"/>
                </a:lnTo>
                <a:lnTo>
                  <a:pt x="32676" y="318228"/>
                </a:lnTo>
                <a:lnTo>
                  <a:pt x="28134" y="319308"/>
                </a:lnTo>
                <a:lnTo>
                  <a:pt x="23519" y="320028"/>
                </a:lnTo>
                <a:lnTo>
                  <a:pt x="19648" y="321302"/>
                </a:lnTo>
                <a:lnTo>
                  <a:pt x="16274" y="322945"/>
                </a:lnTo>
                <a:lnTo>
                  <a:pt x="13230" y="324834"/>
                </a:lnTo>
                <a:lnTo>
                  <a:pt x="10408" y="326093"/>
                </a:lnTo>
                <a:lnTo>
                  <a:pt x="7732" y="326933"/>
                </a:lnTo>
                <a:lnTo>
                  <a:pt x="0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2"/>
          <p:cNvSpPr/>
          <p:nvPr/>
        </p:nvSpPr>
        <p:spPr>
          <a:xfrm>
            <a:off x="6780529" y="1885957"/>
            <a:ext cx="263082" cy="199981"/>
          </a:xfrm>
          <a:custGeom>
            <a:avLst/>
            <a:gdLst/>
            <a:ahLst/>
            <a:cxnLst/>
            <a:rect l="0" t="0" r="0" b="0"/>
            <a:pathLst>
              <a:path w="263082" h="199981">
                <a:moveTo>
                  <a:pt x="84614" y="7136"/>
                </a:moveTo>
                <a:lnTo>
                  <a:pt x="80821" y="7136"/>
                </a:lnTo>
                <a:lnTo>
                  <a:pt x="79704" y="6343"/>
                </a:lnTo>
                <a:lnTo>
                  <a:pt x="78960" y="5020"/>
                </a:lnTo>
                <a:lnTo>
                  <a:pt x="77765" y="985"/>
                </a:lnTo>
                <a:lnTo>
                  <a:pt x="76873" y="655"/>
                </a:lnTo>
                <a:lnTo>
                  <a:pt x="69738" y="123"/>
                </a:lnTo>
                <a:lnTo>
                  <a:pt x="63009" y="31"/>
                </a:lnTo>
                <a:lnTo>
                  <a:pt x="57416" y="0"/>
                </a:lnTo>
                <a:lnTo>
                  <a:pt x="54535" y="2113"/>
                </a:lnTo>
                <a:lnTo>
                  <a:pt x="52655" y="3787"/>
                </a:lnTo>
                <a:lnTo>
                  <a:pt x="50609" y="4903"/>
                </a:lnTo>
                <a:lnTo>
                  <a:pt x="46217" y="6144"/>
                </a:lnTo>
                <a:lnTo>
                  <a:pt x="43935" y="8062"/>
                </a:lnTo>
                <a:lnTo>
                  <a:pt x="41620" y="10928"/>
                </a:lnTo>
                <a:lnTo>
                  <a:pt x="39283" y="14427"/>
                </a:lnTo>
                <a:lnTo>
                  <a:pt x="36685" y="20431"/>
                </a:lnTo>
                <a:lnTo>
                  <a:pt x="35992" y="23143"/>
                </a:lnTo>
                <a:lnTo>
                  <a:pt x="33944" y="25745"/>
                </a:lnTo>
                <a:lnTo>
                  <a:pt x="27434" y="30753"/>
                </a:lnTo>
                <a:lnTo>
                  <a:pt x="25063" y="33993"/>
                </a:lnTo>
                <a:lnTo>
                  <a:pt x="23482" y="37741"/>
                </a:lnTo>
                <a:lnTo>
                  <a:pt x="22428" y="41827"/>
                </a:lnTo>
                <a:lnTo>
                  <a:pt x="20932" y="46138"/>
                </a:lnTo>
                <a:lnTo>
                  <a:pt x="19141" y="50600"/>
                </a:lnTo>
                <a:lnTo>
                  <a:pt x="17152" y="55162"/>
                </a:lnTo>
                <a:lnTo>
                  <a:pt x="15034" y="58997"/>
                </a:lnTo>
                <a:lnTo>
                  <a:pt x="12827" y="62348"/>
                </a:lnTo>
                <a:lnTo>
                  <a:pt x="10562" y="65375"/>
                </a:lnTo>
                <a:lnTo>
                  <a:pt x="9053" y="68981"/>
                </a:lnTo>
                <a:lnTo>
                  <a:pt x="8046" y="72972"/>
                </a:lnTo>
                <a:lnTo>
                  <a:pt x="7375" y="77221"/>
                </a:lnTo>
                <a:lnTo>
                  <a:pt x="6134" y="82434"/>
                </a:lnTo>
                <a:lnTo>
                  <a:pt x="4513" y="88291"/>
                </a:lnTo>
                <a:lnTo>
                  <a:pt x="2639" y="94577"/>
                </a:lnTo>
                <a:lnTo>
                  <a:pt x="1388" y="100355"/>
                </a:lnTo>
                <a:lnTo>
                  <a:pt x="556" y="105795"/>
                </a:lnTo>
                <a:lnTo>
                  <a:pt x="0" y="111009"/>
                </a:lnTo>
                <a:lnTo>
                  <a:pt x="423" y="116072"/>
                </a:lnTo>
                <a:lnTo>
                  <a:pt x="1500" y="121035"/>
                </a:lnTo>
                <a:lnTo>
                  <a:pt x="3011" y="125931"/>
                </a:lnTo>
                <a:lnTo>
                  <a:pt x="4018" y="130783"/>
                </a:lnTo>
                <a:lnTo>
                  <a:pt x="4690" y="135605"/>
                </a:lnTo>
                <a:lnTo>
                  <a:pt x="5138" y="140407"/>
                </a:lnTo>
                <a:lnTo>
                  <a:pt x="6230" y="145196"/>
                </a:lnTo>
                <a:lnTo>
                  <a:pt x="7751" y="149976"/>
                </a:lnTo>
                <a:lnTo>
                  <a:pt x="9560" y="154750"/>
                </a:lnTo>
                <a:lnTo>
                  <a:pt x="12353" y="159521"/>
                </a:lnTo>
                <a:lnTo>
                  <a:pt x="15803" y="164288"/>
                </a:lnTo>
                <a:lnTo>
                  <a:pt x="19690" y="169054"/>
                </a:lnTo>
                <a:lnTo>
                  <a:pt x="23869" y="173026"/>
                </a:lnTo>
                <a:lnTo>
                  <a:pt x="28242" y="176467"/>
                </a:lnTo>
                <a:lnTo>
                  <a:pt x="32746" y="179554"/>
                </a:lnTo>
                <a:lnTo>
                  <a:pt x="37335" y="182407"/>
                </a:lnTo>
                <a:lnTo>
                  <a:pt x="41983" y="185102"/>
                </a:lnTo>
                <a:lnTo>
                  <a:pt x="51380" y="190213"/>
                </a:lnTo>
                <a:lnTo>
                  <a:pt x="60847" y="195131"/>
                </a:lnTo>
                <a:lnTo>
                  <a:pt x="65594" y="196760"/>
                </a:lnTo>
                <a:lnTo>
                  <a:pt x="70347" y="197846"/>
                </a:lnTo>
                <a:lnTo>
                  <a:pt x="75103" y="198570"/>
                </a:lnTo>
                <a:lnTo>
                  <a:pt x="79861" y="199052"/>
                </a:lnTo>
                <a:lnTo>
                  <a:pt x="84620" y="199374"/>
                </a:lnTo>
                <a:lnTo>
                  <a:pt x="89381" y="199588"/>
                </a:lnTo>
                <a:lnTo>
                  <a:pt x="101020" y="199827"/>
                </a:lnTo>
                <a:lnTo>
                  <a:pt x="124103" y="199980"/>
                </a:lnTo>
                <a:lnTo>
                  <a:pt x="129196" y="199199"/>
                </a:lnTo>
                <a:lnTo>
                  <a:pt x="134179" y="197884"/>
                </a:lnTo>
                <a:lnTo>
                  <a:pt x="157376" y="190071"/>
                </a:lnTo>
                <a:lnTo>
                  <a:pt x="163285" y="187830"/>
                </a:lnTo>
                <a:lnTo>
                  <a:pt x="168811" y="185543"/>
                </a:lnTo>
                <a:lnTo>
                  <a:pt x="174083" y="183224"/>
                </a:lnTo>
                <a:lnTo>
                  <a:pt x="184174" y="178531"/>
                </a:lnTo>
                <a:lnTo>
                  <a:pt x="189088" y="176168"/>
                </a:lnTo>
                <a:lnTo>
                  <a:pt x="193950" y="173005"/>
                </a:lnTo>
                <a:lnTo>
                  <a:pt x="198780" y="169309"/>
                </a:lnTo>
                <a:lnTo>
                  <a:pt x="203588" y="165258"/>
                </a:lnTo>
                <a:lnTo>
                  <a:pt x="208380" y="161763"/>
                </a:lnTo>
                <a:lnTo>
                  <a:pt x="213162" y="158640"/>
                </a:lnTo>
                <a:lnTo>
                  <a:pt x="217938" y="155763"/>
                </a:lnTo>
                <a:lnTo>
                  <a:pt x="222709" y="152258"/>
                </a:lnTo>
                <a:lnTo>
                  <a:pt x="227478" y="148335"/>
                </a:lnTo>
                <a:lnTo>
                  <a:pt x="232244" y="144131"/>
                </a:lnTo>
                <a:lnTo>
                  <a:pt x="236215" y="138947"/>
                </a:lnTo>
                <a:lnTo>
                  <a:pt x="239657" y="133110"/>
                </a:lnTo>
                <a:lnTo>
                  <a:pt x="258321" y="95508"/>
                </a:lnTo>
                <a:lnTo>
                  <a:pt x="259951" y="90657"/>
                </a:lnTo>
                <a:lnTo>
                  <a:pt x="261036" y="85836"/>
                </a:lnTo>
                <a:lnTo>
                  <a:pt x="261760" y="81033"/>
                </a:lnTo>
                <a:lnTo>
                  <a:pt x="262243" y="76245"/>
                </a:lnTo>
                <a:lnTo>
                  <a:pt x="262565" y="71465"/>
                </a:lnTo>
                <a:lnTo>
                  <a:pt x="262779" y="66691"/>
                </a:lnTo>
                <a:lnTo>
                  <a:pt x="263017" y="57153"/>
                </a:lnTo>
                <a:lnTo>
                  <a:pt x="263081" y="52387"/>
                </a:lnTo>
                <a:lnTo>
                  <a:pt x="262330" y="47622"/>
                </a:lnTo>
                <a:lnTo>
                  <a:pt x="261034" y="42858"/>
                </a:lnTo>
                <a:lnTo>
                  <a:pt x="259379" y="38094"/>
                </a:lnTo>
                <a:lnTo>
                  <a:pt x="257480" y="34125"/>
                </a:lnTo>
                <a:lnTo>
                  <a:pt x="255421" y="30685"/>
                </a:lnTo>
                <a:lnTo>
                  <a:pt x="253254" y="27598"/>
                </a:lnTo>
                <a:lnTo>
                  <a:pt x="249428" y="24746"/>
                </a:lnTo>
                <a:lnTo>
                  <a:pt x="244497" y="22051"/>
                </a:lnTo>
                <a:lnTo>
                  <a:pt x="233460" y="16940"/>
                </a:lnTo>
                <a:lnTo>
                  <a:pt x="223264" y="12023"/>
                </a:lnTo>
                <a:lnTo>
                  <a:pt x="217529" y="10394"/>
                </a:lnTo>
                <a:lnTo>
                  <a:pt x="211324" y="9308"/>
                </a:lnTo>
                <a:lnTo>
                  <a:pt x="204807" y="8584"/>
                </a:lnTo>
                <a:lnTo>
                  <a:pt x="198079" y="8102"/>
                </a:lnTo>
                <a:lnTo>
                  <a:pt x="191214" y="7780"/>
                </a:lnTo>
                <a:lnTo>
                  <a:pt x="176442" y="7422"/>
                </a:lnTo>
                <a:lnTo>
                  <a:pt x="131789" y="7174"/>
                </a:lnTo>
                <a:lnTo>
                  <a:pt x="123208" y="7955"/>
                </a:lnTo>
                <a:lnTo>
                  <a:pt x="115105" y="9270"/>
                </a:lnTo>
                <a:lnTo>
                  <a:pt x="107323" y="10940"/>
                </a:lnTo>
                <a:lnTo>
                  <a:pt x="99754" y="12053"/>
                </a:lnTo>
                <a:lnTo>
                  <a:pt x="92325" y="12796"/>
                </a:lnTo>
                <a:lnTo>
                  <a:pt x="84993" y="13290"/>
                </a:lnTo>
                <a:lnTo>
                  <a:pt x="78517" y="14414"/>
                </a:lnTo>
                <a:lnTo>
                  <a:pt x="72612" y="15957"/>
                </a:lnTo>
                <a:lnTo>
                  <a:pt x="67087" y="17779"/>
                </a:lnTo>
                <a:lnTo>
                  <a:pt x="61817" y="18994"/>
                </a:lnTo>
                <a:lnTo>
                  <a:pt x="56717" y="19804"/>
                </a:lnTo>
                <a:lnTo>
                  <a:pt x="51729" y="20344"/>
                </a:lnTo>
                <a:lnTo>
                  <a:pt x="44069" y="20944"/>
                </a:lnTo>
                <a:lnTo>
                  <a:pt x="36477" y="21329"/>
                </a:lnTo>
                <a:lnTo>
                  <a:pt x="33322" y="23498"/>
                </a:lnTo>
                <a:lnTo>
                  <a:pt x="28622" y="27566"/>
                </a:lnTo>
                <a:lnTo>
                  <a:pt x="29029" y="27900"/>
                </a:lnTo>
                <a:lnTo>
                  <a:pt x="34608" y="2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3"/>
          <p:cNvSpPr/>
          <p:nvPr/>
        </p:nvSpPr>
        <p:spPr>
          <a:xfrm>
            <a:off x="7151233" y="1828800"/>
            <a:ext cx="299699" cy="214305"/>
          </a:xfrm>
          <a:custGeom>
            <a:avLst/>
            <a:gdLst/>
            <a:ahLst/>
            <a:cxnLst/>
            <a:rect l="0" t="0" r="0" b="0"/>
            <a:pathLst>
              <a:path w="299699" h="214305">
                <a:moveTo>
                  <a:pt x="221117" y="0"/>
                </a:moveTo>
                <a:lnTo>
                  <a:pt x="197267" y="23849"/>
                </a:lnTo>
                <a:lnTo>
                  <a:pt x="190408" y="28591"/>
                </a:lnTo>
                <a:lnTo>
                  <a:pt x="182068" y="33344"/>
                </a:lnTo>
                <a:lnTo>
                  <a:pt x="173071" y="38103"/>
                </a:lnTo>
                <a:lnTo>
                  <a:pt x="167655" y="40483"/>
                </a:lnTo>
                <a:lnTo>
                  <a:pt x="161663" y="42864"/>
                </a:lnTo>
                <a:lnTo>
                  <a:pt x="155287" y="45244"/>
                </a:lnTo>
                <a:lnTo>
                  <a:pt x="149449" y="48419"/>
                </a:lnTo>
                <a:lnTo>
                  <a:pt x="143969" y="52123"/>
                </a:lnTo>
                <a:lnTo>
                  <a:pt x="138729" y="56180"/>
                </a:lnTo>
                <a:lnTo>
                  <a:pt x="132854" y="60472"/>
                </a:lnTo>
                <a:lnTo>
                  <a:pt x="119976" y="69474"/>
                </a:lnTo>
                <a:lnTo>
                  <a:pt x="113208" y="73303"/>
                </a:lnTo>
                <a:lnTo>
                  <a:pt x="106316" y="76650"/>
                </a:lnTo>
                <a:lnTo>
                  <a:pt x="99339" y="79675"/>
                </a:lnTo>
                <a:lnTo>
                  <a:pt x="92307" y="83279"/>
                </a:lnTo>
                <a:lnTo>
                  <a:pt x="85237" y="87269"/>
                </a:lnTo>
                <a:lnTo>
                  <a:pt x="78143" y="91517"/>
                </a:lnTo>
                <a:lnTo>
                  <a:pt x="71826" y="95142"/>
                </a:lnTo>
                <a:lnTo>
                  <a:pt x="60574" y="101287"/>
                </a:lnTo>
                <a:lnTo>
                  <a:pt x="45313" y="109209"/>
                </a:lnTo>
                <a:lnTo>
                  <a:pt x="37678" y="114154"/>
                </a:lnTo>
                <a:lnTo>
                  <a:pt x="30844" y="118997"/>
                </a:lnTo>
                <a:lnTo>
                  <a:pt x="22515" y="123796"/>
                </a:lnTo>
                <a:lnTo>
                  <a:pt x="15639" y="128574"/>
                </a:lnTo>
                <a:lnTo>
                  <a:pt x="12694" y="130960"/>
                </a:lnTo>
                <a:lnTo>
                  <a:pt x="10731" y="133344"/>
                </a:lnTo>
                <a:lnTo>
                  <a:pt x="9422" y="135727"/>
                </a:lnTo>
                <a:lnTo>
                  <a:pt x="8549" y="138109"/>
                </a:lnTo>
                <a:lnTo>
                  <a:pt x="7174" y="139698"/>
                </a:lnTo>
                <a:lnTo>
                  <a:pt x="5463" y="140757"/>
                </a:lnTo>
                <a:lnTo>
                  <a:pt x="807" y="142456"/>
                </a:lnTo>
                <a:lnTo>
                  <a:pt x="425" y="143389"/>
                </a:lnTo>
                <a:lnTo>
                  <a:pt x="0" y="146543"/>
                </a:lnTo>
                <a:lnTo>
                  <a:pt x="680" y="148495"/>
                </a:lnTo>
                <a:lnTo>
                  <a:pt x="4637" y="154241"/>
                </a:lnTo>
                <a:lnTo>
                  <a:pt x="5840" y="155864"/>
                </a:lnTo>
                <a:lnTo>
                  <a:pt x="6956" y="156297"/>
                </a:lnTo>
                <a:lnTo>
                  <a:pt x="13111" y="157699"/>
                </a:lnTo>
                <a:lnTo>
                  <a:pt x="20455" y="160840"/>
                </a:lnTo>
                <a:lnTo>
                  <a:pt x="26894" y="162766"/>
                </a:lnTo>
                <a:lnTo>
                  <a:pt x="33195" y="163621"/>
                </a:lnTo>
                <a:lnTo>
                  <a:pt x="41288" y="164002"/>
                </a:lnTo>
                <a:lnTo>
                  <a:pt x="46462" y="164897"/>
                </a:lnTo>
                <a:lnTo>
                  <a:pt x="52293" y="166287"/>
                </a:lnTo>
                <a:lnTo>
                  <a:pt x="58561" y="168008"/>
                </a:lnTo>
                <a:lnTo>
                  <a:pt x="64328" y="169155"/>
                </a:lnTo>
                <a:lnTo>
                  <a:pt x="69759" y="169920"/>
                </a:lnTo>
                <a:lnTo>
                  <a:pt x="74968" y="170430"/>
                </a:lnTo>
                <a:lnTo>
                  <a:pt x="81616" y="171563"/>
                </a:lnTo>
                <a:lnTo>
                  <a:pt x="89222" y="173113"/>
                </a:lnTo>
                <a:lnTo>
                  <a:pt x="97468" y="174940"/>
                </a:lnTo>
                <a:lnTo>
                  <a:pt x="105347" y="176158"/>
                </a:lnTo>
                <a:lnTo>
                  <a:pt x="112980" y="176970"/>
                </a:lnTo>
                <a:lnTo>
                  <a:pt x="120451" y="177511"/>
                </a:lnTo>
                <a:lnTo>
                  <a:pt x="127812" y="177872"/>
                </a:lnTo>
                <a:lnTo>
                  <a:pt x="142342" y="178273"/>
                </a:lnTo>
                <a:lnTo>
                  <a:pt x="149550" y="179173"/>
                </a:lnTo>
                <a:lnTo>
                  <a:pt x="156737" y="180567"/>
                </a:lnTo>
                <a:lnTo>
                  <a:pt x="163909" y="182291"/>
                </a:lnTo>
                <a:lnTo>
                  <a:pt x="171071" y="184233"/>
                </a:lnTo>
                <a:lnTo>
                  <a:pt x="185381" y="188508"/>
                </a:lnTo>
                <a:lnTo>
                  <a:pt x="192530" y="189966"/>
                </a:lnTo>
                <a:lnTo>
                  <a:pt x="199677" y="190937"/>
                </a:lnTo>
                <a:lnTo>
                  <a:pt x="206824" y="191585"/>
                </a:lnTo>
                <a:lnTo>
                  <a:pt x="213970" y="192811"/>
                </a:lnTo>
                <a:lnTo>
                  <a:pt x="221114" y="194422"/>
                </a:lnTo>
                <a:lnTo>
                  <a:pt x="228259" y="196289"/>
                </a:lnTo>
                <a:lnTo>
                  <a:pt x="234609" y="197534"/>
                </a:lnTo>
                <a:lnTo>
                  <a:pt x="240430" y="198364"/>
                </a:lnTo>
                <a:lnTo>
                  <a:pt x="245899" y="198918"/>
                </a:lnTo>
                <a:lnTo>
                  <a:pt x="251132" y="200080"/>
                </a:lnTo>
                <a:lnTo>
                  <a:pt x="256208" y="201649"/>
                </a:lnTo>
                <a:lnTo>
                  <a:pt x="265288" y="204715"/>
                </a:lnTo>
                <a:lnTo>
                  <a:pt x="271969" y="206078"/>
                </a:lnTo>
                <a:lnTo>
                  <a:pt x="280193" y="206845"/>
                </a:lnTo>
                <a:lnTo>
                  <a:pt x="287657" y="207073"/>
                </a:lnTo>
                <a:lnTo>
                  <a:pt x="289289" y="207898"/>
                </a:lnTo>
                <a:lnTo>
                  <a:pt x="290377" y="209242"/>
                </a:lnTo>
                <a:lnTo>
                  <a:pt x="291103" y="210932"/>
                </a:lnTo>
                <a:lnTo>
                  <a:pt x="292380" y="212059"/>
                </a:lnTo>
                <a:lnTo>
                  <a:pt x="294026" y="212810"/>
                </a:lnTo>
                <a:lnTo>
                  <a:pt x="299669" y="214304"/>
                </a:lnTo>
                <a:lnTo>
                  <a:pt x="299698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4"/>
          <p:cNvSpPr/>
          <p:nvPr/>
        </p:nvSpPr>
        <p:spPr>
          <a:xfrm>
            <a:off x="7600950" y="1914525"/>
            <a:ext cx="185738" cy="14287"/>
          </a:xfrm>
          <a:custGeom>
            <a:avLst/>
            <a:gdLst/>
            <a:ahLst/>
            <a:cxnLst/>
            <a:rect l="0" t="0" r="0" b="0"/>
            <a:pathLst>
              <a:path w="185738" h="14287">
                <a:moveTo>
                  <a:pt x="0" y="7143"/>
                </a:moveTo>
                <a:lnTo>
                  <a:pt x="0" y="13993"/>
                </a:lnTo>
                <a:lnTo>
                  <a:pt x="5703" y="14229"/>
                </a:lnTo>
                <a:lnTo>
                  <a:pt x="51552" y="14286"/>
                </a:lnTo>
                <a:lnTo>
                  <a:pt x="58180" y="13493"/>
                </a:lnTo>
                <a:lnTo>
                  <a:pt x="64980" y="12170"/>
                </a:lnTo>
                <a:lnTo>
                  <a:pt x="71895" y="10495"/>
                </a:lnTo>
                <a:lnTo>
                  <a:pt x="79680" y="9377"/>
                </a:lnTo>
                <a:lnTo>
                  <a:pt x="88045" y="8633"/>
                </a:lnTo>
                <a:lnTo>
                  <a:pt x="96796" y="8136"/>
                </a:lnTo>
                <a:lnTo>
                  <a:pt x="104218" y="7011"/>
                </a:lnTo>
                <a:lnTo>
                  <a:pt x="110754" y="5468"/>
                </a:lnTo>
                <a:lnTo>
                  <a:pt x="116699" y="3645"/>
                </a:lnTo>
                <a:lnTo>
                  <a:pt x="123042" y="2430"/>
                </a:lnTo>
                <a:lnTo>
                  <a:pt x="129654" y="1620"/>
                </a:lnTo>
                <a:lnTo>
                  <a:pt x="136442" y="1080"/>
                </a:lnTo>
                <a:lnTo>
                  <a:pt x="142554" y="720"/>
                </a:lnTo>
                <a:lnTo>
                  <a:pt x="153581" y="320"/>
                </a:lnTo>
                <a:lnTo>
                  <a:pt x="172801" y="63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5"/>
          <p:cNvSpPr/>
          <p:nvPr/>
        </p:nvSpPr>
        <p:spPr>
          <a:xfrm>
            <a:off x="7850981" y="1785947"/>
            <a:ext cx="245777" cy="228165"/>
          </a:xfrm>
          <a:custGeom>
            <a:avLst/>
            <a:gdLst/>
            <a:ahLst/>
            <a:cxnLst/>
            <a:rect l="0" t="0" r="0" b="0"/>
            <a:pathLst>
              <a:path w="245777" h="228165">
                <a:moveTo>
                  <a:pt x="0" y="21421"/>
                </a:moveTo>
                <a:lnTo>
                  <a:pt x="0" y="17629"/>
                </a:lnTo>
                <a:lnTo>
                  <a:pt x="1588" y="16512"/>
                </a:lnTo>
                <a:lnTo>
                  <a:pt x="7585" y="15270"/>
                </a:lnTo>
                <a:lnTo>
                  <a:pt x="13425" y="14719"/>
                </a:lnTo>
                <a:lnTo>
                  <a:pt x="16093" y="14572"/>
                </a:lnTo>
                <a:lnTo>
                  <a:pt x="20254" y="13680"/>
                </a:lnTo>
                <a:lnTo>
                  <a:pt x="25409" y="12292"/>
                </a:lnTo>
                <a:lnTo>
                  <a:pt x="37487" y="8632"/>
                </a:lnTo>
                <a:lnTo>
                  <a:pt x="50792" y="4360"/>
                </a:lnTo>
                <a:lnTo>
                  <a:pt x="57674" y="2903"/>
                </a:lnTo>
                <a:lnTo>
                  <a:pt x="64643" y="1933"/>
                </a:lnTo>
                <a:lnTo>
                  <a:pt x="71670" y="1285"/>
                </a:lnTo>
                <a:lnTo>
                  <a:pt x="79530" y="853"/>
                </a:lnTo>
                <a:lnTo>
                  <a:pt x="96730" y="374"/>
                </a:lnTo>
                <a:lnTo>
                  <a:pt x="149826" y="12"/>
                </a:lnTo>
                <a:lnTo>
                  <a:pt x="164221" y="0"/>
                </a:lnTo>
                <a:lnTo>
                  <a:pt x="170599" y="790"/>
                </a:lnTo>
                <a:lnTo>
                  <a:pt x="176439" y="2111"/>
                </a:lnTo>
                <a:lnTo>
                  <a:pt x="181920" y="3785"/>
                </a:lnTo>
                <a:lnTo>
                  <a:pt x="186367" y="5695"/>
                </a:lnTo>
                <a:lnTo>
                  <a:pt x="193426" y="9934"/>
                </a:lnTo>
                <a:lnTo>
                  <a:pt x="199209" y="14464"/>
                </a:lnTo>
                <a:lnTo>
                  <a:pt x="201862" y="16783"/>
                </a:lnTo>
                <a:lnTo>
                  <a:pt x="203631" y="19123"/>
                </a:lnTo>
                <a:lnTo>
                  <a:pt x="205597" y="23839"/>
                </a:lnTo>
                <a:lnTo>
                  <a:pt x="206470" y="30698"/>
                </a:lnTo>
                <a:lnTo>
                  <a:pt x="206703" y="34750"/>
                </a:lnTo>
                <a:lnTo>
                  <a:pt x="205270" y="38244"/>
                </a:lnTo>
                <a:lnTo>
                  <a:pt x="202728" y="41368"/>
                </a:lnTo>
                <a:lnTo>
                  <a:pt x="195670" y="47749"/>
                </a:lnTo>
                <a:lnTo>
                  <a:pt x="187242" y="55877"/>
                </a:lnTo>
                <a:lnTo>
                  <a:pt x="181184" y="59473"/>
                </a:lnTo>
                <a:lnTo>
                  <a:pt x="173971" y="62664"/>
                </a:lnTo>
                <a:lnTo>
                  <a:pt x="165987" y="65585"/>
                </a:lnTo>
                <a:lnTo>
                  <a:pt x="159076" y="69120"/>
                </a:lnTo>
                <a:lnTo>
                  <a:pt x="152882" y="73064"/>
                </a:lnTo>
                <a:lnTo>
                  <a:pt x="147165" y="77281"/>
                </a:lnTo>
                <a:lnTo>
                  <a:pt x="140973" y="80886"/>
                </a:lnTo>
                <a:lnTo>
                  <a:pt x="134463" y="84083"/>
                </a:lnTo>
                <a:lnTo>
                  <a:pt x="127742" y="87009"/>
                </a:lnTo>
                <a:lnTo>
                  <a:pt x="121674" y="88959"/>
                </a:lnTo>
                <a:lnTo>
                  <a:pt x="116042" y="90259"/>
                </a:lnTo>
                <a:lnTo>
                  <a:pt x="110698" y="91125"/>
                </a:lnTo>
                <a:lnTo>
                  <a:pt x="105549" y="92497"/>
                </a:lnTo>
                <a:lnTo>
                  <a:pt x="100528" y="94205"/>
                </a:lnTo>
                <a:lnTo>
                  <a:pt x="95594" y="96137"/>
                </a:lnTo>
                <a:lnTo>
                  <a:pt x="87994" y="98285"/>
                </a:lnTo>
                <a:lnTo>
                  <a:pt x="84857" y="98857"/>
                </a:lnTo>
                <a:lnTo>
                  <a:pt x="82765" y="100033"/>
                </a:lnTo>
                <a:lnTo>
                  <a:pt x="81371" y="101610"/>
                </a:lnTo>
                <a:lnTo>
                  <a:pt x="79132" y="106053"/>
                </a:lnTo>
                <a:lnTo>
                  <a:pt x="79741" y="106417"/>
                </a:lnTo>
                <a:lnTo>
                  <a:pt x="84393" y="106930"/>
                </a:lnTo>
                <a:lnTo>
                  <a:pt x="88573" y="107050"/>
                </a:lnTo>
                <a:lnTo>
                  <a:pt x="134626" y="107144"/>
                </a:lnTo>
                <a:lnTo>
                  <a:pt x="142138" y="107938"/>
                </a:lnTo>
                <a:lnTo>
                  <a:pt x="149528" y="109262"/>
                </a:lnTo>
                <a:lnTo>
                  <a:pt x="156834" y="110938"/>
                </a:lnTo>
                <a:lnTo>
                  <a:pt x="164088" y="112055"/>
                </a:lnTo>
                <a:lnTo>
                  <a:pt x="171304" y="112800"/>
                </a:lnTo>
                <a:lnTo>
                  <a:pt x="178497" y="113297"/>
                </a:lnTo>
                <a:lnTo>
                  <a:pt x="184879" y="114422"/>
                </a:lnTo>
                <a:lnTo>
                  <a:pt x="190721" y="115965"/>
                </a:lnTo>
                <a:lnTo>
                  <a:pt x="196203" y="117788"/>
                </a:lnTo>
                <a:lnTo>
                  <a:pt x="201446" y="119797"/>
                </a:lnTo>
                <a:lnTo>
                  <a:pt x="206528" y="121930"/>
                </a:lnTo>
                <a:lnTo>
                  <a:pt x="211505" y="124146"/>
                </a:lnTo>
                <a:lnTo>
                  <a:pt x="216410" y="127211"/>
                </a:lnTo>
                <a:lnTo>
                  <a:pt x="221267" y="130841"/>
                </a:lnTo>
                <a:lnTo>
                  <a:pt x="226093" y="134849"/>
                </a:lnTo>
                <a:lnTo>
                  <a:pt x="233572" y="141419"/>
                </a:lnTo>
                <a:lnTo>
                  <a:pt x="239540" y="147779"/>
                </a:lnTo>
                <a:lnTo>
                  <a:pt x="242244" y="151697"/>
                </a:lnTo>
                <a:lnTo>
                  <a:pt x="244840" y="155897"/>
                </a:lnTo>
                <a:lnTo>
                  <a:pt x="245776" y="159490"/>
                </a:lnTo>
                <a:lnTo>
                  <a:pt x="245607" y="162680"/>
                </a:lnTo>
                <a:lnTo>
                  <a:pt x="243303" y="169134"/>
                </a:lnTo>
                <a:lnTo>
                  <a:pt x="241576" y="173078"/>
                </a:lnTo>
                <a:lnTo>
                  <a:pt x="239632" y="177294"/>
                </a:lnTo>
                <a:lnTo>
                  <a:pt x="236748" y="180899"/>
                </a:lnTo>
                <a:lnTo>
                  <a:pt x="229311" y="187021"/>
                </a:lnTo>
                <a:lnTo>
                  <a:pt x="218597" y="194504"/>
                </a:lnTo>
                <a:lnTo>
                  <a:pt x="212407" y="198723"/>
                </a:lnTo>
                <a:lnTo>
                  <a:pt x="205898" y="202328"/>
                </a:lnTo>
                <a:lnTo>
                  <a:pt x="199178" y="205526"/>
                </a:lnTo>
                <a:lnTo>
                  <a:pt x="192316" y="208452"/>
                </a:lnTo>
                <a:lnTo>
                  <a:pt x="185361" y="211196"/>
                </a:lnTo>
                <a:lnTo>
                  <a:pt x="171282" y="216361"/>
                </a:lnTo>
                <a:lnTo>
                  <a:pt x="149969" y="223732"/>
                </a:lnTo>
                <a:lnTo>
                  <a:pt x="142841" y="225351"/>
                </a:lnTo>
                <a:lnTo>
                  <a:pt x="135709" y="226431"/>
                </a:lnTo>
                <a:lnTo>
                  <a:pt x="128573" y="227151"/>
                </a:lnTo>
                <a:lnTo>
                  <a:pt x="121434" y="227630"/>
                </a:lnTo>
                <a:lnTo>
                  <a:pt x="114294" y="227950"/>
                </a:lnTo>
                <a:lnTo>
                  <a:pt x="107151" y="228164"/>
                </a:lnTo>
                <a:lnTo>
                  <a:pt x="100803" y="227512"/>
                </a:lnTo>
                <a:lnTo>
                  <a:pt x="94983" y="226284"/>
                </a:lnTo>
                <a:lnTo>
                  <a:pt x="89515" y="224671"/>
                </a:lnTo>
                <a:lnTo>
                  <a:pt x="84283" y="223596"/>
                </a:lnTo>
                <a:lnTo>
                  <a:pt x="79208" y="222880"/>
                </a:lnTo>
                <a:lnTo>
                  <a:pt x="74236" y="222402"/>
                </a:lnTo>
                <a:lnTo>
                  <a:pt x="69335" y="221289"/>
                </a:lnTo>
                <a:lnTo>
                  <a:pt x="64480" y="219754"/>
                </a:lnTo>
                <a:lnTo>
                  <a:pt x="59654" y="217937"/>
                </a:lnTo>
                <a:lnTo>
                  <a:pt x="52177" y="213801"/>
                </a:lnTo>
                <a:lnTo>
                  <a:pt x="46209" y="210111"/>
                </a:lnTo>
                <a:lnTo>
                  <a:pt x="40910" y="208471"/>
                </a:lnTo>
                <a:lnTo>
                  <a:pt x="35909" y="205625"/>
                </a:lnTo>
                <a:lnTo>
                  <a:pt x="28575" y="20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41" name="Group 10240"/>
          <p:cNvGrpSpPr/>
          <p:nvPr/>
        </p:nvGrpSpPr>
        <p:grpSpPr>
          <a:xfrm>
            <a:off x="4293393" y="1435893"/>
            <a:ext cx="3162969" cy="3343276"/>
            <a:chOff x="4293393" y="1435893"/>
            <a:chExt cx="3162969" cy="3343276"/>
          </a:xfrm>
        </p:grpSpPr>
        <p:sp>
          <p:nvSpPr>
            <p:cNvPr id="18" name="SMARTPenAnnotation476"/>
            <p:cNvSpPr/>
            <p:nvPr/>
          </p:nvSpPr>
          <p:spPr>
            <a:xfrm>
              <a:off x="4293393" y="4286250"/>
              <a:ext cx="628651" cy="371054"/>
            </a:xfrm>
            <a:custGeom>
              <a:avLst/>
              <a:gdLst/>
              <a:ahLst/>
              <a:cxnLst/>
              <a:rect l="0" t="0" r="0" b="0"/>
              <a:pathLst>
                <a:path w="628651" h="371054">
                  <a:moveTo>
                    <a:pt x="0" y="0"/>
                  </a:moveTo>
                  <a:lnTo>
                    <a:pt x="3793" y="0"/>
                  </a:lnTo>
                  <a:lnTo>
                    <a:pt x="5703" y="794"/>
                  </a:lnTo>
                  <a:lnTo>
                    <a:pt x="12185" y="5703"/>
                  </a:lnTo>
                  <a:lnTo>
                    <a:pt x="19926" y="12184"/>
                  </a:lnTo>
                  <a:lnTo>
                    <a:pt x="34246" y="21486"/>
                  </a:lnTo>
                  <a:lnTo>
                    <a:pt x="44543" y="28591"/>
                  </a:lnTo>
                  <a:lnTo>
                    <a:pt x="48745" y="30967"/>
                  </a:lnTo>
                  <a:lnTo>
                    <a:pt x="55531" y="37840"/>
                  </a:lnTo>
                  <a:lnTo>
                    <a:pt x="58452" y="41895"/>
                  </a:lnTo>
                  <a:lnTo>
                    <a:pt x="68048" y="48517"/>
                  </a:lnTo>
                  <a:lnTo>
                    <a:pt x="79456" y="54901"/>
                  </a:lnTo>
                  <a:lnTo>
                    <a:pt x="101832" y="71933"/>
                  </a:lnTo>
                  <a:lnTo>
                    <a:pt x="115109" y="80389"/>
                  </a:lnTo>
                  <a:lnTo>
                    <a:pt x="128947" y="86793"/>
                  </a:lnTo>
                  <a:lnTo>
                    <a:pt x="145152" y="94401"/>
                  </a:lnTo>
                  <a:lnTo>
                    <a:pt x="162143" y="103869"/>
                  </a:lnTo>
                  <a:lnTo>
                    <a:pt x="170008" y="109727"/>
                  </a:lnTo>
                  <a:lnTo>
                    <a:pt x="177632" y="116013"/>
                  </a:lnTo>
                  <a:lnTo>
                    <a:pt x="192454" y="127232"/>
                  </a:lnTo>
                  <a:lnTo>
                    <a:pt x="207773" y="137510"/>
                  </a:lnTo>
                  <a:lnTo>
                    <a:pt x="256599" y="165637"/>
                  </a:lnTo>
                  <a:lnTo>
                    <a:pt x="267110" y="172337"/>
                  </a:lnTo>
                  <a:lnTo>
                    <a:pt x="277292" y="179185"/>
                  </a:lnTo>
                  <a:lnTo>
                    <a:pt x="297072" y="193144"/>
                  </a:lnTo>
                  <a:lnTo>
                    <a:pt x="316447" y="207286"/>
                  </a:lnTo>
                  <a:lnTo>
                    <a:pt x="326852" y="214390"/>
                  </a:lnTo>
                  <a:lnTo>
                    <a:pt x="348997" y="228634"/>
                  </a:lnTo>
                  <a:lnTo>
                    <a:pt x="359665" y="234973"/>
                  </a:lnTo>
                  <a:lnTo>
                    <a:pt x="369952" y="240786"/>
                  </a:lnTo>
                  <a:lnTo>
                    <a:pt x="379985" y="246249"/>
                  </a:lnTo>
                  <a:lnTo>
                    <a:pt x="389848" y="252272"/>
                  </a:lnTo>
                  <a:lnTo>
                    <a:pt x="399599" y="258669"/>
                  </a:lnTo>
                  <a:lnTo>
                    <a:pt x="409274" y="265315"/>
                  </a:lnTo>
                  <a:lnTo>
                    <a:pt x="430608" y="279048"/>
                  </a:lnTo>
                  <a:lnTo>
                    <a:pt x="441853" y="286045"/>
                  </a:lnTo>
                  <a:lnTo>
                    <a:pt x="452525" y="292296"/>
                  </a:lnTo>
                  <a:lnTo>
                    <a:pt x="462815" y="298051"/>
                  </a:lnTo>
                  <a:lnTo>
                    <a:pt x="482714" y="308680"/>
                  </a:lnTo>
                  <a:lnTo>
                    <a:pt x="502142" y="318695"/>
                  </a:lnTo>
                  <a:lnTo>
                    <a:pt x="519243" y="328438"/>
                  </a:lnTo>
                  <a:lnTo>
                    <a:pt x="534781" y="337266"/>
                  </a:lnTo>
                  <a:lnTo>
                    <a:pt x="549624" y="343835"/>
                  </a:lnTo>
                  <a:lnTo>
                    <a:pt x="564159" y="349401"/>
                  </a:lnTo>
                  <a:lnTo>
                    <a:pt x="583612" y="356996"/>
                  </a:lnTo>
                  <a:lnTo>
                    <a:pt x="593552" y="361865"/>
                  </a:lnTo>
                  <a:lnTo>
                    <a:pt x="600616" y="366674"/>
                  </a:lnTo>
                  <a:lnTo>
                    <a:pt x="608517" y="369341"/>
                  </a:lnTo>
                  <a:lnTo>
                    <a:pt x="622734" y="371053"/>
                  </a:lnTo>
                  <a:lnTo>
                    <a:pt x="624706" y="370400"/>
                  </a:lnTo>
                  <a:lnTo>
                    <a:pt x="626021" y="369171"/>
                  </a:lnTo>
                  <a:lnTo>
                    <a:pt x="628650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77"/>
            <p:cNvSpPr/>
            <p:nvPr/>
          </p:nvSpPr>
          <p:spPr>
            <a:xfrm>
              <a:off x="4357774" y="4022225"/>
              <a:ext cx="928602" cy="642644"/>
            </a:xfrm>
            <a:custGeom>
              <a:avLst/>
              <a:gdLst/>
              <a:ahLst/>
              <a:cxnLst/>
              <a:rect l="0" t="0" r="0" b="0"/>
              <a:pathLst>
                <a:path w="928602" h="642644">
                  <a:moveTo>
                    <a:pt x="7057" y="6850"/>
                  </a:moveTo>
                  <a:lnTo>
                    <a:pt x="207" y="6850"/>
                  </a:lnTo>
                  <a:lnTo>
                    <a:pt x="0" y="3057"/>
                  </a:lnTo>
                  <a:lnTo>
                    <a:pt x="765" y="1940"/>
                  </a:lnTo>
                  <a:lnTo>
                    <a:pt x="2069" y="1195"/>
                  </a:lnTo>
                  <a:lnTo>
                    <a:pt x="5634" y="368"/>
                  </a:lnTo>
                  <a:lnTo>
                    <a:pt x="9864" y="0"/>
                  </a:lnTo>
                  <a:lnTo>
                    <a:pt x="12103" y="696"/>
                  </a:lnTo>
                  <a:lnTo>
                    <a:pt x="16708" y="3585"/>
                  </a:lnTo>
                  <a:lnTo>
                    <a:pt x="36276" y="19845"/>
                  </a:lnTo>
                  <a:lnTo>
                    <a:pt x="46237" y="26913"/>
                  </a:lnTo>
                  <a:lnTo>
                    <a:pt x="64439" y="44280"/>
                  </a:lnTo>
                  <a:lnTo>
                    <a:pt x="75158" y="57617"/>
                  </a:lnTo>
                  <a:lnTo>
                    <a:pt x="89447" y="71482"/>
                  </a:lnTo>
                  <a:lnTo>
                    <a:pt x="106381" y="85581"/>
                  </a:lnTo>
                  <a:lnTo>
                    <a:pt x="124490" y="99785"/>
                  </a:lnTo>
                  <a:lnTo>
                    <a:pt x="143122" y="116152"/>
                  </a:lnTo>
                  <a:lnTo>
                    <a:pt x="162781" y="134010"/>
                  </a:lnTo>
                  <a:lnTo>
                    <a:pt x="184747" y="152530"/>
                  </a:lnTo>
                  <a:lnTo>
                    <a:pt x="219426" y="180806"/>
                  </a:lnTo>
                  <a:lnTo>
                    <a:pt x="231186" y="191083"/>
                  </a:lnTo>
                  <a:lnTo>
                    <a:pt x="242995" y="201903"/>
                  </a:lnTo>
                  <a:lnTo>
                    <a:pt x="254836" y="213085"/>
                  </a:lnTo>
                  <a:lnTo>
                    <a:pt x="267493" y="223715"/>
                  </a:lnTo>
                  <a:lnTo>
                    <a:pt x="280694" y="233977"/>
                  </a:lnTo>
                  <a:lnTo>
                    <a:pt x="308060" y="253845"/>
                  </a:lnTo>
                  <a:lnTo>
                    <a:pt x="336099" y="273258"/>
                  </a:lnTo>
                  <a:lnTo>
                    <a:pt x="349449" y="283674"/>
                  </a:lnTo>
                  <a:lnTo>
                    <a:pt x="362318" y="294587"/>
                  </a:lnTo>
                  <a:lnTo>
                    <a:pt x="374866" y="305831"/>
                  </a:lnTo>
                  <a:lnTo>
                    <a:pt x="387995" y="316502"/>
                  </a:lnTo>
                  <a:lnTo>
                    <a:pt x="401509" y="326790"/>
                  </a:lnTo>
                  <a:lnTo>
                    <a:pt x="430019" y="346689"/>
                  </a:lnTo>
                  <a:lnTo>
                    <a:pt x="445400" y="356441"/>
                  </a:lnTo>
                  <a:lnTo>
                    <a:pt x="476514" y="375742"/>
                  </a:lnTo>
                  <a:lnTo>
                    <a:pt x="506217" y="394904"/>
                  </a:lnTo>
                  <a:lnTo>
                    <a:pt x="520805" y="405253"/>
                  </a:lnTo>
                  <a:lnTo>
                    <a:pt x="535293" y="416121"/>
                  </a:lnTo>
                  <a:lnTo>
                    <a:pt x="549714" y="427334"/>
                  </a:lnTo>
                  <a:lnTo>
                    <a:pt x="564091" y="437985"/>
                  </a:lnTo>
                  <a:lnTo>
                    <a:pt x="592765" y="458286"/>
                  </a:lnTo>
                  <a:lnTo>
                    <a:pt x="635683" y="487566"/>
                  </a:lnTo>
                  <a:lnTo>
                    <a:pt x="664271" y="504664"/>
                  </a:lnTo>
                  <a:lnTo>
                    <a:pt x="692058" y="520994"/>
                  </a:lnTo>
                  <a:lnTo>
                    <a:pt x="717637" y="538835"/>
                  </a:lnTo>
                  <a:lnTo>
                    <a:pt x="744352" y="555231"/>
                  </a:lnTo>
                  <a:lnTo>
                    <a:pt x="771306" y="570456"/>
                  </a:lnTo>
                  <a:lnTo>
                    <a:pt x="808000" y="591621"/>
                  </a:lnTo>
                  <a:lnTo>
                    <a:pt x="829227" y="603033"/>
                  </a:lnTo>
                  <a:lnTo>
                    <a:pt x="859028" y="618383"/>
                  </a:lnTo>
                  <a:lnTo>
                    <a:pt x="884174" y="629193"/>
                  </a:lnTo>
                  <a:lnTo>
                    <a:pt x="908301" y="639163"/>
                  </a:lnTo>
                  <a:lnTo>
                    <a:pt x="928601" y="6426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78"/>
            <p:cNvSpPr/>
            <p:nvPr/>
          </p:nvSpPr>
          <p:spPr>
            <a:xfrm>
              <a:off x="4536281" y="3836280"/>
              <a:ext cx="1128713" cy="750008"/>
            </a:xfrm>
            <a:custGeom>
              <a:avLst/>
              <a:gdLst/>
              <a:ahLst/>
              <a:cxnLst/>
              <a:rect l="0" t="0" r="0" b="0"/>
              <a:pathLst>
                <a:path w="1128713" h="750008">
                  <a:moveTo>
                    <a:pt x="0" y="7057"/>
                  </a:moveTo>
                  <a:lnTo>
                    <a:pt x="0" y="0"/>
                  </a:lnTo>
                  <a:lnTo>
                    <a:pt x="3792" y="3732"/>
                  </a:lnTo>
                  <a:lnTo>
                    <a:pt x="5703" y="4840"/>
                  </a:lnTo>
                  <a:lnTo>
                    <a:pt x="20585" y="10558"/>
                  </a:lnTo>
                  <a:lnTo>
                    <a:pt x="51552" y="33767"/>
                  </a:lnTo>
                  <a:lnTo>
                    <a:pt x="78887" y="53197"/>
                  </a:lnTo>
                  <a:lnTo>
                    <a:pt x="100103" y="72322"/>
                  </a:lnTo>
                  <a:lnTo>
                    <a:pt x="122264" y="93070"/>
                  </a:lnTo>
                  <a:lnTo>
                    <a:pt x="148586" y="114299"/>
                  </a:lnTo>
                  <a:lnTo>
                    <a:pt x="210574" y="162787"/>
                  </a:lnTo>
                  <a:lnTo>
                    <a:pt x="259494" y="202242"/>
                  </a:lnTo>
                  <a:lnTo>
                    <a:pt x="286781" y="223981"/>
                  </a:lnTo>
                  <a:lnTo>
                    <a:pt x="328918" y="254863"/>
                  </a:lnTo>
                  <a:lnTo>
                    <a:pt x="372359" y="288796"/>
                  </a:lnTo>
                  <a:lnTo>
                    <a:pt x="420068" y="323986"/>
                  </a:lnTo>
                  <a:lnTo>
                    <a:pt x="452867" y="347675"/>
                  </a:lnTo>
                  <a:lnTo>
                    <a:pt x="468599" y="359548"/>
                  </a:lnTo>
                  <a:lnTo>
                    <a:pt x="498779" y="383324"/>
                  </a:lnTo>
                  <a:lnTo>
                    <a:pt x="562662" y="435835"/>
                  </a:lnTo>
                  <a:lnTo>
                    <a:pt x="595618" y="460885"/>
                  </a:lnTo>
                  <a:lnTo>
                    <a:pt x="645409" y="497301"/>
                  </a:lnTo>
                  <a:lnTo>
                    <a:pt x="662841" y="509305"/>
                  </a:lnTo>
                  <a:lnTo>
                    <a:pt x="699144" y="533226"/>
                  </a:lnTo>
                  <a:lnTo>
                    <a:pt x="734328" y="554970"/>
                  </a:lnTo>
                  <a:lnTo>
                    <a:pt x="768487" y="576011"/>
                  </a:lnTo>
                  <a:lnTo>
                    <a:pt x="802189" y="598593"/>
                  </a:lnTo>
                  <a:lnTo>
                    <a:pt x="819749" y="609377"/>
                  </a:lnTo>
                  <a:lnTo>
                    <a:pt x="837806" y="619741"/>
                  </a:lnTo>
                  <a:lnTo>
                    <a:pt x="856193" y="629826"/>
                  </a:lnTo>
                  <a:lnTo>
                    <a:pt x="889324" y="649497"/>
                  </a:lnTo>
                  <a:lnTo>
                    <a:pt x="919924" y="668029"/>
                  </a:lnTo>
                  <a:lnTo>
                    <a:pt x="976257" y="699330"/>
                  </a:lnTo>
                  <a:lnTo>
                    <a:pt x="1001423" y="713196"/>
                  </a:lnTo>
                  <a:lnTo>
                    <a:pt x="1025837" y="724651"/>
                  </a:lnTo>
                  <a:lnTo>
                    <a:pt x="1058102" y="736232"/>
                  </a:lnTo>
                  <a:lnTo>
                    <a:pt x="1090952" y="746463"/>
                  </a:lnTo>
                  <a:lnTo>
                    <a:pt x="1117858" y="749696"/>
                  </a:lnTo>
                  <a:lnTo>
                    <a:pt x="1128712" y="75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79"/>
            <p:cNvSpPr/>
            <p:nvPr/>
          </p:nvSpPr>
          <p:spPr>
            <a:xfrm>
              <a:off x="4664902" y="3557682"/>
              <a:ext cx="1357280" cy="942881"/>
            </a:xfrm>
            <a:custGeom>
              <a:avLst/>
              <a:gdLst/>
              <a:ahLst/>
              <a:cxnLst/>
              <a:rect l="0" t="0" r="0" b="0"/>
              <a:pathLst>
                <a:path w="1357280" h="942881">
                  <a:moveTo>
                    <a:pt x="14254" y="14193"/>
                  </a:moveTo>
                  <a:lnTo>
                    <a:pt x="10462" y="14193"/>
                  </a:lnTo>
                  <a:lnTo>
                    <a:pt x="8551" y="13399"/>
                  </a:lnTo>
                  <a:lnTo>
                    <a:pt x="1253" y="8042"/>
                  </a:lnTo>
                  <a:lnTo>
                    <a:pt x="824" y="6917"/>
                  </a:lnTo>
                  <a:lnTo>
                    <a:pt x="0" y="225"/>
                  </a:lnTo>
                  <a:lnTo>
                    <a:pt x="7561" y="0"/>
                  </a:lnTo>
                  <a:lnTo>
                    <a:pt x="9792" y="762"/>
                  </a:lnTo>
                  <a:lnTo>
                    <a:pt x="11279" y="2064"/>
                  </a:lnTo>
                  <a:lnTo>
                    <a:pt x="12271" y="3725"/>
                  </a:lnTo>
                  <a:lnTo>
                    <a:pt x="17606" y="7688"/>
                  </a:lnTo>
                  <a:lnTo>
                    <a:pt x="43417" y="24742"/>
                  </a:lnTo>
                  <a:lnTo>
                    <a:pt x="72579" y="51457"/>
                  </a:lnTo>
                  <a:lnTo>
                    <a:pt x="105914" y="79585"/>
                  </a:lnTo>
                  <a:lnTo>
                    <a:pt x="133664" y="105711"/>
                  </a:lnTo>
                  <a:lnTo>
                    <a:pt x="184779" y="156233"/>
                  </a:lnTo>
                  <a:lnTo>
                    <a:pt x="209899" y="177069"/>
                  </a:lnTo>
                  <a:lnTo>
                    <a:pt x="236939" y="198501"/>
                  </a:lnTo>
                  <a:lnTo>
                    <a:pt x="264831" y="223901"/>
                  </a:lnTo>
                  <a:lnTo>
                    <a:pt x="295219" y="248949"/>
                  </a:lnTo>
                  <a:lnTo>
                    <a:pt x="327246" y="274103"/>
                  </a:lnTo>
                  <a:lnTo>
                    <a:pt x="360001" y="301159"/>
                  </a:lnTo>
                  <a:lnTo>
                    <a:pt x="376514" y="315835"/>
                  </a:lnTo>
                  <a:lnTo>
                    <a:pt x="426302" y="362242"/>
                  </a:lnTo>
                  <a:lnTo>
                    <a:pt x="459589" y="391925"/>
                  </a:lnTo>
                  <a:lnTo>
                    <a:pt x="495020" y="420992"/>
                  </a:lnTo>
                  <a:lnTo>
                    <a:pt x="513358" y="435411"/>
                  </a:lnTo>
                  <a:lnTo>
                    <a:pt x="550668" y="466249"/>
                  </a:lnTo>
                  <a:lnTo>
                    <a:pt x="569507" y="482251"/>
                  </a:lnTo>
                  <a:lnTo>
                    <a:pt x="607373" y="512731"/>
                  </a:lnTo>
                  <a:lnTo>
                    <a:pt x="646162" y="542153"/>
                  </a:lnTo>
                  <a:lnTo>
                    <a:pt x="687215" y="571104"/>
                  </a:lnTo>
                  <a:lnTo>
                    <a:pt x="727156" y="597730"/>
                  </a:lnTo>
                  <a:lnTo>
                    <a:pt x="925953" y="725853"/>
                  </a:lnTo>
                  <a:lnTo>
                    <a:pt x="1058810" y="808717"/>
                  </a:lnTo>
                  <a:lnTo>
                    <a:pt x="1093922" y="829542"/>
                  </a:lnTo>
                  <a:lnTo>
                    <a:pt x="1128048" y="847263"/>
                  </a:lnTo>
                  <a:lnTo>
                    <a:pt x="1191437" y="878044"/>
                  </a:lnTo>
                  <a:lnTo>
                    <a:pt x="1220865" y="890516"/>
                  </a:lnTo>
                  <a:lnTo>
                    <a:pt x="1274770" y="911458"/>
                  </a:lnTo>
                  <a:lnTo>
                    <a:pt x="1316345" y="929294"/>
                  </a:lnTo>
                  <a:lnTo>
                    <a:pt x="1335184" y="934621"/>
                  </a:lnTo>
                  <a:lnTo>
                    <a:pt x="1349063" y="941013"/>
                  </a:lnTo>
                  <a:lnTo>
                    <a:pt x="1357279" y="9428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80"/>
            <p:cNvSpPr/>
            <p:nvPr/>
          </p:nvSpPr>
          <p:spPr>
            <a:xfrm>
              <a:off x="4764881" y="3371850"/>
              <a:ext cx="1693070" cy="1064419"/>
            </a:xfrm>
            <a:custGeom>
              <a:avLst/>
              <a:gdLst/>
              <a:ahLst/>
              <a:cxnLst/>
              <a:rect l="0" t="0" r="0" b="0"/>
              <a:pathLst>
                <a:path w="1693070" h="1064419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12185" y="5703"/>
                  </a:lnTo>
                  <a:lnTo>
                    <a:pt x="52011" y="38403"/>
                  </a:lnTo>
                  <a:lnTo>
                    <a:pt x="83735" y="65744"/>
                  </a:lnTo>
                  <a:lnTo>
                    <a:pt x="119610" y="93949"/>
                  </a:lnTo>
                  <a:lnTo>
                    <a:pt x="147800" y="120088"/>
                  </a:lnTo>
                  <a:lnTo>
                    <a:pt x="177054" y="147941"/>
                  </a:lnTo>
                  <a:lnTo>
                    <a:pt x="210505" y="175509"/>
                  </a:lnTo>
                  <a:lnTo>
                    <a:pt x="245552" y="200698"/>
                  </a:lnTo>
                  <a:lnTo>
                    <a:pt x="281865" y="231798"/>
                  </a:lnTo>
                  <a:lnTo>
                    <a:pt x="322434" y="262267"/>
                  </a:lnTo>
                  <a:lnTo>
                    <a:pt x="364617" y="295285"/>
                  </a:lnTo>
                  <a:lnTo>
                    <a:pt x="408072" y="327116"/>
                  </a:lnTo>
                  <a:lnTo>
                    <a:pt x="455784" y="365210"/>
                  </a:lnTo>
                  <a:lnTo>
                    <a:pt x="488585" y="389857"/>
                  </a:lnTo>
                  <a:lnTo>
                    <a:pt x="525918" y="414041"/>
                  </a:lnTo>
                  <a:lnTo>
                    <a:pt x="565528" y="438811"/>
                  </a:lnTo>
                  <a:lnTo>
                    <a:pt x="623529" y="478739"/>
                  </a:lnTo>
                  <a:lnTo>
                    <a:pt x="722882" y="544036"/>
                  </a:lnTo>
                  <a:lnTo>
                    <a:pt x="764988" y="569877"/>
                  </a:lnTo>
                  <a:lnTo>
                    <a:pt x="807513" y="595385"/>
                  </a:lnTo>
                  <a:lnTo>
                    <a:pt x="850226" y="622596"/>
                  </a:lnTo>
                  <a:lnTo>
                    <a:pt x="890905" y="650566"/>
                  </a:lnTo>
                  <a:lnTo>
                    <a:pt x="931739" y="678871"/>
                  </a:lnTo>
                  <a:lnTo>
                    <a:pt x="976346" y="707327"/>
                  </a:lnTo>
                  <a:lnTo>
                    <a:pt x="1022629" y="733731"/>
                  </a:lnTo>
                  <a:lnTo>
                    <a:pt x="1113226" y="783021"/>
                  </a:lnTo>
                  <a:lnTo>
                    <a:pt x="1156754" y="809178"/>
                  </a:lnTo>
                  <a:lnTo>
                    <a:pt x="1200707" y="835090"/>
                  </a:lnTo>
                  <a:lnTo>
                    <a:pt x="1268489" y="868323"/>
                  </a:lnTo>
                  <a:lnTo>
                    <a:pt x="1309633" y="891275"/>
                  </a:lnTo>
                  <a:lnTo>
                    <a:pt x="1351203" y="912589"/>
                  </a:lnTo>
                  <a:lnTo>
                    <a:pt x="1450964" y="960993"/>
                  </a:lnTo>
                  <a:lnTo>
                    <a:pt x="1518716" y="992307"/>
                  </a:lnTo>
                  <a:lnTo>
                    <a:pt x="1563621" y="1012096"/>
                  </a:lnTo>
                  <a:lnTo>
                    <a:pt x="1617669" y="1033004"/>
                  </a:lnTo>
                  <a:lnTo>
                    <a:pt x="1663031" y="1055098"/>
                  </a:lnTo>
                  <a:lnTo>
                    <a:pt x="1681258" y="1061656"/>
                  </a:lnTo>
                  <a:lnTo>
                    <a:pt x="1693069" y="10644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81"/>
            <p:cNvSpPr/>
            <p:nvPr/>
          </p:nvSpPr>
          <p:spPr>
            <a:xfrm>
              <a:off x="4936331" y="3164681"/>
              <a:ext cx="1871663" cy="1078707"/>
            </a:xfrm>
            <a:custGeom>
              <a:avLst/>
              <a:gdLst/>
              <a:ahLst/>
              <a:cxnLst/>
              <a:rect l="0" t="0" r="0" b="0"/>
              <a:pathLst>
                <a:path w="1871663" h="1078707">
                  <a:moveTo>
                    <a:pt x="0" y="0"/>
                  </a:moveTo>
                  <a:lnTo>
                    <a:pt x="3792" y="0"/>
                  </a:lnTo>
                  <a:lnTo>
                    <a:pt x="17888" y="5703"/>
                  </a:lnTo>
                  <a:lnTo>
                    <a:pt x="31317" y="12979"/>
                  </a:lnTo>
                  <a:lnTo>
                    <a:pt x="66060" y="44106"/>
                  </a:lnTo>
                  <a:lnTo>
                    <a:pt x="100832" y="71683"/>
                  </a:lnTo>
                  <a:lnTo>
                    <a:pt x="142066" y="100061"/>
                  </a:lnTo>
                  <a:lnTo>
                    <a:pt x="176679" y="125250"/>
                  </a:lnTo>
                  <a:lnTo>
                    <a:pt x="212069" y="152822"/>
                  </a:lnTo>
                  <a:lnTo>
                    <a:pt x="270196" y="191377"/>
                  </a:lnTo>
                  <a:lnTo>
                    <a:pt x="315537" y="224803"/>
                  </a:lnTo>
                  <a:lnTo>
                    <a:pt x="350318" y="248079"/>
                  </a:lnTo>
                  <a:lnTo>
                    <a:pt x="405599" y="279704"/>
                  </a:lnTo>
                  <a:lnTo>
                    <a:pt x="522974" y="347968"/>
                  </a:lnTo>
                  <a:lnTo>
                    <a:pt x="562898" y="373727"/>
                  </a:lnTo>
                  <a:lnTo>
                    <a:pt x="603395" y="400257"/>
                  </a:lnTo>
                  <a:lnTo>
                    <a:pt x="766831" y="493418"/>
                  </a:lnTo>
                  <a:lnTo>
                    <a:pt x="817858" y="522509"/>
                  </a:lnTo>
                  <a:lnTo>
                    <a:pt x="895672" y="569331"/>
                  </a:lnTo>
                  <a:lnTo>
                    <a:pt x="974027" y="613720"/>
                  </a:lnTo>
                  <a:lnTo>
                    <a:pt x="1026362" y="642652"/>
                  </a:lnTo>
                  <a:lnTo>
                    <a:pt x="1078725" y="673502"/>
                  </a:lnTo>
                  <a:lnTo>
                    <a:pt x="1159410" y="722108"/>
                  </a:lnTo>
                  <a:lnTo>
                    <a:pt x="1214587" y="754324"/>
                  </a:lnTo>
                  <a:lnTo>
                    <a:pt x="1268214" y="784518"/>
                  </a:lnTo>
                  <a:lnTo>
                    <a:pt x="1323269" y="813812"/>
                  </a:lnTo>
                  <a:lnTo>
                    <a:pt x="1405699" y="857079"/>
                  </a:lnTo>
                  <a:lnTo>
                    <a:pt x="1458193" y="884955"/>
                  </a:lnTo>
                  <a:lnTo>
                    <a:pt x="1644851" y="979537"/>
                  </a:lnTo>
                  <a:lnTo>
                    <a:pt x="1684603" y="997325"/>
                  </a:lnTo>
                  <a:lnTo>
                    <a:pt x="1738450" y="1020726"/>
                  </a:lnTo>
                  <a:lnTo>
                    <a:pt x="1795520" y="1046175"/>
                  </a:lnTo>
                  <a:lnTo>
                    <a:pt x="1847182" y="1069238"/>
                  </a:lnTo>
                  <a:lnTo>
                    <a:pt x="1871662" y="10787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82"/>
            <p:cNvSpPr/>
            <p:nvPr/>
          </p:nvSpPr>
          <p:spPr>
            <a:xfrm>
              <a:off x="5000625" y="2736056"/>
              <a:ext cx="1785938" cy="1214438"/>
            </a:xfrm>
            <a:custGeom>
              <a:avLst/>
              <a:gdLst/>
              <a:ahLst/>
              <a:cxnLst/>
              <a:rect l="0" t="0" r="0" b="0"/>
              <a:pathLst>
                <a:path w="1785938" h="1214438">
                  <a:moveTo>
                    <a:pt x="0" y="0"/>
                  </a:moveTo>
                  <a:lnTo>
                    <a:pt x="13735" y="0"/>
                  </a:lnTo>
                  <a:lnTo>
                    <a:pt x="17094" y="794"/>
                  </a:lnTo>
                  <a:lnTo>
                    <a:pt x="34491" y="9943"/>
                  </a:lnTo>
                  <a:lnTo>
                    <a:pt x="81370" y="45181"/>
                  </a:lnTo>
                  <a:lnTo>
                    <a:pt x="122458" y="79680"/>
                  </a:lnTo>
                  <a:lnTo>
                    <a:pt x="163330" y="114987"/>
                  </a:lnTo>
                  <a:lnTo>
                    <a:pt x="196825" y="145195"/>
                  </a:lnTo>
                  <a:lnTo>
                    <a:pt x="236912" y="177165"/>
                  </a:lnTo>
                  <a:lnTo>
                    <a:pt x="278952" y="210978"/>
                  </a:lnTo>
                  <a:lnTo>
                    <a:pt x="308129" y="236643"/>
                  </a:lnTo>
                  <a:lnTo>
                    <a:pt x="372132" y="287574"/>
                  </a:lnTo>
                  <a:lnTo>
                    <a:pt x="438280" y="343260"/>
                  </a:lnTo>
                  <a:lnTo>
                    <a:pt x="511347" y="405824"/>
                  </a:lnTo>
                  <a:lnTo>
                    <a:pt x="551909" y="438600"/>
                  </a:lnTo>
                  <a:lnTo>
                    <a:pt x="591632" y="473804"/>
                  </a:lnTo>
                  <a:lnTo>
                    <a:pt x="631247" y="509823"/>
                  </a:lnTo>
                  <a:lnTo>
                    <a:pt x="672667" y="544353"/>
                  </a:lnTo>
                  <a:lnTo>
                    <a:pt x="762375" y="616702"/>
                  </a:lnTo>
                  <a:lnTo>
                    <a:pt x="875065" y="705942"/>
                  </a:lnTo>
                  <a:lnTo>
                    <a:pt x="922053" y="741318"/>
                  </a:lnTo>
                  <a:lnTo>
                    <a:pt x="1094411" y="865686"/>
                  </a:lnTo>
                  <a:lnTo>
                    <a:pt x="1238165" y="966692"/>
                  </a:lnTo>
                  <a:lnTo>
                    <a:pt x="1285837" y="997966"/>
                  </a:lnTo>
                  <a:lnTo>
                    <a:pt x="1357301" y="1042348"/>
                  </a:lnTo>
                  <a:lnTo>
                    <a:pt x="1404932" y="1069690"/>
                  </a:lnTo>
                  <a:lnTo>
                    <a:pt x="1452560" y="1092426"/>
                  </a:lnTo>
                  <a:lnTo>
                    <a:pt x="1516415" y="1123076"/>
                  </a:lnTo>
                  <a:lnTo>
                    <a:pt x="1589176" y="1161083"/>
                  </a:lnTo>
                  <a:lnTo>
                    <a:pt x="1639443" y="1184077"/>
                  </a:lnTo>
                  <a:lnTo>
                    <a:pt x="1684058" y="1200503"/>
                  </a:lnTo>
                  <a:lnTo>
                    <a:pt x="1730858" y="1211450"/>
                  </a:lnTo>
                  <a:lnTo>
                    <a:pt x="1785937" y="1214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83"/>
            <p:cNvSpPr/>
            <p:nvPr/>
          </p:nvSpPr>
          <p:spPr>
            <a:xfrm>
              <a:off x="5093493" y="2321718"/>
              <a:ext cx="1850233" cy="1264445"/>
            </a:xfrm>
            <a:custGeom>
              <a:avLst/>
              <a:gdLst/>
              <a:ahLst/>
              <a:cxnLst/>
              <a:rect l="0" t="0" r="0" b="0"/>
              <a:pathLst>
                <a:path w="1850233" h="1264445">
                  <a:moveTo>
                    <a:pt x="0" y="0"/>
                  </a:moveTo>
                  <a:lnTo>
                    <a:pt x="6151" y="0"/>
                  </a:lnTo>
                  <a:lnTo>
                    <a:pt x="32249" y="12979"/>
                  </a:lnTo>
                  <a:lnTo>
                    <a:pt x="93454" y="51552"/>
                  </a:lnTo>
                  <a:lnTo>
                    <a:pt x="144755" y="85929"/>
                  </a:lnTo>
                  <a:lnTo>
                    <a:pt x="194664" y="118133"/>
                  </a:lnTo>
                  <a:lnTo>
                    <a:pt x="251177" y="155068"/>
                  </a:lnTo>
                  <a:lnTo>
                    <a:pt x="298702" y="185029"/>
                  </a:lnTo>
                  <a:lnTo>
                    <a:pt x="587961" y="402216"/>
                  </a:lnTo>
                  <a:lnTo>
                    <a:pt x="628822" y="434350"/>
                  </a:lnTo>
                  <a:lnTo>
                    <a:pt x="708912" y="500253"/>
                  </a:lnTo>
                  <a:lnTo>
                    <a:pt x="750841" y="534278"/>
                  </a:lnTo>
                  <a:lnTo>
                    <a:pt x="814609" y="589135"/>
                  </a:lnTo>
                  <a:lnTo>
                    <a:pt x="985846" y="740607"/>
                  </a:lnTo>
                  <a:lnTo>
                    <a:pt x="1030821" y="776569"/>
                  </a:lnTo>
                  <a:lnTo>
                    <a:pt x="1076474" y="811867"/>
                  </a:lnTo>
                  <a:lnTo>
                    <a:pt x="1120577" y="848722"/>
                  </a:lnTo>
                  <a:lnTo>
                    <a:pt x="1166107" y="884151"/>
                  </a:lnTo>
                  <a:lnTo>
                    <a:pt x="1234249" y="935335"/>
                  </a:lnTo>
                  <a:lnTo>
                    <a:pt x="1278805" y="968948"/>
                  </a:lnTo>
                  <a:lnTo>
                    <a:pt x="1325067" y="1002409"/>
                  </a:lnTo>
                  <a:lnTo>
                    <a:pt x="1391944" y="1048691"/>
                  </a:lnTo>
                  <a:lnTo>
                    <a:pt x="1433294" y="1075950"/>
                  </a:lnTo>
                  <a:lnTo>
                    <a:pt x="1473633" y="1101293"/>
                  </a:lnTo>
                  <a:lnTo>
                    <a:pt x="1515373" y="1125787"/>
                  </a:lnTo>
                  <a:lnTo>
                    <a:pt x="1555620" y="1147786"/>
                  </a:lnTo>
                  <a:lnTo>
                    <a:pt x="1633198" y="1187778"/>
                  </a:lnTo>
                  <a:lnTo>
                    <a:pt x="1683003" y="1212889"/>
                  </a:lnTo>
                  <a:lnTo>
                    <a:pt x="1731715" y="1231618"/>
                  </a:lnTo>
                  <a:lnTo>
                    <a:pt x="1786545" y="1250581"/>
                  </a:lnTo>
                  <a:lnTo>
                    <a:pt x="1829244" y="1258090"/>
                  </a:lnTo>
                  <a:lnTo>
                    <a:pt x="1850232" y="1264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84"/>
            <p:cNvSpPr/>
            <p:nvPr/>
          </p:nvSpPr>
          <p:spPr>
            <a:xfrm>
              <a:off x="5357812" y="2021768"/>
              <a:ext cx="1857376" cy="1400089"/>
            </a:xfrm>
            <a:custGeom>
              <a:avLst/>
              <a:gdLst/>
              <a:ahLst/>
              <a:cxnLst/>
              <a:rect l="0" t="0" r="0" b="0"/>
              <a:pathLst>
                <a:path w="1857376" h="1400089">
                  <a:moveTo>
                    <a:pt x="0" y="7057"/>
                  </a:moveTo>
                  <a:lnTo>
                    <a:pt x="0" y="207"/>
                  </a:lnTo>
                  <a:lnTo>
                    <a:pt x="3792" y="0"/>
                  </a:lnTo>
                  <a:lnTo>
                    <a:pt x="5703" y="765"/>
                  </a:lnTo>
                  <a:lnTo>
                    <a:pt x="29258" y="16506"/>
                  </a:lnTo>
                  <a:lnTo>
                    <a:pt x="78887" y="58094"/>
                  </a:lnTo>
                  <a:lnTo>
                    <a:pt x="122264" y="100809"/>
                  </a:lnTo>
                  <a:lnTo>
                    <a:pt x="227667" y="206149"/>
                  </a:lnTo>
                  <a:lnTo>
                    <a:pt x="262367" y="244641"/>
                  </a:lnTo>
                  <a:lnTo>
                    <a:pt x="301576" y="282416"/>
                  </a:lnTo>
                  <a:lnTo>
                    <a:pt x="357491" y="335645"/>
                  </a:lnTo>
                  <a:lnTo>
                    <a:pt x="400140" y="373850"/>
                  </a:lnTo>
                  <a:lnTo>
                    <a:pt x="443733" y="415774"/>
                  </a:lnTo>
                  <a:lnTo>
                    <a:pt x="475292" y="446942"/>
                  </a:lnTo>
                  <a:lnTo>
                    <a:pt x="509955" y="477199"/>
                  </a:lnTo>
                  <a:lnTo>
                    <a:pt x="546528" y="507315"/>
                  </a:lnTo>
                  <a:lnTo>
                    <a:pt x="660507" y="604976"/>
                  </a:lnTo>
                  <a:lnTo>
                    <a:pt x="722492" y="655617"/>
                  </a:lnTo>
                  <a:lnTo>
                    <a:pt x="786101" y="710486"/>
                  </a:lnTo>
                  <a:lnTo>
                    <a:pt x="828803" y="748052"/>
                  </a:lnTo>
                  <a:lnTo>
                    <a:pt x="873711" y="785915"/>
                  </a:lnTo>
                  <a:lnTo>
                    <a:pt x="1038353" y="919086"/>
                  </a:lnTo>
                  <a:lnTo>
                    <a:pt x="1088024" y="957180"/>
                  </a:lnTo>
                  <a:lnTo>
                    <a:pt x="1138410" y="995278"/>
                  </a:lnTo>
                  <a:lnTo>
                    <a:pt x="1283300" y="1108782"/>
                  </a:lnTo>
                  <a:lnTo>
                    <a:pt x="1331033" y="1143883"/>
                  </a:lnTo>
                  <a:lnTo>
                    <a:pt x="1378705" y="1175888"/>
                  </a:lnTo>
                  <a:lnTo>
                    <a:pt x="1425558" y="1205193"/>
                  </a:lnTo>
                  <a:lnTo>
                    <a:pt x="1531693" y="1268540"/>
                  </a:lnTo>
                  <a:lnTo>
                    <a:pt x="1590132" y="1304666"/>
                  </a:lnTo>
                  <a:lnTo>
                    <a:pt x="1643872" y="1332921"/>
                  </a:lnTo>
                  <a:lnTo>
                    <a:pt x="1694985" y="1356374"/>
                  </a:lnTo>
                  <a:lnTo>
                    <a:pt x="1741525" y="1374612"/>
                  </a:lnTo>
                  <a:lnTo>
                    <a:pt x="1797538" y="1388500"/>
                  </a:lnTo>
                  <a:lnTo>
                    <a:pt x="1834002" y="1394183"/>
                  </a:lnTo>
                  <a:lnTo>
                    <a:pt x="1857375" y="14000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85"/>
            <p:cNvSpPr/>
            <p:nvPr/>
          </p:nvSpPr>
          <p:spPr>
            <a:xfrm>
              <a:off x="5579268" y="1650206"/>
              <a:ext cx="1628776" cy="1450182"/>
            </a:xfrm>
            <a:custGeom>
              <a:avLst/>
              <a:gdLst/>
              <a:ahLst/>
              <a:cxnLst/>
              <a:rect l="0" t="0" r="0" b="0"/>
              <a:pathLst>
                <a:path w="1628776" h="1450182">
                  <a:moveTo>
                    <a:pt x="0" y="0"/>
                  </a:moveTo>
                  <a:lnTo>
                    <a:pt x="3793" y="3792"/>
                  </a:lnTo>
                  <a:lnTo>
                    <a:pt x="12185" y="16300"/>
                  </a:lnTo>
                  <a:lnTo>
                    <a:pt x="14473" y="18011"/>
                  </a:lnTo>
                  <a:lnTo>
                    <a:pt x="16793" y="19151"/>
                  </a:lnTo>
                  <a:lnTo>
                    <a:pt x="21487" y="24651"/>
                  </a:lnTo>
                  <a:lnTo>
                    <a:pt x="27806" y="33181"/>
                  </a:lnTo>
                  <a:lnTo>
                    <a:pt x="59944" y="72635"/>
                  </a:lnTo>
                  <a:lnTo>
                    <a:pt x="93237" y="117152"/>
                  </a:lnTo>
                  <a:lnTo>
                    <a:pt x="145707" y="177665"/>
                  </a:lnTo>
                  <a:lnTo>
                    <a:pt x="183446" y="220008"/>
                  </a:lnTo>
                  <a:lnTo>
                    <a:pt x="212752" y="258069"/>
                  </a:lnTo>
                  <a:lnTo>
                    <a:pt x="269503" y="322684"/>
                  </a:lnTo>
                  <a:lnTo>
                    <a:pt x="304925" y="364691"/>
                  </a:lnTo>
                  <a:lnTo>
                    <a:pt x="400336" y="469274"/>
                  </a:lnTo>
                  <a:lnTo>
                    <a:pt x="443791" y="514488"/>
                  </a:lnTo>
                  <a:lnTo>
                    <a:pt x="475318" y="546426"/>
                  </a:lnTo>
                  <a:lnTo>
                    <a:pt x="505734" y="579141"/>
                  </a:lnTo>
                  <a:lnTo>
                    <a:pt x="535921" y="611408"/>
                  </a:lnTo>
                  <a:lnTo>
                    <a:pt x="634428" y="705531"/>
                  </a:lnTo>
                  <a:lnTo>
                    <a:pt x="688394" y="755058"/>
                  </a:lnTo>
                  <a:lnTo>
                    <a:pt x="740721" y="804922"/>
                  </a:lnTo>
                  <a:lnTo>
                    <a:pt x="837563" y="892006"/>
                  </a:lnTo>
                  <a:lnTo>
                    <a:pt x="1018104" y="1051432"/>
                  </a:lnTo>
                  <a:lnTo>
                    <a:pt x="1056799" y="1083253"/>
                  </a:lnTo>
                  <a:lnTo>
                    <a:pt x="1114284" y="1127943"/>
                  </a:lnTo>
                  <a:lnTo>
                    <a:pt x="1190597" y="1185710"/>
                  </a:lnTo>
                  <a:lnTo>
                    <a:pt x="1226596" y="1214370"/>
                  </a:lnTo>
                  <a:lnTo>
                    <a:pt x="1261910" y="1242189"/>
                  </a:lnTo>
                  <a:lnTo>
                    <a:pt x="1298772" y="1267782"/>
                  </a:lnTo>
                  <a:lnTo>
                    <a:pt x="1334205" y="1290269"/>
                  </a:lnTo>
                  <a:lnTo>
                    <a:pt x="1383274" y="1322895"/>
                  </a:lnTo>
                  <a:lnTo>
                    <a:pt x="1427977" y="1353465"/>
                  </a:lnTo>
                  <a:lnTo>
                    <a:pt x="1530041" y="1413519"/>
                  </a:lnTo>
                  <a:lnTo>
                    <a:pt x="1570937" y="1433120"/>
                  </a:lnTo>
                  <a:lnTo>
                    <a:pt x="1589576" y="1438630"/>
                  </a:lnTo>
                  <a:lnTo>
                    <a:pt x="1611869" y="1442525"/>
                  </a:lnTo>
                  <a:lnTo>
                    <a:pt x="1628775" y="1450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86"/>
            <p:cNvSpPr/>
            <p:nvPr/>
          </p:nvSpPr>
          <p:spPr>
            <a:xfrm>
              <a:off x="5679281" y="1443037"/>
              <a:ext cx="1578770" cy="1450182"/>
            </a:xfrm>
            <a:custGeom>
              <a:avLst/>
              <a:gdLst/>
              <a:ahLst/>
              <a:cxnLst/>
              <a:rect l="0" t="0" r="0" b="0"/>
              <a:pathLst>
                <a:path w="1578770" h="1450182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5703" y="8069"/>
                  </a:lnTo>
                  <a:lnTo>
                    <a:pt x="12978" y="17560"/>
                  </a:lnTo>
                  <a:lnTo>
                    <a:pt x="24042" y="26546"/>
                  </a:lnTo>
                  <a:lnTo>
                    <a:pt x="59753" y="67540"/>
                  </a:lnTo>
                  <a:lnTo>
                    <a:pt x="98536" y="114490"/>
                  </a:lnTo>
                  <a:lnTo>
                    <a:pt x="185766" y="231019"/>
                  </a:lnTo>
                  <a:lnTo>
                    <a:pt x="220022" y="273998"/>
                  </a:lnTo>
                  <a:lnTo>
                    <a:pt x="259478" y="316002"/>
                  </a:lnTo>
                  <a:lnTo>
                    <a:pt x="334503" y="391616"/>
                  </a:lnTo>
                  <a:lnTo>
                    <a:pt x="404911" y="455908"/>
                  </a:lnTo>
                  <a:lnTo>
                    <a:pt x="440560" y="490860"/>
                  </a:lnTo>
                  <a:lnTo>
                    <a:pt x="480051" y="522559"/>
                  </a:lnTo>
                  <a:lnTo>
                    <a:pt x="521914" y="555853"/>
                  </a:lnTo>
                  <a:lnTo>
                    <a:pt x="607256" y="626358"/>
                  </a:lnTo>
                  <a:lnTo>
                    <a:pt x="692947" y="703865"/>
                  </a:lnTo>
                  <a:lnTo>
                    <a:pt x="755004" y="753074"/>
                  </a:lnTo>
                  <a:lnTo>
                    <a:pt x="800232" y="793046"/>
                  </a:lnTo>
                  <a:lnTo>
                    <a:pt x="877601" y="854567"/>
                  </a:lnTo>
                  <a:lnTo>
                    <a:pt x="921223" y="894291"/>
                  </a:lnTo>
                  <a:lnTo>
                    <a:pt x="983540" y="950380"/>
                  </a:lnTo>
                  <a:lnTo>
                    <a:pt x="1028813" y="992265"/>
                  </a:lnTo>
                  <a:lnTo>
                    <a:pt x="1109991" y="1058278"/>
                  </a:lnTo>
                  <a:lnTo>
                    <a:pt x="1199761" y="1139296"/>
                  </a:lnTo>
                  <a:lnTo>
                    <a:pt x="1242898" y="1179738"/>
                  </a:lnTo>
                  <a:lnTo>
                    <a:pt x="1354804" y="1290540"/>
                  </a:lnTo>
                  <a:lnTo>
                    <a:pt x="1402531" y="1332540"/>
                  </a:lnTo>
                  <a:lnTo>
                    <a:pt x="1448059" y="1369294"/>
                  </a:lnTo>
                  <a:lnTo>
                    <a:pt x="1492617" y="1406221"/>
                  </a:lnTo>
                  <a:lnTo>
                    <a:pt x="1541486" y="1437176"/>
                  </a:lnTo>
                  <a:lnTo>
                    <a:pt x="1557757" y="1445975"/>
                  </a:lnTo>
                  <a:lnTo>
                    <a:pt x="1564932" y="1448312"/>
                  </a:lnTo>
                  <a:lnTo>
                    <a:pt x="1578769" y="1450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87"/>
            <p:cNvSpPr/>
            <p:nvPr/>
          </p:nvSpPr>
          <p:spPr>
            <a:xfrm>
              <a:off x="5979318" y="1435893"/>
              <a:ext cx="1143001" cy="1171576"/>
            </a:xfrm>
            <a:custGeom>
              <a:avLst/>
              <a:gdLst/>
              <a:ahLst/>
              <a:cxnLst/>
              <a:rect l="0" t="0" r="0" b="0"/>
              <a:pathLst>
                <a:path w="1143001" h="1171576">
                  <a:moveTo>
                    <a:pt x="0" y="0"/>
                  </a:moveTo>
                  <a:lnTo>
                    <a:pt x="0" y="3793"/>
                  </a:lnTo>
                  <a:lnTo>
                    <a:pt x="794" y="5703"/>
                  </a:lnTo>
                  <a:lnTo>
                    <a:pt x="4910" y="12185"/>
                  </a:lnTo>
                  <a:lnTo>
                    <a:pt x="8070" y="20720"/>
                  </a:lnTo>
                  <a:lnTo>
                    <a:pt x="26546" y="52806"/>
                  </a:lnTo>
                  <a:lnTo>
                    <a:pt x="47985" y="86094"/>
                  </a:lnTo>
                  <a:lnTo>
                    <a:pt x="73602" y="121493"/>
                  </a:lnTo>
                  <a:lnTo>
                    <a:pt x="100441" y="153821"/>
                  </a:lnTo>
                  <a:lnTo>
                    <a:pt x="129466" y="185871"/>
                  </a:lnTo>
                  <a:lnTo>
                    <a:pt x="202534" y="259655"/>
                  </a:lnTo>
                  <a:lnTo>
                    <a:pt x="234811" y="288161"/>
                  </a:lnTo>
                  <a:lnTo>
                    <a:pt x="265719" y="320507"/>
                  </a:lnTo>
                  <a:lnTo>
                    <a:pt x="298777" y="351435"/>
                  </a:lnTo>
                  <a:lnTo>
                    <a:pt x="333707" y="384499"/>
                  </a:lnTo>
                  <a:lnTo>
                    <a:pt x="369193" y="419431"/>
                  </a:lnTo>
                  <a:lnTo>
                    <a:pt x="392951" y="445177"/>
                  </a:lnTo>
                  <a:lnTo>
                    <a:pt x="417533" y="471700"/>
                  </a:lnTo>
                  <a:lnTo>
                    <a:pt x="486196" y="536907"/>
                  </a:lnTo>
                  <a:lnTo>
                    <a:pt x="571537" y="621605"/>
                  </a:lnTo>
                  <a:lnTo>
                    <a:pt x="597975" y="652242"/>
                  </a:lnTo>
                  <a:lnTo>
                    <a:pt x="623748" y="683585"/>
                  </a:lnTo>
                  <a:lnTo>
                    <a:pt x="651078" y="713391"/>
                  </a:lnTo>
                  <a:lnTo>
                    <a:pt x="681216" y="742513"/>
                  </a:lnTo>
                  <a:lnTo>
                    <a:pt x="711544" y="772125"/>
                  </a:lnTo>
                  <a:lnTo>
                    <a:pt x="751725" y="819240"/>
                  </a:lnTo>
                  <a:lnTo>
                    <a:pt x="779394" y="849088"/>
                  </a:lnTo>
                  <a:lnTo>
                    <a:pt x="807566" y="876112"/>
                  </a:lnTo>
                  <a:lnTo>
                    <a:pt x="835169" y="902146"/>
                  </a:lnTo>
                  <a:lnTo>
                    <a:pt x="860666" y="929591"/>
                  </a:lnTo>
                  <a:lnTo>
                    <a:pt x="887343" y="955548"/>
                  </a:lnTo>
                  <a:lnTo>
                    <a:pt x="914281" y="980313"/>
                  </a:lnTo>
                  <a:lnTo>
                    <a:pt x="951760" y="1016568"/>
                  </a:lnTo>
                  <a:lnTo>
                    <a:pt x="975984" y="1040506"/>
                  </a:lnTo>
                  <a:lnTo>
                    <a:pt x="999980" y="1062258"/>
                  </a:lnTo>
                  <a:lnTo>
                    <a:pt x="1033684" y="1092354"/>
                  </a:lnTo>
                  <a:lnTo>
                    <a:pt x="1063779" y="1119263"/>
                  </a:lnTo>
                  <a:lnTo>
                    <a:pt x="1098601" y="1145896"/>
                  </a:lnTo>
                  <a:lnTo>
                    <a:pt x="1121912" y="1159947"/>
                  </a:lnTo>
                  <a:lnTo>
                    <a:pt x="1129130" y="1162438"/>
                  </a:lnTo>
                  <a:lnTo>
                    <a:pt x="1131372" y="1163896"/>
                  </a:lnTo>
                  <a:lnTo>
                    <a:pt x="1132868" y="1165662"/>
                  </a:lnTo>
                  <a:lnTo>
                    <a:pt x="1133864" y="1167633"/>
                  </a:lnTo>
                  <a:lnTo>
                    <a:pt x="1135322" y="1168947"/>
                  </a:lnTo>
                  <a:lnTo>
                    <a:pt x="1137087" y="1169823"/>
                  </a:lnTo>
                  <a:lnTo>
                    <a:pt x="1143000" y="1171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88"/>
            <p:cNvSpPr/>
            <p:nvPr/>
          </p:nvSpPr>
          <p:spPr>
            <a:xfrm>
              <a:off x="4593431" y="1685925"/>
              <a:ext cx="1614488" cy="2407444"/>
            </a:xfrm>
            <a:custGeom>
              <a:avLst/>
              <a:gdLst/>
              <a:ahLst/>
              <a:cxnLst/>
              <a:rect l="0" t="0" r="0" b="0"/>
              <a:pathLst>
                <a:path w="1614488" h="2407444">
                  <a:moveTo>
                    <a:pt x="0" y="2407443"/>
                  </a:moveTo>
                  <a:lnTo>
                    <a:pt x="15542" y="2370009"/>
                  </a:lnTo>
                  <a:lnTo>
                    <a:pt x="37318" y="2302116"/>
                  </a:lnTo>
                  <a:lnTo>
                    <a:pt x="54713" y="2244473"/>
                  </a:lnTo>
                  <a:lnTo>
                    <a:pt x="89036" y="2150091"/>
                  </a:lnTo>
                  <a:lnTo>
                    <a:pt x="105453" y="2099125"/>
                  </a:lnTo>
                  <a:lnTo>
                    <a:pt x="121480" y="2047369"/>
                  </a:lnTo>
                  <a:lnTo>
                    <a:pt x="139187" y="1995262"/>
                  </a:lnTo>
                  <a:lnTo>
                    <a:pt x="159757" y="1943000"/>
                  </a:lnTo>
                  <a:lnTo>
                    <a:pt x="252514" y="1720567"/>
                  </a:lnTo>
                  <a:lnTo>
                    <a:pt x="276270" y="1660575"/>
                  </a:lnTo>
                  <a:lnTo>
                    <a:pt x="302174" y="1599517"/>
                  </a:lnTo>
                  <a:lnTo>
                    <a:pt x="357609" y="1476240"/>
                  </a:lnTo>
                  <a:lnTo>
                    <a:pt x="388067" y="1414402"/>
                  </a:lnTo>
                  <a:lnTo>
                    <a:pt x="452893" y="1290625"/>
                  </a:lnTo>
                  <a:lnTo>
                    <a:pt x="488094" y="1228719"/>
                  </a:lnTo>
                  <a:lnTo>
                    <a:pt x="524905" y="1167603"/>
                  </a:lnTo>
                  <a:lnTo>
                    <a:pt x="619260" y="1018181"/>
                  </a:lnTo>
                  <a:lnTo>
                    <a:pt x="659402" y="958937"/>
                  </a:lnTo>
                  <a:lnTo>
                    <a:pt x="701055" y="900857"/>
                  </a:lnTo>
                  <a:lnTo>
                    <a:pt x="743380" y="843293"/>
                  </a:lnTo>
                  <a:lnTo>
                    <a:pt x="788120" y="788076"/>
                  </a:lnTo>
                  <a:lnTo>
                    <a:pt x="833669" y="733637"/>
                  </a:lnTo>
                  <a:lnTo>
                    <a:pt x="877726" y="677692"/>
                  </a:lnTo>
                  <a:lnTo>
                    <a:pt x="923236" y="625311"/>
                  </a:lnTo>
                  <a:lnTo>
                    <a:pt x="1078387" y="455041"/>
                  </a:lnTo>
                  <a:lnTo>
                    <a:pt x="1123543" y="409409"/>
                  </a:lnTo>
                  <a:lnTo>
                    <a:pt x="1169278" y="366109"/>
                  </a:lnTo>
                  <a:lnTo>
                    <a:pt x="1278428" y="267247"/>
                  </a:lnTo>
                  <a:lnTo>
                    <a:pt x="1339143" y="213504"/>
                  </a:lnTo>
                  <a:lnTo>
                    <a:pt x="1378077" y="181409"/>
                  </a:lnTo>
                  <a:lnTo>
                    <a:pt x="1415753" y="151270"/>
                  </a:lnTo>
                  <a:lnTo>
                    <a:pt x="1451019" y="122000"/>
                  </a:lnTo>
                  <a:lnTo>
                    <a:pt x="1498319" y="86330"/>
                  </a:lnTo>
                  <a:lnTo>
                    <a:pt x="1538704" y="55653"/>
                  </a:lnTo>
                  <a:lnTo>
                    <a:pt x="1584399" y="19264"/>
                  </a:lnTo>
                  <a:lnTo>
                    <a:pt x="16144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89"/>
            <p:cNvSpPr/>
            <p:nvPr/>
          </p:nvSpPr>
          <p:spPr>
            <a:xfrm>
              <a:off x="4872037" y="2314575"/>
              <a:ext cx="1521620" cy="2071688"/>
            </a:xfrm>
            <a:custGeom>
              <a:avLst/>
              <a:gdLst/>
              <a:ahLst/>
              <a:cxnLst/>
              <a:rect l="0" t="0" r="0" b="0"/>
              <a:pathLst>
                <a:path w="1521620" h="2071688">
                  <a:moveTo>
                    <a:pt x="0" y="2071687"/>
                  </a:moveTo>
                  <a:lnTo>
                    <a:pt x="6151" y="2071687"/>
                  </a:lnTo>
                  <a:lnTo>
                    <a:pt x="12651" y="2065984"/>
                  </a:lnTo>
                  <a:lnTo>
                    <a:pt x="27703" y="2051102"/>
                  </a:lnTo>
                  <a:lnTo>
                    <a:pt x="40929" y="2030310"/>
                  </a:lnTo>
                  <a:lnTo>
                    <a:pt x="145712" y="1816002"/>
                  </a:lnTo>
                  <a:lnTo>
                    <a:pt x="173966" y="1755687"/>
                  </a:lnTo>
                  <a:lnTo>
                    <a:pt x="192941" y="1709522"/>
                  </a:lnTo>
                  <a:lnTo>
                    <a:pt x="212751" y="1659900"/>
                  </a:lnTo>
                  <a:lnTo>
                    <a:pt x="269503" y="1527059"/>
                  </a:lnTo>
                  <a:lnTo>
                    <a:pt x="295198" y="1470855"/>
                  </a:lnTo>
                  <a:lnTo>
                    <a:pt x="323286" y="1413332"/>
                  </a:lnTo>
                  <a:lnTo>
                    <a:pt x="370338" y="1322934"/>
                  </a:lnTo>
                  <a:lnTo>
                    <a:pt x="436014" y="1197827"/>
                  </a:lnTo>
                  <a:lnTo>
                    <a:pt x="470803" y="1133236"/>
                  </a:lnTo>
                  <a:lnTo>
                    <a:pt x="510077" y="1070133"/>
                  </a:lnTo>
                  <a:lnTo>
                    <a:pt x="636046" y="873584"/>
                  </a:lnTo>
                  <a:lnTo>
                    <a:pt x="680885" y="807095"/>
                  </a:lnTo>
                  <a:lnTo>
                    <a:pt x="703955" y="773807"/>
                  </a:lnTo>
                  <a:lnTo>
                    <a:pt x="752871" y="707187"/>
                  </a:lnTo>
                  <a:lnTo>
                    <a:pt x="778139" y="673864"/>
                  </a:lnTo>
                  <a:lnTo>
                    <a:pt x="829498" y="609322"/>
                  </a:lnTo>
                  <a:lnTo>
                    <a:pt x="855418" y="577665"/>
                  </a:lnTo>
                  <a:lnTo>
                    <a:pt x="882222" y="547034"/>
                  </a:lnTo>
                  <a:lnTo>
                    <a:pt x="909617" y="517089"/>
                  </a:lnTo>
                  <a:lnTo>
                    <a:pt x="965455" y="458417"/>
                  </a:lnTo>
                  <a:lnTo>
                    <a:pt x="1022023" y="400591"/>
                  </a:lnTo>
                  <a:lnTo>
                    <a:pt x="1078914" y="345257"/>
                  </a:lnTo>
                  <a:lnTo>
                    <a:pt x="1193047" y="238590"/>
                  </a:lnTo>
                  <a:lnTo>
                    <a:pt x="1221609" y="213829"/>
                  </a:lnTo>
                  <a:lnTo>
                    <a:pt x="1250174" y="190177"/>
                  </a:lnTo>
                  <a:lnTo>
                    <a:pt x="1278744" y="167266"/>
                  </a:lnTo>
                  <a:lnTo>
                    <a:pt x="1307314" y="145642"/>
                  </a:lnTo>
                  <a:lnTo>
                    <a:pt x="1435013" y="53506"/>
                  </a:lnTo>
                  <a:lnTo>
                    <a:pt x="1472015" y="29336"/>
                  </a:lnTo>
                  <a:lnTo>
                    <a:pt x="15216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0" name="SMARTPenAnnotation490"/>
            <p:cNvSpPr/>
            <p:nvPr/>
          </p:nvSpPr>
          <p:spPr>
            <a:xfrm>
              <a:off x="5186393" y="2307431"/>
              <a:ext cx="2269969" cy="2471738"/>
            </a:xfrm>
            <a:custGeom>
              <a:avLst/>
              <a:gdLst/>
              <a:ahLst/>
              <a:cxnLst/>
              <a:rect l="0" t="0" r="0" b="0"/>
              <a:pathLst>
                <a:path w="2269969" h="2471738">
                  <a:moveTo>
                    <a:pt x="1385857" y="0"/>
                  </a:moveTo>
                  <a:lnTo>
                    <a:pt x="1385857" y="7585"/>
                  </a:lnTo>
                  <a:lnTo>
                    <a:pt x="1383740" y="15542"/>
                  </a:lnTo>
                  <a:lnTo>
                    <a:pt x="1380153" y="23576"/>
                  </a:lnTo>
                  <a:lnTo>
                    <a:pt x="1334474" y="89815"/>
                  </a:lnTo>
                  <a:lnTo>
                    <a:pt x="1279164" y="166190"/>
                  </a:lnTo>
                  <a:lnTo>
                    <a:pt x="1225258" y="229442"/>
                  </a:lnTo>
                  <a:lnTo>
                    <a:pt x="1165133" y="303026"/>
                  </a:lnTo>
                  <a:lnTo>
                    <a:pt x="1114170" y="365217"/>
                  </a:lnTo>
                  <a:lnTo>
                    <a:pt x="998455" y="506732"/>
                  </a:lnTo>
                  <a:lnTo>
                    <a:pt x="939107" y="583971"/>
                  </a:lnTo>
                  <a:lnTo>
                    <a:pt x="749963" y="835957"/>
                  </a:lnTo>
                  <a:lnTo>
                    <a:pt x="709273" y="895147"/>
                  </a:lnTo>
                  <a:lnTo>
                    <a:pt x="593082" y="1073243"/>
                  </a:lnTo>
                  <a:lnTo>
                    <a:pt x="555675" y="1133428"/>
                  </a:lnTo>
                  <a:lnTo>
                    <a:pt x="520528" y="1191927"/>
                  </a:lnTo>
                  <a:lnTo>
                    <a:pt x="486387" y="1251793"/>
                  </a:lnTo>
                  <a:lnTo>
                    <a:pt x="452693" y="1311209"/>
                  </a:lnTo>
                  <a:lnTo>
                    <a:pt x="419196" y="1366720"/>
                  </a:lnTo>
                  <a:lnTo>
                    <a:pt x="387905" y="1422612"/>
                  </a:lnTo>
                  <a:lnTo>
                    <a:pt x="329011" y="1532312"/>
                  </a:lnTo>
                  <a:lnTo>
                    <a:pt x="302314" y="1585374"/>
                  </a:lnTo>
                  <a:lnTo>
                    <a:pt x="264971" y="1664334"/>
                  </a:lnTo>
                  <a:lnTo>
                    <a:pt x="230888" y="1740911"/>
                  </a:lnTo>
                  <a:lnTo>
                    <a:pt x="162030" y="1905843"/>
                  </a:lnTo>
                  <a:lnTo>
                    <a:pt x="137152" y="1975012"/>
                  </a:lnTo>
                  <a:lnTo>
                    <a:pt x="92965" y="2100921"/>
                  </a:lnTo>
                  <a:lnTo>
                    <a:pt x="75237" y="2160959"/>
                  </a:lnTo>
                  <a:lnTo>
                    <a:pt x="45340" y="2266425"/>
                  </a:lnTo>
                  <a:lnTo>
                    <a:pt x="29188" y="2340337"/>
                  </a:lnTo>
                  <a:lnTo>
                    <a:pt x="19474" y="2375918"/>
                  </a:lnTo>
                  <a:lnTo>
                    <a:pt x="10776" y="2402336"/>
                  </a:lnTo>
                  <a:lnTo>
                    <a:pt x="0" y="2450112"/>
                  </a:lnTo>
                  <a:lnTo>
                    <a:pt x="3771" y="2446456"/>
                  </a:lnTo>
                  <a:lnTo>
                    <a:pt x="9915" y="2436553"/>
                  </a:lnTo>
                  <a:lnTo>
                    <a:pt x="43464" y="2357782"/>
                  </a:lnTo>
                  <a:lnTo>
                    <a:pt x="73579" y="2282659"/>
                  </a:lnTo>
                  <a:lnTo>
                    <a:pt x="121540" y="2169123"/>
                  </a:lnTo>
                  <a:lnTo>
                    <a:pt x="174230" y="2055553"/>
                  </a:lnTo>
                  <a:lnTo>
                    <a:pt x="206295" y="1992559"/>
                  </a:lnTo>
                  <a:lnTo>
                    <a:pt x="328745" y="1773475"/>
                  </a:lnTo>
                  <a:lnTo>
                    <a:pt x="359346" y="1721396"/>
                  </a:lnTo>
                  <a:lnTo>
                    <a:pt x="392261" y="1668352"/>
                  </a:lnTo>
                  <a:lnTo>
                    <a:pt x="428056" y="1613028"/>
                  </a:lnTo>
                  <a:lnTo>
                    <a:pt x="465132" y="1558805"/>
                  </a:lnTo>
                  <a:lnTo>
                    <a:pt x="503571" y="1504808"/>
                  </a:lnTo>
                  <a:lnTo>
                    <a:pt x="544467" y="1449060"/>
                  </a:lnTo>
                  <a:lnTo>
                    <a:pt x="588572" y="1394650"/>
                  </a:lnTo>
                  <a:lnTo>
                    <a:pt x="633839" y="1340569"/>
                  </a:lnTo>
                  <a:lnTo>
                    <a:pt x="746458" y="1199827"/>
                  </a:lnTo>
                  <a:lnTo>
                    <a:pt x="797673" y="1144973"/>
                  </a:lnTo>
                  <a:lnTo>
                    <a:pt x="931516" y="1012291"/>
                  </a:lnTo>
                  <a:lnTo>
                    <a:pt x="987077" y="959759"/>
                  </a:lnTo>
                  <a:lnTo>
                    <a:pt x="1045638" y="907308"/>
                  </a:lnTo>
                  <a:lnTo>
                    <a:pt x="1134503" y="830807"/>
                  </a:lnTo>
                  <a:lnTo>
                    <a:pt x="1192388" y="782791"/>
                  </a:lnTo>
                  <a:lnTo>
                    <a:pt x="1331981" y="672055"/>
                  </a:lnTo>
                  <a:lnTo>
                    <a:pt x="1387311" y="631008"/>
                  </a:lnTo>
                  <a:lnTo>
                    <a:pt x="1442859" y="592391"/>
                  </a:lnTo>
                  <a:lnTo>
                    <a:pt x="1496652" y="556708"/>
                  </a:lnTo>
                  <a:lnTo>
                    <a:pt x="1547547" y="524444"/>
                  </a:lnTo>
                  <a:lnTo>
                    <a:pt x="1644896" y="464926"/>
                  </a:lnTo>
                  <a:lnTo>
                    <a:pt x="1712905" y="425446"/>
                  </a:lnTo>
                  <a:lnTo>
                    <a:pt x="1787685" y="387163"/>
                  </a:lnTo>
                  <a:lnTo>
                    <a:pt x="1847024" y="354083"/>
                  </a:lnTo>
                  <a:lnTo>
                    <a:pt x="1909355" y="326057"/>
                  </a:lnTo>
                  <a:lnTo>
                    <a:pt x="1939946" y="321737"/>
                  </a:lnTo>
                  <a:lnTo>
                    <a:pt x="1940987" y="322441"/>
                  </a:lnTo>
                  <a:lnTo>
                    <a:pt x="1941681" y="323705"/>
                  </a:lnTo>
                  <a:lnTo>
                    <a:pt x="1942144" y="325341"/>
                  </a:lnTo>
                  <a:lnTo>
                    <a:pt x="1940541" y="331392"/>
                  </a:lnTo>
                  <a:lnTo>
                    <a:pt x="1929253" y="355796"/>
                  </a:lnTo>
                  <a:lnTo>
                    <a:pt x="1899535" y="391985"/>
                  </a:lnTo>
                  <a:lnTo>
                    <a:pt x="1840930" y="451973"/>
                  </a:lnTo>
                  <a:lnTo>
                    <a:pt x="1737259" y="549685"/>
                  </a:lnTo>
                  <a:lnTo>
                    <a:pt x="1510743" y="782984"/>
                  </a:lnTo>
                  <a:lnTo>
                    <a:pt x="1459088" y="837737"/>
                  </a:lnTo>
                  <a:lnTo>
                    <a:pt x="1407027" y="895938"/>
                  </a:lnTo>
                  <a:lnTo>
                    <a:pt x="1354785" y="956994"/>
                  </a:lnTo>
                  <a:lnTo>
                    <a:pt x="1192818" y="1153713"/>
                  </a:lnTo>
                  <a:lnTo>
                    <a:pt x="1139195" y="1223168"/>
                  </a:lnTo>
                  <a:lnTo>
                    <a:pt x="1088375" y="1295840"/>
                  </a:lnTo>
                  <a:lnTo>
                    <a:pt x="991074" y="1442183"/>
                  </a:lnTo>
                  <a:lnTo>
                    <a:pt x="947402" y="1511978"/>
                  </a:lnTo>
                  <a:lnTo>
                    <a:pt x="907619" y="1580041"/>
                  </a:lnTo>
                  <a:lnTo>
                    <a:pt x="871417" y="1647332"/>
                  </a:lnTo>
                  <a:lnTo>
                    <a:pt x="838923" y="1712164"/>
                  </a:lnTo>
                  <a:lnTo>
                    <a:pt x="809400" y="1774580"/>
                  </a:lnTo>
                  <a:lnTo>
                    <a:pt x="783049" y="1834071"/>
                  </a:lnTo>
                  <a:lnTo>
                    <a:pt x="762342" y="1890145"/>
                  </a:lnTo>
                  <a:lnTo>
                    <a:pt x="737297" y="1968685"/>
                  </a:lnTo>
                  <a:lnTo>
                    <a:pt x="716912" y="2037993"/>
                  </a:lnTo>
                  <a:lnTo>
                    <a:pt x="702934" y="2098745"/>
                  </a:lnTo>
                  <a:lnTo>
                    <a:pt x="691100" y="2164785"/>
                  </a:lnTo>
                  <a:lnTo>
                    <a:pt x="680086" y="2236566"/>
                  </a:lnTo>
                  <a:lnTo>
                    <a:pt x="678754" y="2277838"/>
                  </a:lnTo>
                  <a:lnTo>
                    <a:pt x="679505" y="2281353"/>
                  </a:lnTo>
                  <a:lnTo>
                    <a:pt x="682456" y="2287374"/>
                  </a:lnTo>
                  <a:lnTo>
                    <a:pt x="688580" y="2295226"/>
                  </a:lnTo>
                  <a:lnTo>
                    <a:pt x="690818" y="2296120"/>
                  </a:lnTo>
                  <a:lnTo>
                    <a:pt x="693104" y="2295921"/>
                  </a:lnTo>
                  <a:lnTo>
                    <a:pt x="706268" y="2289900"/>
                  </a:lnTo>
                  <a:lnTo>
                    <a:pt x="709754" y="2287012"/>
                  </a:lnTo>
                  <a:lnTo>
                    <a:pt x="747021" y="2236422"/>
                  </a:lnTo>
                  <a:lnTo>
                    <a:pt x="786142" y="2169490"/>
                  </a:lnTo>
                  <a:lnTo>
                    <a:pt x="815222" y="2108410"/>
                  </a:lnTo>
                  <a:lnTo>
                    <a:pt x="880957" y="1983138"/>
                  </a:lnTo>
                  <a:lnTo>
                    <a:pt x="912936" y="1920832"/>
                  </a:lnTo>
                  <a:lnTo>
                    <a:pt x="946753" y="1857127"/>
                  </a:lnTo>
                  <a:lnTo>
                    <a:pt x="1000847" y="1767809"/>
                  </a:lnTo>
                  <a:lnTo>
                    <a:pt x="1043180" y="1693606"/>
                  </a:lnTo>
                  <a:lnTo>
                    <a:pt x="1089677" y="1620114"/>
                  </a:lnTo>
                  <a:lnTo>
                    <a:pt x="1192135" y="1462715"/>
                  </a:lnTo>
                  <a:lnTo>
                    <a:pt x="1231495" y="1408656"/>
                  </a:lnTo>
                  <a:lnTo>
                    <a:pt x="1357527" y="1244620"/>
                  </a:lnTo>
                  <a:lnTo>
                    <a:pt x="1401841" y="1192133"/>
                  </a:lnTo>
                  <a:lnTo>
                    <a:pt x="1595241" y="991745"/>
                  </a:lnTo>
                  <a:lnTo>
                    <a:pt x="1645075" y="945600"/>
                  </a:lnTo>
                  <a:lnTo>
                    <a:pt x="1695534" y="902073"/>
                  </a:lnTo>
                  <a:lnTo>
                    <a:pt x="1768566" y="841074"/>
                  </a:lnTo>
                  <a:lnTo>
                    <a:pt x="1816564" y="799261"/>
                  </a:lnTo>
                  <a:lnTo>
                    <a:pt x="1864355" y="761097"/>
                  </a:lnTo>
                  <a:lnTo>
                    <a:pt x="1912054" y="725615"/>
                  </a:lnTo>
                  <a:lnTo>
                    <a:pt x="1982739" y="675989"/>
                  </a:lnTo>
                  <a:lnTo>
                    <a:pt x="2047692" y="635444"/>
                  </a:lnTo>
                  <a:lnTo>
                    <a:pt x="2102832" y="599089"/>
                  </a:lnTo>
                  <a:lnTo>
                    <a:pt x="2180468" y="551977"/>
                  </a:lnTo>
                  <a:lnTo>
                    <a:pt x="2241005" y="521109"/>
                  </a:lnTo>
                  <a:lnTo>
                    <a:pt x="2256331" y="516352"/>
                  </a:lnTo>
                  <a:lnTo>
                    <a:pt x="2265898" y="514943"/>
                  </a:lnTo>
                  <a:lnTo>
                    <a:pt x="2267826" y="515539"/>
                  </a:lnTo>
                  <a:lnTo>
                    <a:pt x="2269112" y="516730"/>
                  </a:lnTo>
                  <a:lnTo>
                    <a:pt x="2269968" y="518318"/>
                  </a:lnTo>
                  <a:lnTo>
                    <a:pt x="2268804" y="526432"/>
                  </a:lnTo>
                  <a:lnTo>
                    <a:pt x="2267382" y="531930"/>
                  </a:lnTo>
                  <a:lnTo>
                    <a:pt x="2259452" y="544388"/>
                  </a:lnTo>
                  <a:lnTo>
                    <a:pt x="2196706" y="616695"/>
                  </a:lnTo>
                  <a:lnTo>
                    <a:pt x="2135898" y="679264"/>
                  </a:lnTo>
                  <a:lnTo>
                    <a:pt x="2081342" y="739690"/>
                  </a:lnTo>
                  <a:lnTo>
                    <a:pt x="2019493" y="812187"/>
                  </a:lnTo>
                  <a:lnTo>
                    <a:pt x="1974390" y="863151"/>
                  </a:lnTo>
                  <a:lnTo>
                    <a:pt x="1927885" y="919139"/>
                  </a:lnTo>
                  <a:lnTo>
                    <a:pt x="1880758" y="979212"/>
                  </a:lnTo>
                  <a:lnTo>
                    <a:pt x="1833355" y="1042954"/>
                  </a:lnTo>
                  <a:lnTo>
                    <a:pt x="1758249" y="1148899"/>
                  </a:lnTo>
                  <a:lnTo>
                    <a:pt x="1680698" y="1264516"/>
                  </a:lnTo>
                  <a:lnTo>
                    <a:pt x="1602422" y="1384233"/>
                  </a:lnTo>
                  <a:lnTo>
                    <a:pt x="1552222" y="1464792"/>
                  </a:lnTo>
                  <a:lnTo>
                    <a:pt x="1527724" y="1505165"/>
                  </a:lnTo>
                  <a:lnTo>
                    <a:pt x="1481452" y="1586008"/>
                  </a:lnTo>
                  <a:lnTo>
                    <a:pt x="1459112" y="1626457"/>
                  </a:lnTo>
                  <a:lnTo>
                    <a:pt x="1437869" y="1666917"/>
                  </a:lnTo>
                  <a:lnTo>
                    <a:pt x="1338809" y="1861702"/>
                  </a:lnTo>
                  <a:lnTo>
                    <a:pt x="1304622" y="1934704"/>
                  </a:lnTo>
                  <a:lnTo>
                    <a:pt x="1192504" y="2189996"/>
                  </a:lnTo>
                  <a:lnTo>
                    <a:pt x="1161703" y="2266197"/>
                  </a:lnTo>
                  <a:lnTo>
                    <a:pt x="1109628" y="2407287"/>
                  </a:lnTo>
                  <a:lnTo>
                    <a:pt x="1085819" y="2471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434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</a:t>
            </a:r>
            <a:r>
              <a:rPr lang="en-U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&gt; - 7x +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7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430"/>
          <p:cNvSpPr/>
          <p:nvPr/>
        </p:nvSpPr>
        <p:spPr>
          <a:xfrm>
            <a:off x="4521993" y="4093379"/>
            <a:ext cx="106824" cy="92821"/>
          </a:xfrm>
          <a:custGeom>
            <a:avLst/>
            <a:gdLst/>
            <a:ahLst/>
            <a:cxnLst/>
            <a:rect l="0" t="0" r="0" b="0"/>
            <a:pathLst>
              <a:path w="106824" h="92821">
                <a:moveTo>
                  <a:pt x="0" y="35708"/>
                </a:moveTo>
                <a:lnTo>
                  <a:pt x="3793" y="31916"/>
                </a:lnTo>
                <a:lnTo>
                  <a:pt x="4910" y="30005"/>
                </a:lnTo>
                <a:lnTo>
                  <a:pt x="5655" y="27937"/>
                </a:lnTo>
                <a:lnTo>
                  <a:pt x="6151" y="25765"/>
                </a:lnTo>
                <a:lnTo>
                  <a:pt x="6482" y="23523"/>
                </a:lnTo>
                <a:lnTo>
                  <a:pt x="6703" y="21235"/>
                </a:lnTo>
                <a:lnTo>
                  <a:pt x="6850" y="18916"/>
                </a:lnTo>
                <a:lnTo>
                  <a:pt x="7742" y="16575"/>
                </a:lnTo>
                <a:lnTo>
                  <a:pt x="9130" y="14222"/>
                </a:lnTo>
                <a:lnTo>
                  <a:pt x="10849" y="11859"/>
                </a:lnTo>
                <a:lnTo>
                  <a:pt x="13583" y="9490"/>
                </a:lnTo>
                <a:lnTo>
                  <a:pt x="16993" y="7117"/>
                </a:lnTo>
                <a:lnTo>
                  <a:pt x="20854" y="4741"/>
                </a:lnTo>
                <a:lnTo>
                  <a:pt x="24221" y="3157"/>
                </a:lnTo>
                <a:lnTo>
                  <a:pt x="27260" y="2102"/>
                </a:lnTo>
                <a:lnTo>
                  <a:pt x="30080" y="1397"/>
                </a:lnTo>
                <a:lnTo>
                  <a:pt x="33547" y="928"/>
                </a:lnTo>
                <a:lnTo>
                  <a:pt x="37446" y="615"/>
                </a:lnTo>
                <a:lnTo>
                  <a:pt x="41633" y="407"/>
                </a:lnTo>
                <a:lnTo>
                  <a:pt x="50518" y="175"/>
                </a:lnTo>
                <a:lnTo>
                  <a:pt x="77223" y="0"/>
                </a:lnTo>
                <a:lnTo>
                  <a:pt x="80851" y="790"/>
                </a:lnTo>
                <a:lnTo>
                  <a:pt x="84063" y="2111"/>
                </a:lnTo>
                <a:lnTo>
                  <a:pt x="86998" y="3785"/>
                </a:lnTo>
                <a:lnTo>
                  <a:pt x="89749" y="5695"/>
                </a:lnTo>
                <a:lnTo>
                  <a:pt x="92377" y="7762"/>
                </a:lnTo>
                <a:lnTo>
                  <a:pt x="94922" y="9934"/>
                </a:lnTo>
                <a:lnTo>
                  <a:pt x="96619" y="12969"/>
                </a:lnTo>
                <a:lnTo>
                  <a:pt x="97750" y="16580"/>
                </a:lnTo>
                <a:lnTo>
                  <a:pt x="98505" y="20575"/>
                </a:lnTo>
                <a:lnTo>
                  <a:pt x="99801" y="24031"/>
                </a:lnTo>
                <a:lnTo>
                  <a:pt x="101459" y="27130"/>
                </a:lnTo>
                <a:lnTo>
                  <a:pt x="103358" y="29989"/>
                </a:lnTo>
                <a:lnTo>
                  <a:pt x="104624" y="33483"/>
                </a:lnTo>
                <a:lnTo>
                  <a:pt x="105469" y="37400"/>
                </a:lnTo>
                <a:lnTo>
                  <a:pt x="106031" y="41598"/>
                </a:lnTo>
                <a:lnTo>
                  <a:pt x="106407" y="45191"/>
                </a:lnTo>
                <a:lnTo>
                  <a:pt x="106657" y="48380"/>
                </a:lnTo>
                <a:lnTo>
                  <a:pt x="106823" y="51300"/>
                </a:lnTo>
                <a:lnTo>
                  <a:pt x="106141" y="54834"/>
                </a:lnTo>
                <a:lnTo>
                  <a:pt x="104892" y="58778"/>
                </a:lnTo>
                <a:lnTo>
                  <a:pt x="103265" y="62994"/>
                </a:lnTo>
                <a:lnTo>
                  <a:pt x="102182" y="66598"/>
                </a:lnTo>
                <a:lnTo>
                  <a:pt x="101458" y="69795"/>
                </a:lnTo>
                <a:lnTo>
                  <a:pt x="100976" y="72720"/>
                </a:lnTo>
                <a:lnTo>
                  <a:pt x="99862" y="75464"/>
                </a:lnTo>
                <a:lnTo>
                  <a:pt x="98324" y="78088"/>
                </a:lnTo>
                <a:lnTo>
                  <a:pt x="96506" y="80629"/>
                </a:lnTo>
                <a:lnTo>
                  <a:pt x="94500" y="83118"/>
                </a:lnTo>
                <a:lnTo>
                  <a:pt x="92369" y="85571"/>
                </a:lnTo>
                <a:lnTo>
                  <a:pt x="90154" y="88000"/>
                </a:lnTo>
                <a:lnTo>
                  <a:pt x="87884" y="89620"/>
                </a:lnTo>
                <a:lnTo>
                  <a:pt x="85577" y="90699"/>
                </a:lnTo>
                <a:lnTo>
                  <a:pt x="83245" y="91419"/>
                </a:lnTo>
                <a:lnTo>
                  <a:pt x="80897" y="91898"/>
                </a:lnTo>
                <a:lnTo>
                  <a:pt x="78538" y="92219"/>
                </a:lnTo>
                <a:lnTo>
                  <a:pt x="76171" y="92432"/>
                </a:lnTo>
                <a:lnTo>
                  <a:pt x="73800" y="92574"/>
                </a:lnTo>
                <a:lnTo>
                  <a:pt x="69048" y="92732"/>
                </a:lnTo>
                <a:lnTo>
                  <a:pt x="61910" y="92820"/>
                </a:lnTo>
                <a:lnTo>
                  <a:pt x="59530" y="92039"/>
                </a:lnTo>
                <a:lnTo>
                  <a:pt x="57149" y="90724"/>
                </a:lnTo>
                <a:lnTo>
                  <a:pt x="54768" y="89055"/>
                </a:lnTo>
                <a:lnTo>
                  <a:pt x="52387" y="87147"/>
                </a:lnTo>
                <a:lnTo>
                  <a:pt x="50006" y="85083"/>
                </a:lnTo>
                <a:lnTo>
                  <a:pt x="47625" y="82911"/>
                </a:lnTo>
                <a:lnTo>
                  <a:pt x="42863" y="78383"/>
                </a:lnTo>
                <a:lnTo>
                  <a:pt x="33338" y="69009"/>
                </a:lnTo>
                <a:lnTo>
                  <a:pt x="31750" y="65846"/>
                </a:lnTo>
                <a:lnTo>
                  <a:pt x="30692" y="62150"/>
                </a:lnTo>
                <a:lnTo>
                  <a:pt x="29986" y="58098"/>
                </a:lnTo>
                <a:lnTo>
                  <a:pt x="29516" y="53810"/>
                </a:lnTo>
                <a:lnTo>
                  <a:pt x="29202" y="49364"/>
                </a:lnTo>
                <a:lnTo>
                  <a:pt x="28854" y="40983"/>
                </a:lnTo>
                <a:lnTo>
                  <a:pt x="28699" y="34613"/>
                </a:lnTo>
                <a:lnTo>
                  <a:pt x="29452" y="31803"/>
                </a:lnTo>
                <a:lnTo>
                  <a:pt x="30747" y="29136"/>
                </a:lnTo>
                <a:lnTo>
                  <a:pt x="32404" y="26564"/>
                </a:lnTo>
                <a:lnTo>
                  <a:pt x="33509" y="24056"/>
                </a:lnTo>
                <a:lnTo>
                  <a:pt x="34246" y="21590"/>
                </a:lnTo>
                <a:lnTo>
                  <a:pt x="34737" y="19152"/>
                </a:lnTo>
                <a:lnTo>
                  <a:pt x="35858" y="16733"/>
                </a:lnTo>
                <a:lnTo>
                  <a:pt x="37400" y="14327"/>
                </a:lnTo>
                <a:lnTo>
                  <a:pt x="39220" y="11929"/>
                </a:lnTo>
                <a:lnTo>
                  <a:pt x="41228" y="10330"/>
                </a:lnTo>
                <a:lnTo>
                  <a:pt x="43361" y="9265"/>
                </a:lnTo>
                <a:lnTo>
                  <a:pt x="48694" y="7554"/>
                </a:lnTo>
                <a:lnTo>
                  <a:pt x="51540" y="7320"/>
                </a:lnTo>
                <a:lnTo>
                  <a:pt x="53410" y="7258"/>
                </a:lnTo>
                <a:lnTo>
                  <a:pt x="55451" y="8010"/>
                </a:lnTo>
                <a:lnTo>
                  <a:pt x="57604" y="9305"/>
                </a:lnTo>
                <a:lnTo>
                  <a:pt x="59835" y="10963"/>
                </a:lnTo>
                <a:lnTo>
                  <a:pt x="62115" y="12068"/>
                </a:lnTo>
                <a:lnTo>
                  <a:pt x="64429" y="12804"/>
                </a:lnTo>
                <a:lnTo>
                  <a:pt x="66765" y="13295"/>
                </a:lnTo>
                <a:lnTo>
                  <a:pt x="68322" y="14416"/>
                </a:lnTo>
                <a:lnTo>
                  <a:pt x="69361" y="15957"/>
                </a:lnTo>
                <a:lnTo>
                  <a:pt x="71028" y="20341"/>
                </a:lnTo>
                <a:lnTo>
                  <a:pt x="71256" y="23058"/>
                </a:lnTo>
                <a:lnTo>
                  <a:pt x="71357" y="26910"/>
                </a:lnTo>
                <a:lnTo>
                  <a:pt x="71427" y="38185"/>
                </a:lnTo>
                <a:lnTo>
                  <a:pt x="70637" y="39741"/>
                </a:lnTo>
                <a:lnTo>
                  <a:pt x="69317" y="40777"/>
                </a:lnTo>
                <a:lnTo>
                  <a:pt x="65286" y="42442"/>
                </a:lnTo>
                <a:lnTo>
                  <a:pt x="62619" y="44787"/>
                </a:lnTo>
                <a:lnTo>
                  <a:pt x="60796" y="46523"/>
                </a:lnTo>
                <a:lnTo>
                  <a:pt x="58787" y="46887"/>
                </a:lnTo>
                <a:lnTo>
                  <a:pt x="56654" y="46336"/>
                </a:lnTo>
                <a:lnTo>
                  <a:pt x="51320" y="43540"/>
                </a:lnTo>
                <a:lnTo>
                  <a:pt x="48473" y="41041"/>
                </a:lnTo>
                <a:lnTo>
                  <a:pt x="44563" y="37285"/>
                </a:lnTo>
                <a:lnTo>
                  <a:pt x="32318" y="25159"/>
                </a:lnTo>
                <a:lnTo>
                  <a:pt x="31070" y="23119"/>
                </a:lnTo>
                <a:lnTo>
                  <a:pt x="30239" y="20965"/>
                </a:lnTo>
                <a:lnTo>
                  <a:pt x="28904" y="15598"/>
                </a:lnTo>
                <a:lnTo>
                  <a:pt x="29588" y="14364"/>
                </a:lnTo>
                <a:lnTo>
                  <a:pt x="30838" y="12747"/>
                </a:lnTo>
                <a:lnTo>
                  <a:pt x="32465" y="10876"/>
                </a:lnTo>
                <a:lnTo>
                  <a:pt x="33550" y="8834"/>
                </a:lnTo>
                <a:lnTo>
                  <a:pt x="34273" y="6680"/>
                </a:lnTo>
                <a:lnTo>
                  <a:pt x="34755" y="4450"/>
                </a:lnTo>
                <a:lnTo>
                  <a:pt x="35870" y="2963"/>
                </a:lnTo>
                <a:lnTo>
                  <a:pt x="37407" y="1972"/>
                </a:lnTo>
                <a:lnTo>
                  <a:pt x="41785" y="381"/>
                </a:lnTo>
                <a:lnTo>
                  <a:pt x="42938" y="1044"/>
                </a:lnTo>
                <a:lnTo>
                  <a:pt x="44501" y="2280"/>
                </a:lnTo>
                <a:lnTo>
                  <a:pt x="48919" y="6175"/>
                </a:lnTo>
                <a:lnTo>
                  <a:pt x="53477" y="10641"/>
                </a:lnTo>
                <a:lnTo>
                  <a:pt x="62979" y="20109"/>
                </a:lnTo>
                <a:lnTo>
                  <a:pt x="63417" y="21339"/>
                </a:lnTo>
                <a:lnTo>
                  <a:pt x="63709" y="22954"/>
                </a:lnTo>
                <a:lnTo>
                  <a:pt x="64179" y="27456"/>
                </a:lnTo>
                <a:lnTo>
                  <a:pt x="62126" y="30189"/>
                </a:lnTo>
                <a:lnTo>
                  <a:pt x="60467" y="32028"/>
                </a:lnTo>
                <a:lnTo>
                  <a:pt x="59362" y="34048"/>
                </a:lnTo>
                <a:lnTo>
                  <a:pt x="58625" y="36189"/>
                </a:lnTo>
                <a:lnTo>
                  <a:pt x="57442" y="41536"/>
                </a:lnTo>
                <a:lnTo>
                  <a:pt x="56551" y="41974"/>
                </a:lnTo>
                <a:lnTo>
                  <a:pt x="53445" y="42462"/>
                </a:lnTo>
                <a:lnTo>
                  <a:pt x="52298" y="43385"/>
                </a:lnTo>
                <a:lnTo>
                  <a:pt x="51534" y="44795"/>
                </a:lnTo>
                <a:lnTo>
                  <a:pt x="50007" y="499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31"/>
          <p:cNvSpPr/>
          <p:nvPr/>
        </p:nvSpPr>
        <p:spPr>
          <a:xfrm>
            <a:off x="6336628" y="1635921"/>
            <a:ext cx="342740" cy="271450"/>
          </a:xfrm>
          <a:custGeom>
            <a:avLst/>
            <a:gdLst/>
            <a:ahLst/>
            <a:cxnLst/>
            <a:rect l="0" t="0" r="0" b="0"/>
            <a:pathLst>
              <a:path w="342740" h="271450">
                <a:moveTo>
                  <a:pt x="157040" y="7141"/>
                </a:moveTo>
                <a:lnTo>
                  <a:pt x="153248" y="7141"/>
                </a:lnTo>
                <a:lnTo>
                  <a:pt x="152130" y="6347"/>
                </a:lnTo>
                <a:lnTo>
                  <a:pt x="151386" y="5024"/>
                </a:lnTo>
                <a:lnTo>
                  <a:pt x="150191" y="990"/>
                </a:lnTo>
                <a:lnTo>
                  <a:pt x="149299" y="659"/>
                </a:lnTo>
                <a:lnTo>
                  <a:pt x="141845" y="55"/>
                </a:lnTo>
                <a:lnTo>
                  <a:pt x="119137" y="0"/>
                </a:lnTo>
                <a:lnTo>
                  <a:pt x="116690" y="793"/>
                </a:lnTo>
                <a:lnTo>
                  <a:pt x="111855" y="3790"/>
                </a:lnTo>
                <a:lnTo>
                  <a:pt x="104943" y="5652"/>
                </a:lnTo>
                <a:lnTo>
                  <a:pt x="100878" y="6148"/>
                </a:lnTo>
                <a:lnTo>
                  <a:pt x="97373" y="7273"/>
                </a:lnTo>
                <a:lnTo>
                  <a:pt x="87856" y="12648"/>
                </a:lnTo>
                <a:lnTo>
                  <a:pt x="79725" y="16997"/>
                </a:lnTo>
                <a:lnTo>
                  <a:pt x="70015" y="23908"/>
                </a:lnTo>
                <a:lnTo>
                  <a:pt x="64652" y="30733"/>
                </a:lnTo>
                <a:lnTo>
                  <a:pt x="62110" y="34775"/>
                </a:lnTo>
                <a:lnTo>
                  <a:pt x="55053" y="41383"/>
                </a:lnTo>
                <a:lnTo>
                  <a:pt x="50949" y="44257"/>
                </a:lnTo>
                <a:lnTo>
                  <a:pt x="44272" y="51683"/>
                </a:lnTo>
                <a:lnTo>
                  <a:pt x="41380" y="55885"/>
                </a:lnTo>
                <a:lnTo>
                  <a:pt x="33934" y="62672"/>
                </a:lnTo>
                <a:lnTo>
                  <a:pt x="29726" y="65593"/>
                </a:lnTo>
                <a:lnTo>
                  <a:pt x="26920" y="69128"/>
                </a:lnTo>
                <a:lnTo>
                  <a:pt x="25049" y="73072"/>
                </a:lnTo>
                <a:lnTo>
                  <a:pt x="23803" y="77288"/>
                </a:lnTo>
                <a:lnTo>
                  <a:pt x="22178" y="81687"/>
                </a:lnTo>
                <a:lnTo>
                  <a:pt x="20301" y="86207"/>
                </a:lnTo>
                <a:lnTo>
                  <a:pt x="18256" y="90808"/>
                </a:lnTo>
                <a:lnTo>
                  <a:pt x="13866" y="100153"/>
                </a:lnTo>
                <a:lnTo>
                  <a:pt x="4581" y="119088"/>
                </a:lnTo>
                <a:lnTo>
                  <a:pt x="3014" y="123841"/>
                </a:lnTo>
                <a:lnTo>
                  <a:pt x="1968" y="128597"/>
                </a:lnTo>
                <a:lnTo>
                  <a:pt x="1272" y="133356"/>
                </a:lnTo>
                <a:lnTo>
                  <a:pt x="807" y="138115"/>
                </a:lnTo>
                <a:lnTo>
                  <a:pt x="497" y="142876"/>
                </a:lnTo>
                <a:lnTo>
                  <a:pt x="153" y="151605"/>
                </a:lnTo>
                <a:lnTo>
                  <a:pt x="0" y="158131"/>
                </a:lnTo>
                <a:lnTo>
                  <a:pt x="753" y="162569"/>
                </a:lnTo>
                <a:lnTo>
                  <a:pt x="2049" y="167910"/>
                </a:lnTo>
                <a:lnTo>
                  <a:pt x="3707" y="173852"/>
                </a:lnTo>
                <a:lnTo>
                  <a:pt x="4811" y="179400"/>
                </a:lnTo>
                <a:lnTo>
                  <a:pt x="5548" y="184687"/>
                </a:lnTo>
                <a:lnTo>
                  <a:pt x="6039" y="189799"/>
                </a:lnTo>
                <a:lnTo>
                  <a:pt x="7161" y="194794"/>
                </a:lnTo>
                <a:lnTo>
                  <a:pt x="8702" y="199712"/>
                </a:lnTo>
                <a:lnTo>
                  <a:pt x="10523" y="204578"/>
                </a:lnTo>
                <a:lnTo>
                  <a:pt x="14663" y="212101"/>
                </a:lnTo>
                <a:lnTo>
                  <a:pt x="19149" y="218884"/>
                </a:lnTo>
                <a:lnTo>
                  <a:pt x="23789" y="227191"/>
                </a:lnTo>
                <a:lnTo>
                  <a:pt x="30863" y="240792"/>
                </a:lnTo>
                <a:lnTo>
                  <a:pt x="37726" y="248040"/>
                </a:lnTo>
                <a:lnTo>
                  <a:pt x="46068" y="253907"/>
                </a:lnTo>
                <a:lnTo>
                  <a:pt x="55067" y="259161"/>
                </a:lnTo>
                <a:lnTo>
                  <a:pt x="65266" y="266581"/>
                </a:lnTo>
                <a:lnTo>
                  <a:pt x="69664" y="268207"/>
                </a:lnTo>
                <a:lnTo>
                  <a:pt x="74977" y="269291"/>
                </a:lnTo>
                <a:lnTo>
                  <a:pt x="80900" y="270014"/>
                </a:lnTo>
                <a:lnTo>
                  <a:pt x="86436" y="270496"/>
                </a:lnTo>
                <a:lnTo>
                  <a:pt x="96821" y="271031"/>
                </a:lnTo>
                <a:lnTo>
                  <a:pt x="106728" y="271269"/>
                </a:lnTo>
                <a:lnTo>
                  <a:pt x="150297" y="271449"/>
                </a:lnTo>
                <a:lnTo>
                  <a:pt x="157307" y="270659"/>
                </a:lnTo>
                <a:lnTo>
                  <a:pt x="164362" y="269338"/>
                </a:lnTo>
                <a:lnTo>
                  <a:pt x="171446" y="267664"/>
                </a:lnTo>
                <a:lnTo>
                  <a:pt x="177757" y="265754"/>
                </a:lnTo>
                <a:lnTo>
                  <a:pt x="183552" y="263688"/>
                </a:lnTo>
                <a:lnTo>
                  <a:pt x="189002" y="261516"/>
                </a:lnTo>
                <a:lnTo>
                  <a:pt x="195017" y="258480"/>
                </a:lnTo>
                <a:lnTo>
                  <a:pt x="201408" y="254869"/>
                </a:lnTo>
                <a:lnTo>
                  <a:pt x="208050" y="250874"/>
                </a:lnTo>
                <a:lnTo>
                  <a:pt x="214065" y="247417"/>
                </a:lnTo>
                <a:lnTo>
                  <a:pt x="224983" y="241460"/>
                </a:lnTo>
                <a:lnTo>
                  <a:pt x="230910" y="238760"/>
                </a:lnTo>
                <a:lnTo>
                  <a:pt x="237243" y="236166"/>
                </a:lnTo>
                <a:lnTo>
                  <a:pt x="243847" y="233643"/>
                </a:lnTo>
                <a:lnTo>
                  <a:pt x="249836" y="230373"/>
                </a:lnTo>
                <a:lnTo>
                  <a:pt x="255417" y="226607"/>
                </a:lnTo>
                <a:lnTo>
                  <a:pt x="265851" y="218187"/>
                </a:lnTo>
                <a:lnTo>
                  <a:pt x="270855" y="213720"/>
                </a:lnTo>
                <a:lnTo>
                  <a:pt x="280650" y="204523"/>
                </a:lnTo>
                <a:lnTo>
                  <a:pt x="290295" y="195143"/>
                </a:lnTo>
                <a:lnTo>
                  <a:pt x="294295" y="190420"/>
                </a:lnTo>
                <a:lnTo>
                  <a:pt x="297756" y="185683"/>
                </a:lnTo>
                <a:lnTo>
                  <a:pt x="300858" y="180938"/>
                </a:lnTo>
                <a:lnTo>
                  <a:pt x="303718" y="176187"/>
                </a:lnTo>
                <a:lnTo>
                  <a:pt x="306420" y="171432"/>
                </a:lnTo>
                <a:lnTo>
                  <a:pt x="309014" y="166675"/>
                </a:lnTo>
                <a:lnTo>
                  <a:pt x="312331" y="161915"/>
                </a:lnTo>
                <a:lnTo>
                  <a:pt x="316130" y="157155"/>
                </a:lnTo>
                <a:lnTo>
                  <a:pt x="320250" y="152394"/>
                </a:lnTo>
                <a:lnTo>
                  <a:pt x="323791" y="147633"/>
                </a:lnTo>
                <a:lnTo>
                  <a:pt x="326945" y="142871"/>
                </a:lnTo>
                <a:lnTo>
                  <a:pt x="329841" y="138109"/>
                </a:lnTo>
                <a:lnTo>
                  <a:pt x="332566" y="133347"/>
                </a:lnTo>
                <a:lnTo>
                  <a:pt x="337710" y="123822"/>
                </a:lnTo>
                <a:lnTo>
                  <a:pt x="339399" y="119060"/>
                </a:lnTo>
                <a:lnTo>
                  <a:pt x="340525" y="114297"/>
                </a:lnTo>
                <a:lnTo>
                  <a:pt x="341276" y="109535"/>
                </a:lnTo>
                <a:lnTo>
                  <a:pt x="341776" y="104772"/>
                </a:lnTo>
                <a:lnTo>
                  <a:pt x="342110" y="100010"/>
                </a:lnTo>
                <a:lnTo>
                  <a:pt x="342333" y="95247"/>
                </a:lnTo>
                <a:lnTo>
                  <a:pt x="342580" y="85722"/>
                </a:lnTo>
                <a:lnTo>
                  <a:pt x="342739" y="66672"/>
                </a:lnTo>
                <a:lnTo>
                  <a:pt x="341958" y="61910"/>
                </a:lnTo>
                <a:lnTo>
                  <a:pt x="340644" y="57147"/>
                </a:lnTo>
                <a:lnTo>
                  <a:pt x="338974" y="52385"/>
                </a:lnTo>
                <a:lnTo>
                  <a:pt x="335001" y="44976"/>
                </a:lnTo>
                <a:lnTo>
                  <a:pt x="330591" y="39038"/>
                </a:lnTo>
                <a:lnTo>
                  <a:pt x="325984" y="33753"/>
                </a:lnTo>
                <a:lnTo>
                  <a:pt x="319175" y="28758"/>
                </a:lnTo>
                <a:lnTo>
                  <a:pt x="310856" y="23099"/>
                </a:lnTo>
                <a:lnTo>
                  <a:pt x="301868" y="15292"/>
                </a:lnTo>
                <a:lnTo>
                  <a:pt x="297248" y="12575"/>
                </a:lnTo>
                <a:lnTo>
                  <a:pt x="287882" y="9556"/>
                </a:lnTo>
                <a:lnTo>
                  <a:pt x="278427" y="6098"/>
                </a:lnTo>
                <a:lnTo>
                  <a:pt x="273684" y="4064"/>
                </a:lnTo>
                <a:lnTo>
                  <a:pt x="268140" y="2709"/>
                </a:lnTo>
                <a:lnTo>
                  <a:pt x="262063" y="1805"/>
                </a:lnTo>
                <a:lnTo>
                  <a:pt x="255630" y="1202"/>
                </a:lnTo>
                <a:lnTo>
                  <a:pt x="248961" y="801"/>
                </a:lnTo>
                <a:lnTo>
                  <a:pt x="235201" y="354"/>
                </a:lnTo>
                <a:lnTo>
                  <a:pt x="214065" y="103"/>
                </a:lnTo>
                <a:lnTo>
                  <a:pt x="206964" y="862"/>
                </a:lnTo>
                <a:lnTo>
                  <a:pt x="199848" y="2161"/>
                </a:lnTo>
                <a:lnTo>
                  <a:pt x="192723" y="3821"/>
                </a:lnTo>
                <a:lnTo>
                  <a:pt x="185590" y="4928"/>
                </a:lnTo>
                <a:lnTo>
                  <a:pt x="178455" y="5666"/>
                </a:lnTo>
                <a:lnTo>
                  <a:pt x="171317" y="6157"/>
                </a:lnTo>
                <a:lnTo>
                  <a:pt x="164971" y="7279"/>
                </a:lnTo>
                <a:lnTo>
                  <a:pt x="159153" y="8821"/>
                </a:lnTo>
                <a:lnTo>
                  <a:pt x="134615" y="16998"/>
                </a:lnTo>
                <a:lnTo>
                  <a:pt x="128597" y="18475"/>
                </a:lnTo>
                <a:lnTo>
                  <a:pt x="122997" y="19459"/>
                </a:lnTo>
                <a:lnTo>
                  <a:pt x="112541" y="21347"/>
                </a:lnTo>
                <a:lnTo>
                  <a:pt x="102603" y="24832"/>
                </a:lnTo>
                <a:lnTo>
                  <a:pt x="95010" y="26910"/>
                </a:lnTo>
                <a:lnTo>
                  <a:pt x="86274" y="28080"/>
                </a:lnTo>
                <a:lnTo>
                  <a:pt x="83669" y="28244"/>
                </a:lnTo>
                <a:lnTo>
                  <a:pt x="81138" y="29147"/>
                </a:lnTo>
                <a:lnTo>
                  <a:pt x="71315" y="3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2"/>
          <p:cNvSpPr/>
          <p:nvPr/>
        </p:nvSpPr>
        <p:spPr>
          <a:xfrm>
            <a:off x="6879431" y="1650206"/>
            <a:ext cx="298927" cy="300038"/>
          </a:xfrm>
          <a:custGeom>
            <a:avLst/>
            <a:gdLst/>
            <a:ahLst/>
            <a:cxnLst/>
            <a:rect l="0" t="0" r="0" b="0"/>
            <a:pathLst>
              <a:path w="298927" h="300038">
                <a:moveTo>
                  <a:pt x="0" y="0"/>
                </a:moveTo>
                <a:lnTo>
                  <a:pt x="6151" y="6151"/>
                </a:lnTo>
                <a:lnTo>
                  <a:pt x="8819" y="6702"/>
                </a:lnTo>
                <a:lnTo>
                  <a:pt x="10643" y="6849"/>
                </a:lnTo>
                <a:lnTo>
                  <a:pt x="11857" y="7741"/>
                </a:lnTo>
                <a:lnTo>
                  <a:pt x="12667" y="9129"/>
                </a:lnTo>
                <a:lnTo>
                  <a:pt x="13967" y="13269"/>
                </a:lnTo>
                <a:lnTo>
                  <a:pt x="17985" y="17778"/>
                </a:lnTo>
                <a:lnTo>
                  <a:pt x="19927" y="18996"/>
                </a:lnTo>
                <a:lnTo>
                  <a:pt x="26453" y="21503"/>
                </a:lnTo>
                <a:lnTo>
                  <a:pt x="33415" y="26127"/>
                </a:lnTo>
                <a:lnTo>
                  <a:pt x="40503" y="28643"/>
                </a:lnTo>
                <a:lnTo>
                  <a:pt x="47632" y="34063"/>
                </a:lnTo>
                <a:lnTo>
                  <a:pt x="52390" y="38422"/>
                </a:lnTo>
                <a:lnTo>
                  <a:pt x="55565" y="39902"/>
                </a:lnTo>
                <a:lnTo>
                  <a:pt x="63325" y="41547"/>
                </a:lnTo>
                <a:lnTo>
                  <a:pt x="72065" y="44394"/>
                </a:lnTo>
                <a:lnTo>
                  <a:pt x="80448" y="47512"/>
                </a:lnTo>
                <a:lnTo>
                  <a:pt x="86818" y="48898"/>
                </a:lnTo>
                <a:lnTo>
                  <a:pt x="94413" y="51630"/>
                </a:lnTo>
                <a:lnTo>
                  <a:pt x="102287" y="55490"/>
                </a:lnTo>
                <a:lnTo>
                  <a:pt x="108431" y="59852"/>
                </a:lnTo>
                <a:lnTo>
                  <a:pt x="115925" y="64436"/>
                </a:lnTo>
                <a:lnTo>
                  <a:pt x="120146" y="66770"/>
                </a:lnTo>
                <a:lnTo>
                  <a:pt x="129069" y="69363"/>
                </a:lnTo>
                <a:lnTo>
                  <a:pt x="138326" y="71309"/>
                </a:lnTo>
                <a:lnTo>
                  <a:pt x="143017" y="72939"/>
                </a:lnTo>
                <a:lnTo>
                  <a:pt x="151670" y="76868"/>
                </a:lnTo>
                <a:lnTo>
                  <a:pt x="158161" y="81259"/>
                </a:lnTo>
                <a:lnTo>
                  <a:pt x="165808" y="83740"/>
                </a:lnTo>
                <a:lnTo>
                  <a:pt x="174499" y="85636"/>
                </a:lnTo>
                <a:lnTo>
                  <a:pt x="183653" y="89125"/>
                </a:lnTo>
                <a:lnTo>
                  <a:pt x="188316" y="91167"/>
                </a:lnTo>
                <a:lnTo>
                  <a:pt x="197731" y="95552"/>
                </a:lnTo>
                <a:lnTo>
                  <a:pt x="205091" y="98030"/>
                </a:lnTo>
                <a:lnTo>
                  <a:pt x="211802" y="99925"/>
                </a:lnTo>
                <a:lnTo>
                  <a:pt x="220075" y="103413"/>
                </a:lnTo>
                <a:lnTo>
                  <a:pt x="226928" y="105493"/>
                </a:lnTo>
                <a:lnTo>
                  <a:pt x="229866" y="106047"/>
                </a:lnTo>
                <a:lnTo>
                  <a:pt x="235248" y="108780"/>
                </a:lnTo>
                <a:lnTo>
                  <a:pt x="237795" y="110620"/>
                </a:lnTo>
                <a:lnTo>
                  <a:pt x="244857" y="112664"/>
                </a:lnTo>
                <a:lnTo>
                  <a:pt x="248963" y="113210"/>
                </a:lnTo>
                <a:lnTo>
                  <a:pt x="255642" y="115932"/>
                </a:lnTo>
                <a:lnTo>
                  <a:pt x="262605" y="120355"/>
                </a:lnTo>
                <a:lnTo>
                  <a:pt x="271396" y="121121"/>
                </a:lnTo>
                <a:lnTo>
                  <a:pt x="273799" y="122022"/>
                </a:lnTo>
                <a:lnTo>
                  <a:pt x="275402" y="123417"/>
                </a:lnTo>
                <a:lnTo>
                  <a:pt x="276470" y="125140"/>
                </a:lnTo>
                <a:lnTo>
                  <a:pt x="277976" y="126289"/>
                </a:lnTo>
                <a:lnTo>
                  <a:pt x="279773" y="127055"/>
                </a:lnTo>
                <a:lnTo>
                  <a:pt x="283888" y="127906"/>
                </a:lnTo>
                <a:lnTo>
                  <a:pt x="291551" y="128498"/>
                </a:lnTo>
                <a:lnTo>
                  <a:pt x="294414" y="130664"/>
                </a:lnTo>
                <a:lnTo>
                  <a:pt x="298926" y="134730"/>
                </a:lnTo>
                <a:lnTo>
                  <a:pt x="298503" y="135064"/>
                </a:lnTo>
                <a:lnTo>
                  <a:pt x="292897" y="135731"/>
                </a:lnTo>
                <a:lnTo>
                  <a:pt x="289101" y="135731"/>
                </a:lnTo>
                <a:lnTo>
                  <a:pt x="287984" y="136525"/>
                </a:lnTo>
                <a:lnTo>
                  <a:pt x="287240" y="137848"/>
                </a:lnTo>
                <a:lnTo>
                  <a:pt x="286743" y="139523"/>
                </a:lnTo>
                <a:lnTo>
                  <a:pt x="285618" y="140641"/>
                </a:lnTo>
                <a:lnTo>
                  <a:pt x="284075" y="141385"/>
                </a:lnTo>
                <a:lnTo>
                  <a:pt x="279449" y="143007"/>
                </a:lnTo>
                <a:lnTo>
                  <a:pt x="272102" y="146373"/>
                </a:lnTo>
                <a:lnTo>
                  <a:pt x="265661" y="148398"/>
                </a:lnTo>
                <a:lnTo>
                  <a:pt x="262833" y="148938"/>
                </a:lnTo>
                <a:lnTo>
                  <a:pt x="260153" y="150886"/>
                </a:lnTo>
                <a:lnTo>
                  <a:pt x="255059" y="157283"/>
                </a:lnTo>
                <a:lnTo>
                  <a:pt x="247728" y="166018"/>
                </a:lnTo>
                <a:lnTo>
                  <a:pt x="240529" y="173633"/>
                </a:lnTo>
                <a:lnTo>
                  <a:pt x="233637" y="178506"/>
                </a:lnTo>
                <a:lnTo>
                  <a:pt x="226076" y="183317"/>
                </a:lnTo>
                <a:lnTo>
                  <a:pt x="220070" y="188101"/>
                </a:lnTo>
                <a:lnTo>
                  <a:pt x="212638" y="194990"/>
                </a:lnTo>
                <a:lnTo>
                  <a:pt x="198724" y="208555"/>
                </a:lnTo>
                <a:lnTo>
                  <a:pt x="191245" y="213870"/>
                </a:lnTo>
                <a:lnTo>
                  <a:pt x="183423" y="218878"/>
                </a:lnTo>
                <a:lnTo>
                  <a:pt x="177301" y="223750"/>
                </a:lnTo>
                <a:lnTo>
                  <a:pt x="169817" y="230678"/>
                </a:lnTo>
                <a:lnTo>
                  <a:pt x="153125" y="246983"/>
                </a:lnTo>
                <a:lnTo>
                  <a:pt x="133378" y="266674"/>
                </a:lnTo>
                <a:lnTo>
                  <a:pt x="130988" y="268270"/>
                </a:lnTo>
                <a:lnTo>
                  <a:pt x="126215" y="270043"/>
                </a:lnTo>
                <a:lnTo>
                  <a:pt x="124624" y="271310"/>
                </a:lnTo>
                <a:lnTo>
                  <a:pt x="123564" y="272948"/>
                </a:lnTo>
                <a:lnTo>
                  <a:pt x="122857" y="274834"/>
                </a:lnTo>
                <a:lnTo>
                  <a:pt x="119955" y="279046"/>
                </a:lnTo>
                <a:lnTo>
                  <a:pt x="112680" y="287278"/>
                </a:lnTo>
                <a:lnTo>
                  <a:pt x="107479" y="292565"/>
                </a:lnTo>
                <a:lnTo>
                  <a:pt x="103459" y="292796"/>
                </a:lnTo>
                <a:lnTo>
                  <a:pt x="102311" y="293622"/>
                </a:lnTo>
                <a:lnTo>
                  <a:pt x="101545" y="294967"/>
                </a:lnTo>
                <a:lnTo>
                  <a:pt x="100315" y="299036"/>
                </a:lnTo>
                <a:lnTo>
                  <a:pt x="99421" y="299369"/>
                </a:lnTo>
                <a:lnTo>
                  <a:pt x="96309" y="299741"/>
                </a:lnTo>
                <a:lnTo>
                  <a:pt x="95163" y="299046"/>
                </a:lnTo>
                <a:lnTo>
                  <a:pt x="94398" y="297789"/>
                </a:lnTo>
                <a:lnTo>
                  <a:pt x="92895" y="292978"/>
                </a:lnTo>
                <a:lnTo>
                  <a:pt x="92869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3"/>
          <p:cNvSpPr/>
          <p:nvPr/>
        </p:nvSpPr>
        <p:spPr>
          <a:xfrm>
            <a:off x="7330480" y="1800225"/>
            <a:ext cx="227608" cy="14288"/>
          </a:xfrm>
          <a:custGeom>
            <a:avLst/>
            <a:gdLst/>
            <a:ahLst/>
            <a:cxnLst/>
            <a:rect l="0" t="0" r="0" b="0"/>
            <a:pathLst>
              <a:path w="227608" h="14288">
                <a:moveTo>
                  <a:pt x="6151" y="0"/>
                </a:moveTo>
                <a:lnTo>
                  <a:pt x="0" y="0"/>
                </a:lnTo>
                <a:lnTo>
                  <a:pt x="29793" y="0"/>
                </a:lnTo>
                <a:lnTo>
                  <a:pt x="33024" y="793"/>
                </a:lnTo>
                <a:lnTo>
                  <a:pt x="36766" y="2116"/>
                </a:lnTo>
                <a:lnTo>
                  <a:pt x="40849" y="3792"/>
                </a:lnTo>
                <a:lnTo>
                  <a:pt x="45158" y="4909"/>
                </a:lnTo>
                <a:lnTo>
                  <a:pt x="49619" y="5654"/>
                </a:lnTo>
                <a:lnTo>
                  <a:pt x="54179" y="6150"/>
                </a:lnTo>
                <a:lnTo>
                  <a:pt x="58807" y="6481"/>
                </a:lnTo>
                <a:lnTo>
                  <a:pt x="63481" y="6702"/>
                </a:lnTo>
                <a:lnTo>
                  <a:pt x="72906" y="6947"/>
                </a:lnTo>
                <a:lnTo>
                  <a:pt x="178570" y="7143"/>
                </a:lnTo>
                <a:lnTo>
                  <a:pt x="182217" y="7937"/>
                </a:lnTo>
                <a:lnTo>
                  <a:pt x="186234" y="9260"/>
                </a:lnTo>
                <a:lnTo>
                  <a:pt x="190500" y="10936"/>
                </a:lnTo>
                <a:lnTo>
                  <a:pt x="194138" y="12053"/>
                </a:lnTo>
                <a:lnTo>
                  <a:pt x="197357" y="12798"/>
                </a:lnTo>
                <a:lnTo>
                  <a:pt x="200296" y="13294"/>
                </a:lnTo>
                <a:lnTo>
                  <a:pt x="203050" y="13625"/>
                </a:lnTo>
                <a:lnTo>
                  <a:pt x="208226" y="13993"/>
                </a:lnTo>
                <a:lnTo>
                  <a:pt x="214765" y="14248"/>
                </a:lnTo>
                <a:lnTo>
                  <a:pt x="227607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4"/>
          <p:cNvSpPr/>
          <p:nvPr/>
        </p:nvSpPr>
        <p:spPr>
          <a:xfrm>
            <a:off x="7593806" y="1614487"/>
            <a:ext cx="214012" cy="278607"/>
          </a:xfrm>
          <a:custGeom>
            <a:avLst/>
            <a:gdLst/>
            <a:ahLst/>
            <a:cxnLst/>
            <a:rect l="0" t="0" r="0" b="0"/>
            <a:pathLst>
              <a:path w="214012" h="278607">
                <a:moveTo>
                  <a:pt x="0" y="50006"/>
                </a:moveTo>
                <a:lnTo>
                  <a:pt x="10643" y="39364"/>
                </a:lnTo>
                <a:lnTo>
                  <a:pt x="12652" y="38149"/>
                </a:lnTo>
                <a:lnTo>
                  <a:pt x="17000" y="36799"/>
                </a:lnTo>
                <a:lnTo>
                  <a:pt x="21578" y="36199"/>
                </a:lnTo>
                <a:lnTo>
                  <a:pt x="27053" y="35932"/>
                </a:lnTo>
                <a:lnTo>
                  <a:pt x="34777" y="35814"/>
                </a:lnTo>
                <a:lnTo>
                  <a:pt x="38266" y="34988"/>
                </a:lnTo>
                <a:lnTo>
                  <a:pt x="44259" y="31955"/>
                </a:lnTo>
                <a:lnTo>
                  <a:pt x="48303" y="29576"/>
                </a:lnTo>
                <a:lnTo>
                  <a:pt x="53483" y="29020"/>
                </a:lnTo>
                <a:lnTo>
                  <a:pt x="57086" y="28872"/>
                </a:lnTo>
                <a:lnTo>
                  <a:pt x="60282" y="27979"/>
                </a:lnTo>
                <a:lnTo>
                  <a:pt x="65951" y="24871"/>
                </a:lnTo>
                <a:lnTo>
                  <a:pt x="71116" y="22960"/>
                </a:lnTo>
                <a:lnTo>
                  <a:pt x="76056" y="22111"/>
                </a:lnTo>
                <a:lnTo>
                  <a:pt x="80899" y="21733"/>
                </a:lnTo>
                <a:lnTo>
                  <a:pt x="84095" y="20839"/>
                </a:lnTo>
                <a:lnTo>
                  <a:pt x="87813" y="19449"/>
                </a:lnTo>
                <a:lnTo>
                  <a:pt x="91879" y="17728"/>
                </a:lnTo>
                <a:lnTo>
                  <a:pt x="98514" y="15817"/>
                </a:lnTo>
                <a:lnTo>
                  <a:pt x="104903" y="14967"/>
                </a:lnTo>
                <a:lnTo>
                  <a:pt x="108830" y="14741"/>
                </a:lnTo>
                <a:lnTo>
                  <a:pt x="113033" y="14590"/>
                </a:lnTo>
                <a:lnTo>
                  <a:pt x="116631" y="13695"/>
                </a:lnTo>
                <a:lnTo>
                  <a:pt x="122744" y="10585"/>
                </a:lnTo>
                <a:lnTo>
                  <a:pt x="126280" y="9438"/>
                </a:lnTo>
                <a:lnTo>
                  <a:pt x="130224" y="8673"/>
                </a:lnTo>
                <a:lnTo>
                  <a:pt x="134440" y="8163"/>
                </a:lnTo>
                <a:lnTo>
                  <a:pt x="138046" y="7824"/>
                </a:lnTo>
                <a:lnTo>
                  <a:pt x="144168" y="7446"/>
                </a:lnTo>
                <a:lnTo>
                  <a:pt x="149536" y="7278"/>
                </a:lnTo>
                <a:lnTo>
                  <a:pt x="152077" y="7233"/>
                </a:lnTo>
                <a:lnTo>
                  <a:pt x="154566" y="6410"/>
                </a:lnTo>
                <a:lnTo>
                  <a:pt x="161067" y="2252"/>
                </a:lnTo>
                <a:lnTo>
                  <a:pt x="162867" y="1001"/>
                </a:lnTo>
                <a:lnTo>
                  <a:pt x="165783" y="445"/>
                </a:lnTo>
                <a:lnTo>
                  <a:pt x="171888" y="132"/>
                </a:lnTo>
                <a:lnTo>
                  <a:pt x="178504" y="17"/>
                </a:lnTo>
                <a:lnTo>
                  <a:pt x="203789" y="0"/>
                </a:lnTo>
                <a:lnTo>
                  <a:pt x="204915" y="794"/>
                </a:lnTo>
                <a:lnTo>
                  <a:pt x="205666" y="2117"/>
                </a:lnTo>
                <a:lnTo>
                  <a:pt x="206872" y="6151"/>
                </a:lnTo>
                <a:lnTo>
                  <a:pt x="210873" y="10642"/>
                </a:lnTo>
                <a:lnTo>
                  <a:pt x="212019" y="12651"/>
                </a:lnTo>
                <a:lnTo>
                  <a:pt x="213293" y="17000"/>
                </a:lnTo>
                <a:lnTo>
                  <a:pt x="214011" y="23911"/>
                </a:lnTo>
                <a:lnTo>
                  <a:pt x="212061" y="30735"/>
                </a:lnTo>
                <a:lnTo>
                  <a:pt x="208549" y="39060"/>
                </a:lnTo>
                <a:lnTo>
                  <a:pt x="204343" y="48052"/>
                </a:lnTo>
                <a:lnTo>
                  <a:pt x="190461" y="76237"/>
                </a:lnTo>
                <a:lnTo>
                  <a:pt x="188093" y="81781"/>
                </a:lnTo>
                <a:lnTo>
                  <a:pt x="185720" y="87858"/>
                </a:lnTo>
                <a:lnTo>
                  <a:pt x="183344" y="94291"/>
                </a:lnTo>
                <a:lnTo>
                  <a:pt x="180173" y="100167"/>
                </a:lnTo>
                <a:lnTo>
                  <a:pt x="176472" y="105672"/>
                </a:lnTo>
                <a:lnTo>
                  <a:pt x="172417" y="110929"/>
                </a:lnTo>
                <a:lnTo>
                  <a:pt x="168919" y="116815"/>
                </a:lnTo>
                <a:lnTo>
                  <a:pt x="165794" y="123120"/>
                </a:lnTo>
                <a:lnTo>
                  <a:pt x="162917" y="129705"/>
                </a:lnTo>
                <a:lnTo>
                  <a:pt x="160205" y="136477"/>
                </a:lnTo>
                <a:lnTo>
                  <a:pt x="155076" y="150350"/>
                </a:lnTo>
                <a:lnTo>
                  <a:pt x="152597" y="156590"/>
                </a:lnTo>
                <a:lnTo>
                  <a:pt x="150149" y="162337"/>
                </a:lnTo>
                <a:lnTo>
                  <a:pt x="147725" y="167756"/>
                </a:lnTo>
                <a:lnTo>
                  <a:pt x="145314" y="173750"/>
                </a:lnTo>
                <a:lnTo>
                  <a:pt x="140519" y="186760"/>
                </a:lnTo>
                <a:lnTo>
                  <a:pt x="138129" y="192769"/>
                </a:lnTo>
                <a:lnTo>
                  <a:pt x="135743" y="198363"/>
                </a:lnTo>
                <a:lnTo>
                  <a:pt x="130974" y="208811"/>
                </a:lnTo>
                <a:lnTo>
                  <a:pt x="126208" y="218747"/>
                </a:lnTo>
                <a:lnTo>
                  <a:pt x="124620" y="223619"/>
                </a:lnTo>
                <a:lnTo>
                  <a:pt x="123562" y="228454"/>
                </a:lnTo>
                <a:lnTo>
                  <a:pt x="122855" y="233265"/>
                </a:lnTo>
                <a:lnTo>
                  <a:pt x="119954" y="240728"/>
                </a:lnTo>
                <a:lnTo>
                  <a:pt x="113859" y="249391"/>
                </a:lnTo>
                <a:lnTo>
                  <a:pt x="111624" y="251986"/>
                </a:lnTo>
                <a:lnTo>
                  <a:pt x="110135" y="254509"/>
                </a:lnTo>
                <a:lnTo>
                  <a:pt x="107548" y="262870"/>
                </a:lnTo>
                <a:lnTo>
                  <a:pt x="107272" y="267682"/>
                </a:lnTo>
                <a:lnTo>
                  <a:pt x="108027" y="268942"/>
                </a:lnTo>
                <a:lnTo>
                  <a:pt x="109325" y="269782"/>
                </a:lnTo>
                <a:lnTo>
                  <a:pt x="110982" y="270342"/>
                </a:lnTo>
                <a:lnTo>
                  <a:pt x="112088" y="271510"/>
                </a:lnTo>
                <a:lnTo>
                  <a:pt x="112826" y="273081"/>
                </a:lnTo>
                <a:lnTo>
                  <a:pt x="114300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5"/>
          <p:cNvSpPr/>
          <p:nvPr/>
        </p:nvSpPr>
        <p:spPr>
          <a:xfrm>
            <a:off x="7889828" y="1593056"/>
            <a:ext cx="96885" cy="300038"/>
          </a:xfrm>
          <a:custGeom>
            <a:avLst/>
            <a:gdLst/>
            <a:ahLst/>
            <a:cxnLst/>
            <a:rect l="0" t="0" r="0" b="0"/>
            <a:pathLst>
              <a:path w="96885" h="300038">
                <a:moveTo>
                  <a:pt x="96884" y="0"/>
                </a:moveTo>
                <a:lnTo>
                  <a:pt x="80091" y="16792"/>
                </a:lnTo>
                <a:lnTo>
                  <a:pt x="78545" y="19132"/>
                </a:lnTo>
                <a:lnTo>
                  <a:pt x="76827" y="23849"/>
                </a:lnTo>
                <a:lnTo>
                  <a:pt x="74781" y="27805"/>
                </a:lnTo>
                <a:lnTo>
                  <a:pt x="71830" y="32824"/>
                </a:lnTo>
                <a:lnTo>
                  <a:pt x="68276" y="38552"/>
                </a:lnTo>
                <a:lnTo>
                  <a:pt x="65112" y="43957"/>
                </a:lnTo>
                <a:lnTo>
                  <a:pt x="62209" y="49148"/>
                </a:lnTo>
                <a:lnTo>
                  <a:pt x="59479" y="54197"/>
                </a:lnTo>
                <a:lnTo>
                  <a:pt x="56073" y="59944"/>
                </a:lnTo>
                <a:lnTo>
                  <a:pt x="48054" y="72679"/>
                </a:lnTo>
                <a:lnTo>
                  <a:pt x="44486" y="78615"/>
                </a:lnTo>
                <a:lnTo>
                  <a:pt x="41315" y="84160"/>
                </a:lnTo>
                <a:lnTo>
                  <a:pt x="38407" y="89444"/>
                </a:lnTo>
                <a:lnTo>
                  <a:pt x="35675" y="95348"/>
                </a:lnTo>
                <a:lnTo>
                  <a:pt x="33058" y="101665"/>
                </a:lnTo>
                <a:lnTo>
                  <a:pt x="30522" y="108258"/>
                </a:lnTo>
                <a:lnTo>
                  <a:pt x="27243" y="115034"/>
                </a:lnTo>
                <a:lnTo>
                  <a:pt x="23468" y="121933"/>
                </a:lnTo>
                <a:lnTo>
                  <a:pt x="19365" y="128914"/>
                </a:lnTo>
                <a:lnTo>
                  <a:pt x="12691" y="140903"/>
                </a:lnTo>
                <a:lnTo>
                  <a:pt x="9799" y="146323"/>
                </a:lnTo>
                <a:lnTo>
                  <a:pt x="7871" y="152317"/>
                </a:lnTo>
                <a:lnTo>
                  <a:pt x="6586" y="158695"/>
                </a:lnTo>
                <a:lnTo>
                  <a:pt x="5729" y="165328"/>
                </a:lnTo>
                <a:lnTo>
                  <a:pt x="5158" y="172131"/>
                </a:lnTo>
                <a:lnTo>
                  <a:pt x="4776" y="179048"/>
                </a:lnTo>
                <a:lnTo>
                  <a:pt x="4524" y="186040"/>
                </a:lnTo>
                <a:lnTo>
                  <a:pt x="3560" y="193083"/>
                </a:lnTo>
                <a:lnTo>
                  <a:pt x="2125" y="200159"/>
                </a:lnTo>
                <a:lnTo>
                  <a:pt x="374" y="207258"/>
                </a:lnTo>
                <a:lnTo>
                  <a:pt x="0" y="214372"/>
                </a:lnTo>
                <a:lnTo>
                  <a:pt x="544" y="221496"/>
                </a:lnTo>
                <a:lnTo>
                  <a:pt x="1701" y="228626"/>
                </a:lnTo>
                <a:lnTo>
                  <a:pt x="2473" y="234968"/>
                </a:lnTo>
                <a:lnTo>
                  <a:pt x="2987" y="240782"/>
                </a:lnTo>
                <a:lnTo>
                  <a:pt x="3330" y="246247"/>
                </a:lnTo>
                <a:lnTo>
                  <a:pt x="3711" y="256551"/>
                </a:lnTo>
                <a:lnTo>
                  <a:pt x="3812" y="261521"/>
                </a:lnTo>
                <a:lnTo>
                  <a:pt x="4673" y="265629"/>
                </a:lnTo>
                <a:lnTo>
                  <a:pt x="6041" y="269161"/>
                </a:lnTo>
                <a:lnTo>
                  <a:pt x="8885" y="275202"/>
                </a:lnTo>
                <a:lnTo>
                  <a:pt x="10148" y="280533"/>
                </a:lnTo>
                <a:lnTo>
                  <a:pt x="12073" y="283065"/>
                </a:lnTo>
                <a:lnTo>
                  <a:pt x="14942" y="285548"/>
                </a:lnTo>
                <a:lnTo>
                  <a:pt x="18444" y="287996"/>
                </a:lnTo>
                <a:lnTo>
                  <a:pt x="22365" y="290422"/>
                </a:lnTo>
                <a:lnTo>
                  <a:pt x="26568" y="292834"/>
                </a:lnTo>
                <a:lnTo>
                  <a:pt x="30957" y="295235"/>
                </a:lnTo>
                <a:lnTo>
                  <a:pt x="34676" y="296836"/>
                </a:lnTo>
                <a:lnTo>
                  <a:pt x="37950" y="297903"/>
                </a:lnTo>
                <a:lnTo>
                  <a:pt x="40926" y="298614"/>
                </a:lnTo>
                <a:lnTo>
                  <a:pt x="43704" y="299089"/>
                </a:lnTo>
                <a:lnTo>
                  <a:pt x="46349" y="299405"/>
                </a:lnTo>
                <a:lnTo>
                  <a:pt x="48907" y="299616"/>
                </a:lnTo>
                <a:lnTo>
                  <a:pt x="51405" y="299756"/>
                </a:lnTo>
                <a:lnTo>
                  <a:pt x="61165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6"/>
          <p:cNvSpPr/>
          <p:nvPr/>
        </p:nvSpPr>
        <p:spPr>
          <a:xfrm>
            <a:off x="8008180" y="1714500"/>
            <a:ext cx="135241" cy="149892"/>
          </a:xfrm>
          <a:custGeom>
            <a:avLst/>
            <a:gdLst/>
            <a:ahLst/>
            <a:cxnLst/>
            <a:rect l="0" t="0" r="0" b="0"/>
            <a:pathLst>
              <a:path w="135241" h="149892">
                <a:moveTo>
                  <a:pt x="42826" y="21431"/>
                </a:moveTo>
                <a:lnTo>
                  <a:pt x="29619" y="21431"/>
                </a:lnTo>
                <a:lnTo>
                  <a:pt x="26901" y="23547"/>
                </a:lnTo>
                <a:lnTo>
                  <a:pt x="25066" y="25223"/>
                </a:lnTo>
                <a:lnTo>
                  <a:pt x="23842" y="27134"/>
                </a:lnTo>
                <a:lnTo>
                  <a:pt x="22482" y="31374"/>
                </a:lnTo>
                <a:lnTo>
                  <a:pt x="19761" y="35904"/>
                </a:lnTo>
                <a:lnTo>
                  <a:pt x="17925" y="38223"/>
                </a:lnTo>
                <a:lnTo>
                  <a:pt x="15906" y="41357"/>
                </a:lnTo>
                <a:lnTo>
                  <a:pt x="13767" y="45034"/>
                </a:lnTo>
                <a:lnTo>
                  <a:pt x="9273" y="53352"/>
                </a:lnTo>
                <a:lnTo>
                  <a:pt x="4630" y="62341"/>
                </a:lnTo>
                <a:lnTo>
                  <a:pt x="3075" y="66961"/>
                </a:lnTo>
                <a:lnTo>
                  <a:pt x="2038" y="71628"/>
                </a:lnTo>
                <a:lnTo>
                  <a:pt x="1346" y="76327"/>
                </a:lnTo>
                <a:lnTo>
                  <a:pt x="885" y="81047"/>
                </a:lnTo>
                <a:lnTo>
                  <a:pt x="578" y="85781"/>
                </a:lnTo>
                <a:lnTo>
                  <a:pt x="373" y="90525"/>
                </a:lnTo>
                <a:lnTo>
                  <a:pt x="145" y="100029"/>
                </a:lnTo>
                <a:lnTo>
                  <a:pt x="0" y="119065"/>
                </a:lnTo>
                <a:lnTo>
                  <a:pt x="781" y="123033"/>
                </a:lnTo>
                <a:lnTo>
                  <a:pt x="2096" y="126472"/>
                </a:lnTo>
                <a:lnTo>
                  <a:pt x="3766" y="129558"/>
                </a:lnTo>
                <a:lnTo>
                  <a:pt x="4880" y="132409"/>
                </a:lnTo>
                <a:lnTo>
                  <a:pt x="5622" y="135104"/>
                </a:lnTo>
                <a:lnTo>
                  <a:pt x="6117" y="137694"/>
                </a:lnTo>
                <a:lnTo>
                  <a:pt x="7241" y="140215"/>
                </a:lnTo>
                <a:lnTo>
                  <a:pt x="8784" y="142689"/>
                </a:lnTo>
                <a:lnTo>
                  <a:pt x="10607" y="145132"/>
                </a:lnTo>
                <a:lnTo>
                  <a:pt x="13408" y="146761"/>
                </a:lnTo>
                <a:lnTo>
                  <a:pt x="16865" y="147847"/>
                </a:lnTo>
                <a:lnTo>
                  <a:pt x="20756" y="148570"/>
                </a:lnTo>
                <a:lnTo>
                  <a:pt x="24144" y="149053"/>
                </a:lnTo>
                <a:lnTo>
                  <a:pt x="27196" y="149375"/>
                </a:lnTo>
                <a:lnTo>
                  <a:pt x="30025" y="149589"/>
                </a:lnTo>
                <a:lnTo>
                  <a:pt x="33498" y="149732"/>
                </a:lnTo>
                <a:lnTo>
                  <a:pt x="41591" y="149891"/>
                </a:lnTo>
                <a:lnTo>
                  <a:pt x="45971" y="149140"/>
                </a:lnTo>
                <a:lnTo>
                  <a:pt x="50479" y="147845"/>
                </a:lnTo>
                <a:lnTo>
                  <a:pt x="55072" y="146188"/>
                </a:lnTo>
                <a:lnTo>
                  <a:pt x="59721" y="144290"/>
                </a:lnTo>
                <a:lnTo>
                  <a:pt x="64408" y="142231"/>
                </a:lnTo>
                <a:lnTo>
                  <a:pt x="73849" y="137826"/>
                </a:lnTo>
                <a:lnTo>
                  <a:pt x="97603" y="126168"/>
                </a:lnTo>
                <a:lnTo>
                  <a:pt x="102362" y="123006"/>
                </a:lnTo>
                <a:lnTo>
                  <a:pt x="107124" y="119310"/>
                </a:lnTo>
                <a:lnTo>
                  <a:pt x="111884" y="115259"/>
                </a:lnTo>
                <a:lnTo>
                  <a:pt x="115852" y="110970"/>
                </a:lnTo>
                <a:lnTo>
                  <a:pt x="119292" y="106524"/>
                </a:lnTo>
                <a:lnTo>
                  <a:pt x="122378" y="101972"/>
                </a:lnTo>
                <a:lnTo>
                  <a:pt x="125229" y="97350"/>
                </a:lnTo>
                <a:lnTo>
                  <a:pt x="127924" y="92681"/>
                </a:lnTo>
                <a:lnTo>
                  <a:pt x="130513" y="87981"/>
                </a:lnTo>
                <a:lnTo>
                  <a:pt x="132241" y="84054"/>
                </a:lnTo>
                <a:lnTo>
                  <a:pt x="133392" y="80642"/>
                </a:lnTo>
                <a:lnTo>
                  <a:pt x="134160" y="77574"/>
                </a:lnTo>
                <a:lnTo>
                  <a:pt x="134671" y="73941"/>
                </a:lnTo>
                <a:lnTo>
                  <a:pt x="135012" y="69931"/>
                </a:lnTo>
                <a:lnTo>
                  <a:pt x="135240" y="65671"/>
                </a:lnTo>
                <a:lnTo>
                  <a:pt x="134598" y="61243"/>
                </a:lnTo>
                <a:lnTo>
                  <a:pt x="133376" y="56703"/>
                </a:lnTo>
                <a:lnTo>
                  <a:pt x="131768" y="52090"/>
                </a:lnTo>
                <a:lnTo>
                  <a:pt x="130695" y="47426"/>
                </a:lnTo>
                <a:lnTo>
                  <a:pt x="129981" y="42730"/>
                </a:lnTo>
                <a:lnTo>
                  <a:pt x="129504" y="38012"/>
                </a:lnTo>
                <a:lnTo>
                  <a:pt x="127600" y="34072"/>
                </a:lnTo>
                <a:lnTo>
                  <a:pt x="124742" y="30652"/>
                </a:lnTo>
                <a:lnTo>
                  <a:pt x="121248" y="27578"/>
                </a:lnTo>
                <a:lnTo>
                  <a:pt x="118127" y="25529"/>
                </a:lnTo>
                <a:lnTo>
                  <a:pt x="115252" y="24163"/>
                </a:lnTo>
                <a:lnTo>
                  <a:pt x="112540" y="23252"/>
                </a:lnTo>
                <a:lnTo>
                  <a:pt x="109146" y="21851"/>
                </a:lnTo>
                <a:lnTo>
                  <a:pt x="105295" y="20123"/>
                </a:lnTo>
                <a:lnTo>
                  <a:pt x="96784" y="16087"/>
                </a:lnTo>
                <a:lnTo>
                  <a:pt x="87710" y="11648"/>
                </a:lnTo>
                <a:lnTo>
                  <a:pt x="83067" y="10146"/>
                </a:lnTo>
                <a:lnTo>
                  <a:pt x="78385" y="9145"/>
                </a:lnTo>
                <a:lnTo>
                  <a:pt x="73676" y="8478"/>
                </a:lnTo>
                <a:lnTo>
                  <a:pt x="68155" y="8033"/>
                </a:lnTo>
                <a:lnTo>
                  <a:pt x="62094" y="7736"/>
                </a:lnTo>
                <a:lnTo>
                  <a:pt x="49801" y="7407"/>
                </a:lnTo>
                <a:lnTo>
                  <a:pt x="19518" y="7154"/>
                </a:lnTo>
                <a:lnTo>
                  <a:pt x="16968" y="6356"/>
                </a:lnTo>
                <a:lnTo>
                  <a:pt x="14475" y="5031"/>
                </a:lnTo>
                <a:lnTo>
                  <a:pt x="71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7"/>
          <p:cNvSpPr/>
          <p:nvPr/>
        </p:nvSpPr>
        <p:spPr>
          <a:xfrm>
            <a:off x="8143875" y="1593056"/>
            <a:ext cx="156639" cy="307182"/>
          </a:xfrm>
          <a:custGeom>
            <a:avLst/>
            <a:gdLst/>
            <a:ahLst/>
            <a:cxnLst/>
            <a:rect l="0" t="0" r="0" b="0"/>
            <a:pathLst>
              <a:path w="156639" h="307182">
                <a:moveTo>
                  <a:pt x="0" y="0"/>
                </a:moveTo>
                <a:lnTo>
                  <a:pt x="3792" y="0"/>
                </a:lnTo>
                <a:lnTo>
                  <a:pt x="6497" y="794"/>
                </a:lnTo>
                <a:lnTo>
                  <a:pt x="9887" y="2116"/>
                </a:lnTo>
                <a:lnTo>
                  <a:pt x="13735" y="3792"/>
                </a:lnTo>
                <a:lnTo>
                  <a:pt x="17888" y="4909"/>
                </a:lnTo>
                <a:lnTo>
                  <a:pt x="22243" y="5654"/>
                </a:lnTo>
                <a:lnTo>
                  <a:pt x="26735" y="6150"/>
                </a:lnTo>
                <a:lnTo>
                  <a:pt x="30523" y="7275"/>
                </a:lnTo>
                <a:lnTo>
                  <a:pt x="33842" y="8819"/>
                </a:lnTo>
                <a:lnTo>
                  <a:pt x="36849" y="10642"/>
                </a:lnTo>
                <a:lnTo>
                  <a:pt x="41235" y="12651"/>
                </a:lnTo>
                <a:lnTo>
                  <a:pt x="46539" y="14784"/>
                </a:lnTo>
                <a:lnTo>
                  <a:pt x="52457" y="16999"/>
                </a:lnTo>
                <a:lnTo>
                  <a:pt x="57990" y="19270"/>
                </a:lnTo>
                <a:lnTo>
                  <a:pt x="63266" y="21578"/>
                </a:lnTo>
                <a:lnTo>
                  <a:pt x="68371" y="23910"/>
                </a:lnTo>
                <a:lnTo>
                  <a:pt x="73362" y="27053"/>
                </a:lnTo>
                <a:lnTo>
                  <a:pt x="78276" y="30735"/>
                </a:lnTo>
                <a:lnTo>
                  <a:pt x="83141" y="34777"/>
                </a:lnTo>
                <a:lnTo>
                  <a:pt x="87970" y="39060"/>
                </a:lnTo>
                <a:lnTo>
                  <a:pt x="97571" y="48051"/>
                </a:lnTo>
                <a:lnTo>
                  <a:pt x="103147" y="52672"/>
                </a:lnTo>
                <a:lnTo>
                  <a:pt x="109246" y="57339"/>
                </a:lnTo>
                <a:lnTo>
                  <a:pt x="115693" y="62039"/>
                </a:lnTo>
                <a:lnTo>
                  <a:pt x="120785" y="67553"/>
                </a:lnTo>
                <a:lnTo>
                  <a:pt x="124973" y="73610"/>
                </a:lnTo>
                <a:lnTo>
                  <a:pt x="128559" y="80030"/>
                </a:lnTo>
                <a:lnTo>
                  <a:pt x="132537" y="86691"/>
                </a:lnTo>
                <a:lnTo>
                  <a:pt x="141191" y="100441"/>
                </a:lnTo>
                <a:lnTo>
                  <a:pt x="144926" y="106648"/>
                </a:lnTo>
                <a:lnTo>
                  <a:pt x="148211" y="112374"/>
                </a:lnTo>
                <a:lnTo>
                  <a:pt x="151195" y="117778"/>
                </a:lnTo>
                <a:lnTo>
                  <a:pt x="153184" y="123763"/>
                </a:lnTo>
                <a:lnTo>
                  <a:pt x="154510" y="130133"/>
                </a:lnTo>
                <a:lnTo>
                  <a:pt x="155395" y="136762"/>
                </a:lnTo>
                <a:lnTo>
                  <a:pt x="155984" y="143562"/>
                </a:lnTo>
                <a:lnTo>
                  <a:pt x="156376" y="150477"/>
                </a:lnTo>
                <a:lnTo>
                  <a:pt x="156638" y="157468"/>
                </a:lnTo>
                <a:lnTo>
                  <a:pt x="156019" y="164510"/>
                </a:lnTo>
                <a:lnTo>
                  <a:pt x="154813" y="171586"/>
                </a:lnTo>
                <a:lnTo>
                  <a:pt x="153214" y="178684"/>
                </a:lnTo>
                <a:lnTo>
                  <a:pt x="151355" y="185004"/>
                </a:lnTo>
                <a:lnTo>
                  <a:pt x="149322" y="190805"/>
                </a:lnTo>
                <a:lnTo>
                  <a:pt x="147173" y="196259"/>
                </a:lnTo>
                <a:lnTo>
                  <a:pt x="142668" y="208670"/>
                </a:lnTo>
                <a:lnTo>
                  <a:pt x="140356" y="215313"/>
                </a:lnTo>
                <a:lnTo>
                  <a:pt x="137226" y="221330"/>
                </a:lnTo>
                <a:lnTo>
                  <a:pt x="133553" y="226928"/>
                </a:lnTo>
                <a:lnTo>
                  <a:pt x="129516" y="232248"/>
                </a:lnTo>
                <a:lnTo>
                  <a:pt x="126032" y="238175"/>
                </a:lnTo>
                <a:lnTo>
                  <a:pt x="122915" y="244509"/>
                </a:lnTo>
                <a:lnTo>
                  <a:pt x="120043" y="251112"/>
                </a:lnTo>
                <a:lnTo>
                  <a:pt x="117335" y="256308"/>
                </a:lnTo>
                <a:lnTo>
                  <a:pt x="114735" y="260566"/>
                </a:lnTo>
                <a:lnTo>
                  <a:pt x="112208" y="264198"/>
                </a:lnTo>
                <a:lnTo>
                  <a:pt x="109731" y="268207"/>
                </a:lnTo>
                <a:lnTo>
                  <a:pt x="104861" y="276895"/>
                </a:lnTo>
                <a:lnTo>
                  <a:pt x="102167" y="283931"/>
                </a:lnTo>
                <a:lnTo>
                  <a:pt x="101448" y="286918"/>
                </a:lnTo>
                <a:lnTo>
                  <a:pt x="98534" y="292355"/>
                </a:lnTo>
                <a:lnTo>
                  <a:pt x="96645" y="294915"/>
                </a:lnTo>
                <a:lnTo>
                  <a:pt x="94547" y="299878"/>
                </a:lnTo>
                <a:lnTo>
                  <a:pt x="93201" y="305738"/>
                </a:lnTo>
                <a:lnTo>
                  <a:pt x="92295" y="306219"/>
                </a:lnTo>
                <a:lnTo>
                  <a:pt x="88025" y="306896"/>
                </a:lnTo>
                <a:lnTo>
                  <a:pt x="85725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8"/>
          <p:cNvSpPr/>
          <p:nvPr/>
        </p:nvSpPr>
        <p:spPr>
          <a:xfrm>
            <a:off x="8429625" y="1650206"/>
            <a:ext cx="42863" cy="242888"/>
          </a:xfrm>
          <a:custGeom>
            <a:avLst/>
            <a:gdLst/>
            <a:ahLst/>
            <a:cxnLst/>
            <a:rect l="0" t="0" r="0" b="0"/>
            <a:pathLst>
              <a:path w="42863" h="242888">
                <a:moveTo>
                  <a:pt x="0" y="0"/>
                </a:moveTo>
                <a:lnTo>
                  <a:pt x="4116" y="0"/>
                </a:lnTo>
                <a:lnTo>
                  <a:pt x="2358" y="0"/>
                </a:lnTo>
                <a:lnTo>
                  <a:pt x="2365" y="794"/>
                </a:lnTo>
                <a:lnTo>
                  <a:pt x="3164" y="2116"/>
                </a:lnTo>
                <a:lnTo>
                  <a:pt x="4491" y="3792"/>
                </a:lnTo>
                <a:lnTo>
                  <a:pt x="5374" y="5703"/>
                </a:lnTo>
                <a:lnTo>
                  <a:pt x="6357" y="9943"/>
                </a:lnTo>
                <a:lnTo>
                  <a:pt x="6911" y="16792"/>
                </a:lnTo>
                <a:lnTo>
                  <a:pt x="7074" y="23849"/>
                </a:lnTo>
                <a:lnTo>
                  <a:pt x="7890" y="27012"/>
                </a:lnTo>
                <a:lnTo>
                  <a:pt x="9229" y="30708"/>
                </a:lnTo>
                <a:lnTo>
                  <a:pt x="10915" y="34759"/>
                </a:lnTo>
                <a:lnTo>
                  <a:pt x="12039" y="39048"/>
                </a:lnTo>
                <a:lnTo>
                  <a:pt x="12789" y="43494"/>
                </a:lnTo>
                <a:lnTo>
                  <a:pt x="13289" y="48046"/>
                </a:lnTo>
                <a:lnTo>
                  <a:pt x="14415" y="52668"/>
                </a:lnTo>
                <a:lnTo>
                  <a:pt x="15960" y="57337"/>
                </a:lnTo>
                <a:lnTo>
                  <a:pt x="17784" y="62037"/>
                </a:lnTo>
                <a:lnTo>
                  <a:pt x="19793" y="66758"/>
                </a:lnTo>
                <a:lnTo>
                  <a:pt x="24142" y="76237"/>
                </a:lnTo>
                <a:lnTo>
                  <a:pt x="26413" y="81781"/>
                </a:lnTo>
                <a:lnTo>
                  <a:pt x="28721" y="87858"/>
                </a:lnTo>
                <a:lnTo>
                  <a:pt x="31053" y="94291"/>
                </a:lnTo>
                <a:lnTo>
                  <a:pt x="32608" y="100167"/>
                </a:lnTo>
                <a:lnTo>
                  <a:pt x="33646" y="105671"/>
                </a:lnTo>
                <a:lnTo>
                  <a:pt x="34336" y="110929"/>
                </a:lnTo>
                <a:lnTo>
                  <a:pt x="34797" y="116815"/>
                </a:lnTo>
                <a:lnTo>
                  <a:pt x="35104" y="123120"/>
                </a:lnTo>
                <a:lnTo>
                  <a:pt x="35308" y="129705"/>
                </a:lnTo>
                <a:lnTo>
                  <a:pt x="36239" y="135683"/>
                </a:lnTo>
                <a:lnTo>
                  <a:pt x="37653" y="141255"/>
                </a:lnTo>
                <a:lnTo>
                  <a:pt x="39389" y="146557"/>
                </a:lnTo>
                <a:lnTo>
                  <a:pt x="40547" y="151680"/>
                </a:lnTo>
                <a:lnTo>
                  <a:pt x="41319" y="156682"/>
                </a:lnTo>
                <a:lnTo>
                  <a:pt x="41833" y="161605"/>
                </a:lnTo>
                <a:lnTo>
                  <a:pt x="42177" y="166474"/>
                </a:lnTo>
                <a:lnTo>
                  <a:pt x="42405" y="171308"/>
                </a:lnTo>
                <a:lnTo>
                  <a:pt x="42659" y="180912"/>
                </a:lnTo>
                <a:lnTo>
                  <a:pt x="42860" y="222719"/>
                </a:lnTo>
                <a:lnTo>
                  <a:pt x="42862" y="234234"/>
                </a:lnTo>
                <a:lnTo>
                  <a:pt x="42068" y="235531"/>
                </a:lnTo>
                <a:lnTo>
                  <a:pt x="40746" y="237189"/>
                </a:lnTo>
                <a:lnTo>
                  <a:pt x="35718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9"/>
          <p:cNvSpPr/>
          <p:nvPr/>
        </p:nvSpPr>
        <p:spPr>
          <a:xfrm>
            <a:off x="8393906" y="1771650"/>
            <a:ext cx="178595" cy="35719"/>
          </a:xfrm>
          <a:custGeom>
            <a:avLst/>
            <a:gdLst/>
            <a:ahLst/>
            <a:cxnLst/>
            <a:rect l="0" t="0" r="0" b="0"/>
            <a:pathLst>
              <a:path w="178595" h="35719">
                <a:moveTo>
                  <a:pt x="0" y="35718"/>
                </a:moveTo>
                <a:lnTo>
                  <a:pt x="10849" y="24869"/>
                </a:lnTo>
                <a:lnTo>
                  <a:pt x="12789" y="23723"/>
                </a:lnTo>
                <a:lnTo>
                  <a:pt x="14876" y="22959"/>
                </a:lnTo>
                <a:lnTo>
                  <a:pt x="20105" y="22110"/>
                </a:lnTo>
                <a:lnTo>
                  <a:pt x="23722" y="21884"/>
                </a:lnTo>
                <a:lnTo>
                  <a:pt x="31975" y="21632"/>
                </a:lnTo>
                <a:lnTo>
                  <a:pt x="40934" y="21520"/>
                </a:lnTo>
                <a:lnTo>
                  <a:pt x="46339" y="20697"/>
                </a:lnTo>
                <a:lnTo>
                  <a:pt x="52324" y="19354"/>
                </a:lnTo>
                <a:lnTo>
                  <a:pt x="58695" y="17665"/>
                </a:lnTo>
                <a:lnTo>
                  <a:pt x="65324" y="16539"/>
                </a:lnTo>
                <a:lnTo>
                  <a:pt x="72124" y="15788"/>
                </a:lnTo>
                <a:lnTo>
                  <a:pt x="79039" y="15288"/>
                </a:lnTo>
                <a:lnTo>
                  <a:pt x="86030" y="14161"/>
                </a:lnTo>
                <a:lnTo>
                  <a:pt x="93072" y="12615"/>
                </a:lnTo>
                <a:lnTo>
                  <a:pt x="100149" y="10791"/>
                </a:lnTo>
                <a:lnTo>
                  <a:pt x="106453" y="9575"/>
                </a:lnTo>
                <a:lnTo>
                  <a:pt x="112243" y="8765"/>
                </a:lnTo>
                <a:lnTo>
                  <a:pt x="117691" y="8224"/>
                </a:lnTo>
                <a:lnTo>
                  <a:pt x="123705" y="7864"/>
                </a:lnTo>
                <a:lnTo>
                  <a:pt x="136736" y="7464"/>
                </a:lnTo>
                <a:lnTo>
                  <a:pt x="142751" y="6563"/>
                </a:lnTo>
                <a:lnTo>
                  <a:pt x="148349" y="5169"/>
                </a:lnTo>
                <a:lnTo>
                  <a:pt x="153668" y="3446"/>
                </a:lnTo>
                <a:lnTo>
                  <a:pt x="158802" y="2297"/>
                </a:lnTo>
                <a:lnTo>
                  <a:pt x="163811" y="1531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40"/>
          <p:cNvSpPr/>
          <p:nvPr/>
        </p:nvSpPr>
        <p:spPr>
          <a:xfrm>
            <a:off x="8586787" y="1629077"/>
            <a:ext cx="164305" cy="235442"/>
          </a:xfrm>
          <a:custGeom>
            <a:avLst/>
            <a:gdLst/>
            <a:ahLst/>
            <a:cxnLst/>
            <a:rect l="0" t="0" r="0" b="0"/>
            <a:pathLst>
              <a:path w="164305" h="235442">
                <a:moveTo>
                  <a:pt x="0" y="42560"/>
                </a:moveTo>
                <a:lnTo>
                  <a:pt x="0" y="35710"/>
                </a:lnTo>
                <a:lnTo>
                  <a:pt x="3793" y="31711"/>
                </a:lnTo>
                <a:lnTo>
                  <a:pt x="5704" y="30565"/>
                </a:lnTo>
                <a:lnTo>
                  <a:pt x="9943" y="29291"/>
                </a:lnTo>
                <a:lnTo>
                  <a:pt x="14474" y="26609"/>
                </a:lnTo>
                <a:lnTo>
                  <a:pt x="16793" y="24782"/>
                </a:lnTo>
                <a:lnTo>
                  <a:pt x="19132" y="23564"/>
                </a:lnTo>
                <a:lnTo>
                  <a:pt x="23850" y="22211"/>
                </a:lnTo>
                <a:lnTo>
                  <a:pt x="27012" y="21057"/>
                </a:lnTo>
                <a:lnTo>
                  <a:pt x="30708" y="19493"/>
                </a:lnTo>
                <a:lnTo>
                  <a:pt x="34759" y="17657"/>
                </a:lnTo>
                <a:lnTo>
                  <a:pt x="39048" y="16433"/>
                </a:lnTo>
                <a:lnTo>
                  <a:pt x="43495" y="15617"/>
                </a:lnTo>
                <a:lnTo>
                  <a:pt x="48046" y="15073"/>
                </a:lnTo>
                <a:lnTo>
                  <a:pt x="52669" y="13917"/>
                </a:lnTo>
                <a:lnTo>
                  <a:pt x="57338" y="12352"/>
                </a:lnTo>
                <a:lnTo>
                  <a:pt x="62038" y="10515"/>
                </a:lnTo>
                <a:lnTo>
                  <a:pt x="67552" y="9290"/>
                </a:lnTo>
                <a:lnTo>
                  <a:pt x="73609" y="8474"/>
                </a:lnTo>
                <a:lnTo>
                  <a:pt x="80030" y="7930"/>
                </a:lnTo>
                <a:lnTo>
                  <a:pt x="85897" y="7567"/>
                </a:lnTo>
                <a:lnTo>
                  <a:pt x="96649" y="7164"/>
                </a:lnTo>
                <a:lnTo>
                  <a:pt x="101740" y="6263"/>
                </a:lnTo>
                <a:lnTo>
                  <a:pt x="106721" y="4868"/>
                </a:lnTo>
                <a:lnTo>
                  <a:pt x="111628" y="3144"/>
                </a:lnTo>
                <a:lnTo>
                  <a:pt x="115694" y="1996"/>
                </a:lnTo>
                <a:lnTo>
                  <a:pt x="119198" y="1229"/>
                </a:lnTo>
                <a:lnTo>
                  <a:pt x="122328" y="719"/>
                </a:lnTo>
                <a:lnTo>
                  <a:pt x="126002" y="378"/>
                </a:lnTo>
                <a:lnTo>
                  <a:pt x="130039" y="151"/>
                </a:lnTo>
                <a:lnTo>
                  <a:pt x="134317" y="0"/>
                </a:lnTo>
                <a:lnTo>
                  <a:pt x="137964" y="693"/>
                </a:lnTo>
                <a:lnTo>
                  <a:pt x="141188" y="1949"/>
                </a:lnTo>
                <a:lnTo>
                  <a:pt x="144132" y="3580"/>
                </a:lnTo>
                <a:lnTo>
                  <a:pt x="146888" y="4667"/>
                </a:lnTo>
                <a:lnTo>
                  <a:pt x="149519" y="5392"/>
                </a:lnTo>
                <a:lnTo>
                  <a:pt x="152067" y="5875"/>
                </a:lnTo>
                <a:lnTo>
                  <a:pt x="157014" y="8528"/>
                </a:lnTo>
                <a:lnTo>
                  <a:pt x="159445" y="10347"/>
                </a:lnTo>
                <a:lnTo>
                  <a:pt x="161066" y="12354"/>
                </a:lnTo>
                <a:lnTo>
                  <a:pt x="162146" y="14485"/>
                </a:lnTo>
                <a:lnTo>
                  <a:pt x="163346" y="18970"/>
                </a:lnTo>
                <a:lnTo>
                  <a:pt x="163880" y="23609"/>
                </a:lnTo>
                <a:lnTo>
                  <a:pt x="164117" y="30433"/>
                </a:lnTo>
                <a:lnTo>
                  <a:pt x="164290" y="57037"/>
                </a:lnTo>
                <a:lnTo>
                  <a:pt x="164304" y="75935"/>
                </a:lnTo>
                <a:lnTo>
                  <a:pt x="163510" y="81479"/>
                </a:lnTo>
                <a:lnTo>
                  <a:pt x="162188" y="87556"/>
                </a:lnTo>
                <a:lnTo>
                  <a:pt x="160513" y="93989"/>
                </a:lnTo>
                <a:lnTo>
                  <a:pt x="159396" y="99864"/>
                </a:lnTo>
                <a:lnTo>
                  <a:pt x="158652" y="105369"/>
                </a:lnTo>
                <a:lnTo>
                  <a:pt x="158155" y="110627"/>
                </a:lnTo>
                <a:lnTo>
                  <a:pt x="157031" y="115719"/>
                </a:lnTo>
                <a:lnTo>
                  <a:pt x="155487" y="120701"/>
                </a:lnTo>
                <a:lnTo>
                  <a:pt x="153665" y="125610"/>
                </a:lnTo>
                <a:lnTo>
                  <a:pt x="152449" y="131264"/>
                </a:lnTo>
                <a:lnTo>
                  <a:pt x="151639" y="137415"/>
                </a:lnTo>
                <a:lnTo>
                  <a:pt x="151099" y="143897"/>
                </a:lnTo>
                <a:lnTo>
                  <a:pt x="149946" y="149805"/>
                </a:lnTo>
                <a:lnTo>
                  <a:pt x="148382" y="155332"/>
                </a:lnTo>
                <a:lnTo>
                  <a:pt x="146546" y="160604"/>
                </a:lnTo>
                <a:lnTo>
                  <a:pt x="145323" y="165706"/>
                </a:lnTo>
                <a:lnTo>
                  <a:pt x="144507" y="170695"/>
                </a:lnTo>
                <a:lnTo>
                  <a:pt x="143963" y="175608"/>
                </a:lnTo>
                <a:lnTo>
                  <a:pt x="142806" y="179678"/>
                </a:lnTo>
                <a:lnTo>
                  <a:pt x="139405" y="186316"/>
                </a:lnTo>
                <a:lnTo>
                  <a:pt x="138181" y="189991"/>
                </a:lnTo>
                <a:lnTo>
                  <a:pt x="137364" y="194028"/>
                </a:lnTo>
                <a:lnTo>
                  <a:pt x="136820" y="198308"/>
                </a:lnTo>
                <a:lnTo>
                  <a:pt x="136215" y="205179"/>
                </a:lnTo>
                <a:lnTo>
                  <a:pt x="135947" y="210879"/>
                </a:lnTo>
                <a:lnTo>
                  <a:pt x="135827" y="216058"/>
                </a:lnTo>
                <a:lnTo>
                  <a:pt x="135740" y="226857"/>
                </a:lnTo>
                <a:lnTo>
                  <a:pt x="137852" y="229774"/>
                </a:lnTo>
                <a:lnTo>
                  <a:pt x="139526" y="231663"/>
                </a:lnTo>
                <a:lnTo>
                  <a:pt x="141436" y="232922"/>
                </a:lnTo>
                <a:lnTo>
                  <a:pt x="145675" y="234322"/>
                </a:lnTo>
                <a:lnTo>
                  <a:pt x="150205" y="234944"/>
                </a:lnTo>
                <a:lnTo>
                  <a:pt x="157163" y="235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1"/>
          <p:cNvSpPr/>
          <p:nvPr/>
        </p:nvSpPr>
        <p:spPr>
          <a:xfrm>
            <a:off x="6679827" y="2250281"/>
            <a:ext cx="235196" cy="200006"/>
          </a:xfrm>
          <a:custGeom>
            <a:avLst/>
            <a:gdLst/>
            <a:ahLst/>
            <a:cxnLst/>
            <a:rect l="0" t="0" r="0" b="0"/>
            <a:pathLst>
              <a:path w="235196" h="200006">
                <a:moveTo>
                  <a:pt x="85304" y="0"/>
                </a:moveTo>
                <a:lnTo>
                  <a:pt x="81511" y="0"/>
                </a:lnTo>
                <a:lnTo>
                  <a:pt x="79600" y="794"/>
                </a:lnTo>
                <a:lnTo>
                  <a:pt x="72303" y="6151"/>
                </a:lnTo>
                <a:lnTo>
                  <a:pt x="67606" y="10642"/>
                </a:lnTo>
                <a:lnTo>
                  <a:pt x="61298" y="14784"/>
                </a:lnTo>
                <a:lnTo>
                  <a:pt x="57394" y="16999"/>
                </a:lnTo>
                <a:lnTo>
                  <a:pt x="53997" y="20064"/>
                </a:lnTo>
                <a:lnTo>
                  <a:pt x="50939" y="23695"/>
                </a:lnTo>
                <a:lnTo>
                  <a:pt x="48107" y="27703"/>
                </a:lnTo>
                <a:lnTo>
                  <a:pt x="44630" y="31962"/>
                </a:lnTo>
                <a:lnTo>
                  <a:pt x="40726" y="36389"/>
                </a:lnTo>
                <a:lnTo>
                  <a:pt x="36535" y="40928"/>
                </a:lnTo>
                <a:lnTo>
                  <a:pt x="32948" y="46335"/>
                </a:lnTo>
                <a:lnTo>
                  <a:pt x="29762" y="52322"/>
                </a:lnTo>
                <a:lnTo>
                  <a:pt x="24106" y="64529"/>
                </a:lnTo>
                <a:lnTo>
                  <a:pt x="11579" y="90205"/>
                </a:lnTo>
                <a:lnTo>
                  <a:pt x="9167" y="95855"/>
                </a:lnTo>
                <a:lnTo>
                  <a:pt x="6764" y="102003"/>
                </a:lnTo>
                <a:lnTo>
                  <a:pt x="4369" y="108483"/>
                </a:lnTo>
                <a:lnTo>
                  <a:pt x="2772" y="114391"/>
                </a:lnTo>
                <a:lnTo>
                  <a:pt x="1708" y="119917"/>
                </a:lnTo>
                <a:lnTo>
                  <a:pt x="999" y="125188"/>
                </a:lnTo>
                <a:lnTo>
                  <a:pt x="525" y="130290"/>
                </a:lnTo>
                <a:lnTo>
                  <a:pt x="210" y="135279"/>
                </a:lnTo>
                <a:lnTo>
                  <a:pt x="0" y="140192"/>
                </a:lnTo>
                <a:lnTo>
                  <a:pt x="653" y="145055"/>
                </a:lnTo>
                <a:lnTo>
                  <a:pt x="1882" y="149884"/>
                </a:lnTo>
                <a:lnTo>
                  <a:pt x="3496" y="154692"/>
                </a:lnTo>
                <a:lnTo>
                  <a:pt x="5365" y="159484"/>
                </a:lnTo>
                <a:lnTo>
                  <a:pt x="7405" y="164266"/>
                </a:lnTo>
                <a:lnTo>
                  <a:pt x="9560" y="169042"/>
                </a:lnTo>
                <a:lnTo>
                  <a:pt x="11789" y="173020"/>
                </a:lnTo>
                <a:lnTo>
                  <a:pt x="14069" y="176465"/>
                </a:lnTo>
                <a:lnTo>
                  <a:pt x="16382" y="179556"/>
                </a:lnTo>
                <a:lnTo>
                  <a:pt x="19512" y="183204"/>
                </a:lnTo>
                <a:lnTo>
                  <a:pt x="23187" y="187223"/>
                </a:lnTo>
                <a:lnTo>
                  <a:pt x="27224" y="191491"/>
                </a:lnTo>
                <a:lnTo>
                  <a:pt x="31502" y="194335"/>
                </a:lnTo>
                <a:lnTo>
                  <a:pt x="35942" y="196232"/>
                </a:lnTo>
                <a:lnTo>
                  <a:pt x="40490" y="197496"/>
                </a:lnTo>
                <a:lnTo>
                  <a:pt x="45109" y="198339"/>
                </a:lnTo>
                <a:lnTo>
                  <a:pt x="49776" y="198901"/>
                </a:lnTo>
                <a:lnTo>
                  <a:pt x="54475" y="199276"/>
                </a:lnTo>
                <a:lnTo>
                  <a:pt x="59195" y="199525"/>
                </a:lnTo>
                <a:lnTo>
                  <a:pt x="68673" y="199803"/>
                </a:lnTo>
                <a:lnTo>
                  <a:pt x="103364" y="200005"/>
                </a:lnTo>
                <a:lnTo>
                  <a:pt x="108457" y="198424"/>
                </a:lnTo>
                <a:lnTo>
                  <a:pt x="113439" y="195783"/>
                </a:lnTo>
                <a:lnTo>
                  <a:pt x="118348" y="192434"/>
                </a:lnTo>
                <a:lnTo>
                  <a:pt x="124002" y="189408"/>
                </a:lnTo>
                <a:lnTo>
                  <a:pt x="130153" y="186597"/>
                </a:lnTo>
                <a:lnTo>
                  <a:pt x="136635" y="183929"/>
                </a:lnTo>
                <a:lnTo>
                  <a:pt x="143337" y="181357"/>
                </a:lnTo>
                <a:lnTo>
                  <a:pt x="157133" y="176382"/>
                </a:lnTo>
                <a:lnTo>
                  <a:pt x="163352" y="173150"/>
                </a:lnTo>
                <a:lnTo>
                  <a:pt x="169087" y="169409"/>
                </a:lnTo>
                <a:lnTo>
                  <a:pt x="174497" y="165326"/>
                </a:lnTo>
                <a:lnTo>
                  <a:pt x="179690" y="161017"/>
                </a:lnTo>
                <a:lnTo>
                  <a:pt x="184741" y="156557"/>
                </a:lnTo>
                <a:lnTo>
                  <a:pt x="194585" y="147368"/>
                </a:lnTo>
                <a:lnTo>
                  <a:pt x="204252" y="137993"/>
                </a:lnTo>
                <a:lnTo>
                  <a:pt x="208259" y="132476"/>
                </a:lnTo>
                <a:lnTo>
                  <a:pt x="211724" y="126418"/>
                </a:lnTo>
                <a:lnTo>
                  <a:pt x="230434" y="88397"/>
                </a:lnTo>
                <a:lnTo>
                  <a:pt x="232063" y="83537"/>
                </a:lnTo>
                <a:lnTo>
                  <a:pt x="233150" y="78710"/>
                </a:lnTo>
                <a:lnTo>
                  <a:pt x="233874" y="73905"/>
                </a:lnTo>
                <a:lnTo>
                  <a:pt x="234357" y="69114"/>
                </a:lnTo>
                <a:lnTo>
                  <a:pt x="234679" y="64332"/>
                </a:lnTo>
                <a:lnTo>
                  <a:pt x="234893" y="59557"/>
                </a:lnTo>
                <a:lnTo>
                  <a:pt x="235132" y="50017"/>
                </a:lnTo>
                <a:lnTo>
                  <a:pt x="235195" y="45251"/>
                </a:lnTo>
                <a:lnTo>
                  <a:pt x="234444" y="41280"/>
                </a:lnTo>
                <a:lnTo>
                  <a:pt x="233149" y="37839"/>
                </a:lnTo>
                <a:lnTo>
                  <a:pt x="231493" y="34751"/>
                </a:lnTo>
                <a:lnTo>
                  <a:pt x="225418" y="29203"/>
                </a:lnTo>
                <a:lnTo>
                  <a:pt x="218221" y="24092"/>
                </a:lnTo>
                <a:lnTo>
                  <a:pt x="212376" y="19174"/>
                </a:lnTo>
                <a:lnTo>
                  <a:pt x="208119" y="16751"/>
                </a:lnTo>
                <a:lnTo>
                  <a:pt x="202899" y="14342"/>
                </a:lnTo>
                <a:lnTo>
                  <a:pt x="197038" y="11943"/>
                </a:lnTo>
                <a:lnTo>
                  <a:pt x="190749" y="10343"/>
                </a:lnTo>
                <a:lnTo>
                  <a:pt x="184176" y="9277"/>
                </a:lnTo>
                <a:lnTo>
                  <a:pt x="177413" y="8566"/>
                </a:lnTo>
                <a:lnTo>
                  <a:pt x="170522" y="8092"/>
                </a:lnTo>
                <a:lnTo>
                  <a:pt x="163547" y="7775"/>
                </a:lnTo>
                <a:lnTo>
                  <a:pt x="144471" y="7331"/>
                </a:lnTo>
                <a:lnTo>
                  <a:pt x="120009" y="7181"/>
                </a:lnTo>
                <a:lnTo>
                  <a:pt x="114791" y="7962"/>
                </a:lnTo>
                <a:lnTo>
                  <a:pt x="110518" y="9277"/>
                </a:lnTo>
                <a:lnTo>
                  <a:pt x="106876" y="10947"/>
                </a:lnTo>
                <a:lnTo>
                  <a:pt x="102861" y="12060"/>
                </a:lnTo>
                <a:lnTo>
                  <a:pt x="98596" y="12803"/>
                </a:lnTo>
                <a:lnTo>
                  <a:pt x="94165" y="13297"/>
                </a:lnTo>
                <a:lnTo>
                  <a:pt x="87125" y="13847"/>
                </a:lnTo>
                <a:lnTo>
                  <a:pt x="81351" y="14092"/>
                </a:lnTo>
                <a:lnTo>
                  <a:pt x="72534" y="14261"/>
                </a:lnTo>
                <a:lnTo>
                  <a:pt x="6387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2"/>
          <p:cNvSpPr/>
          <p:nvPr/>
        </p:nvSpPr>
        <p:spPr>
          <a:xfrm>
            <a:off x="6950868" y="2250281"/>
            <a:ext cx="289765" cy="214313"/>
          </a:xfrm>
          <a:custGeom>
            <a:avLst/>
            <a:gdLst/>
            <a:ahLst/>
            <a:cxnLst/>
            <a:rect l="0" t="0" r="0" b="0"/>
            <a:pathLst>
              <a:path w="289765" h="214313">
                <a:moveTo>
                  <a:pt x="0" y="0"/>
                </a:moveTo>
                <a:lnTo>
                  <a:pt x="3793" y="0"/>
                </a:lnTo>
                <a:lnTo>
                  <a:pt x="5704" y="794"/>
                </a:lnTo>
                <a:lnTo>
                  <a:pt x="9943" y="3792"/>
                </a:lnTo>
                <a:lnTo>
                  <a:pt x="12979" y="4909"/>
                </a:lnTo>
                <a:lnTo>
                  <a:pt x="20585" y="6151"/>
                </a:lnTo>
                <a:lnTo>
                  <a:pt x="29257" y="6702"/>
                </a:lnTo>
                <a:lnTo>
                  <a:pt x="33793" y="6849"/>
                </a:lnTo>
                <a:lnTo>
                  <a:pt x="38403" y="7741"/>
                </a:lnTo>
                <a:lnTo>
                  <a:pt x="43065" y="9130"/>
                </a:lnTo>
                <a:lnTo>
                  <a:pt x="47760" y="10849"/>
                </a:lnTo>
                <a:lnTo>
                  <a:pt x="53271" y="11995"/>
                </a:lnTo>
                <a:lnTo>
                  <a:pt x="59327" y="12759"/>
                </a:lnTo>
                <a:lnTo>
                  <a:pt x="65745" y="13269"/>
                </a:lnTo>
                <a:lnTo>
                  <a:pt x="71611" y="14402"/>
                </a:lnTo>
                <a:lnTo>
                  <a:pt x="77110" y="15951"/>
                </a:lnTo>
                <a:lnTo>
                  <a:pt x="82363" y="17778"/>
                </a:lnTo>
                <a:lnTo>
                  <a:pt x="88246" y="18996"/>
                </a:lnTo>
                <a:lnTo>
                  <a:pt x="94550" y="19807"/>
                </a:lnTo>
                <a:lnTo>
                  <a:pt x="101134" y="20349"/>
                </a:lnTo>
                <a:lnTo>
                  <a:pt x="107110" y="21503"/>
                </a:lnTo>
                <a:lnTo>
                  <a:pt x="112682" y="23067"/>
                </a:lnTo>
                <a:lnTo>
                  <a:pt x="117984" y="24902"/>
                </a:lnTo>
                <a:lnTo>
                  <a:pt x="123900" y="26127"/>
                </a:lnTo>
                <a:lnTo>
                  <a:pt x="130225" y="26943"/>
                </a:lnTo>
                <a:lnTo>
                  <a:pt x="136823" y="27487"/>
                </a:lnTo>
                <a:lnTo>
                  <a:pt x="143603" y="28643"/>
                </a:lnTo>
                <a:lnTo>
                  <a:pt x="150504" y="30208"/>
                </a:lnTo>
                <a:lnTo>
                  <a:pt x="157486" y="32045"/>
                </a:lnTo>
                <a:lnTo>
                  <a:pt x="164522" y="33269"/>
                </a:lnTo>
                <a:lnTo>
                  <a:pt x="171594" y="34086"/>
                </a:lnTo>
                <a:lnTo>
                  <a:pt x="178690" y="34630"/>
                </a:lnTo>
                <a:lnTo>
                  <a:pt x="185008" y="35787"/>
                </a:lnTo>
                <a:lnTo>
                  <a:pt x="190808" y="37351"/>
                </a:lnTo>
                <a:lnTo>
                  <a:pt x="196261" y="39188"/>
                </a:lnTo>
                <a:lnTo>
                  <a:pt x="202279" y="40413"/>
                </a:lnTo>
                <a:lnTo>
                  <a:pt x="208671" y="41229"/>
                </a:lnTo>
                <a:lnTo>
                  <a:pt x="215314" y="41774"/>
                </a:lnTo>
                <a:lnTo>
                  <a:pt x="221330" y="42930"/>
                </a:lnTo>
                <a:lnTo>
                  <a:pt x="226929" y="44495"/>
                </a:lnTo>
                <a:lnTo>
                  <a:pt x="232249" y="46332"/>
                </a:lnTo>
                <a:lnTo>
                  <a:pt x="237383" y="47557"/>
                </a:lnTo>
                <a:lnTo>
                  <a:pt x="242393" y="48373"/>
                </a:lnTo>
                <a:lnTo>
                  <a:pt x="247320" y="48918"/>
                </a:lnTo>
                <a:lnTo>
                  <a:pt x="254912" y="51639"/>
                </a:lnTo>
                <a:lnTo>
                  <a:pt x="258048" y="53476"/>
                </a:lnTo>
                <a:lnTo>
                  <a:pt x="265765" y="55517"/>
                </a:lnTo>
                <a:lnTo>
                  <a:pt x="270046" y="56061"/>
                </a:lnTo>
                <a:lnTo>
                  <a:pt x="276919" y="58783"/>
                </a:lnTo>
                <a:lnTo>
                  <a:pt x="284005" y="63205"/>
                </a:lnTo>
                <a:lnTo>
                  <a:pt x="284588" y="64362"/>
                </a:lnTo>
                <a:lnTo>
                  <a:pt x="285233" y="67763"/>
                </a:lnTo>
                <a:lnTo>
                  <a:pt x="286199" y="68988"/>
                </a:lnTo>
                <a:lnTo>
                  <a:pt x="287637" y="69804"/>
                </a:lnTo>
                <a:lnTo>
                  <a:pt x="289390" y="70349"/>
                </a:lnTo>
                <a:lnTo>
                  <a:pt x="289764" y="71505"/>
                </a:lnTo>
                <a:lnTo>
                  <a:pt x="289220" y="73070"/>
                </a:lnTo>
                <a:lnTo>
                  <a:pt x="286498" y="76925"/>
                </a:lnTo>
                <a:lnTo>
                  <a:pt x="282643" y="81285"/>
                </a:lnTo>
                <a:lnTo>
                  <a:pt x="280504" y="84352"/>
                </a:lnTo>
                <a:lnTo>
                  <a:pt x="278284" y="87985"/>
                </a:lnTo>
                <a:lnTo>
                  <a:pt x="276011" y="91994"/>
                </a:lnTo>
                <a:lnTo>
                  <a:pt x="269250" y="98565"/>
                </a:lnTo>
                <a:lnTo>
                  <a:pt x="260955" y="104925"/>
                </a:lnTo>
                <a:lnTo>
                  <a:pt x="256520" y="108844"/>
                </a:lnTo>
                <a:lnTo>
                  <a:pt x="247359" y="117431"/>
                </a:lnTo>
                <a:lnTo>
                  <a:pt x="237996" y="126540"/>
                </a:lnTo>
                <a:lnTo>
                  <a:pt x="232482" y="130397"/>
                </a:lnTo>
                <a:lnTo>
                  <a:pt x="226426" y="133763"/>
                </a:lnTo>
                <a:lnTo>
                  <a:pt x="220007" y="136800"/>
                </a:lnTo>
                <a:lnTo>
                  <a:pt x="214140" y="140412"/>
                </a:lnTo>
                <a:lnTo>
                  <a:pt x="208642" y="144408"/>
                </a:lnTo>
                <a:lnTo>
                  <a:pt x="203389" y="148660"/>
                </a:lnTo>
                <a:lnTo>
                  <a:pt x="198298" y="152288"/>
                </a:lnTo>
                <a:lnTo>
                  <a:pt x="193318" y="155500"/>
                </a:lnTo>
                <a:lnTo>
                  <a:pt x="188410" y="158435"/>
                </a:lnTo>
                <a:lnTo>
                  <a:pt x="176607" y="165930"/>
                </a:lnTo>
                <a:lnTo>
                  <a:pt x="170126" y="170151"/>
                </a:lnTo>
                <a:lnTo>
                  <a:pt x="165010" y="173759"/>
                </a:lnTo>
                <a:lnTo>
                  <a:pt x="157212" y="179885"/>
                </a:lnTo>
                <a:lnTo>
                  <a:pt x="153227" y="183423"/>
                </a:lnTo>
                <a:lnTo>
                  <a:pt x="144566" y="191588"/>
                </a:lnTo>
                <a:lnTo>
                  <a:pt x="137541" y="196275"/>
                </a:lnTo>
                <a:lnTo>
                  <a:pt x="131774" y="199152"/>
                </a:lnTo>
                <a:lnTo>
                  <a:pt x="123720" y="205350"/>
                </a:lnTo>
                <a:lnTo>
                  <a:pt x="116834" y="211839"/>
                </a:lnTo>
                <a:lnTo>
                  <a:pt x="11430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3"/>
          <p:cNvSpPr/>
          <p:nvPr/>
        </p:nvSpPr>
        <p:spPr>
          <a:xfrm>
            <a:off x="7343775" y="2151351"/>
            <a:ext cx="250015" cy="263237"/>
          </a:xfrm>
          <a:custGeom>
            <a:avLst/>
            <a:gdLst/>
            <a:ahLst/>
            <a:cxnLst/>
            <a:rect l="0" t="0" r="0" b="0"/>
            <a:pathLst>
              <a:path w="250015" h="263237">
                <a:moveTo>
                  <a:pt x="0" y="56067"/>
                </a:moveTo>
                <a:lnTo>
                  <a:pt x="0" y="52275"/>
                </a:lnTo>
                <a:lnTo>
                  <a:pt x="793" y="51158"/>
                </a:lnTo>
                <a:lnTo>
                  <a:pt x="2116" y="50413"/>
                </a:lnTo>
                <a:lnTo>
                  <a:pt x="3792" y="49916"/>
                </a:lnTo>
                <a:lnTo>
                  <a:pt x="4909" y="48792"/>
                </a:lnTo>
                <a:lnTo>
                  <a:pt x="5653" y="47248"/>
                </a:lnTo>
                <a:lnTo>
                  <a:pt x="6151" y="45425"/>
                </a:lnTo>
                <a:lnTo>
                  <a:pt x="8070" y="44210"/>
                </a:lnTo>
                <a:lnTo>
                  <a:pt x="18353" y="41706"/>
                </a:lnTo>
                <a:lnTo>
                  <a:pt x="22555" y="40143"/>
                </a:lnTo>
                <a:lnTo>
                  <a:pt x="26943" y="38307"/>
                </a:lnTo>
                <a:lnTo>
                  <a:pt x="33935" y="36268"/>
                </a:lnTo>
                <a:lnTo>
                  <a:pt x="40482" y="34568"/>
                </a:lnTo>
                <a:lnTo>
                  <a:pt x="44450" y="33003"/>
                </a:lnTo>
                <a:lnTo>
                  <a:pt x="48683" y="31166"/>
                </a:lnTo>
                <a:lnTo>
                  <a:pt x="53092" y="29941"/>
                </a:lnTo>
                <a:lnTo>
                  <a:pt x="57621" y="29125"/>
                </a:lnTo>
                <a:lnTo>
                  <a:pt x="62226" y="28581"/>
                </a:lnTo>
                <a:lnTo>
                  <a:pt x="66884" y="27424"/>
                </a:lnTo>
                <a:lnTo>
                  <a:pt x="71577" y="25859"/>
                </a:lnTo>
                <a:lnTo>
                  <a:pt x="76293" y="24022"/>
                </a:lnTo>
                <a:lnTo>
                  <a:pt x="87883" y="19865"/>
                </a:lnTo>
                <a:lnTo>
                  <a:pt x="94307" y="17645"/>
                </a:lnTo>
                <a:lnTo>
                  <a:pt x="100178" y="16165"/>
                </a:lnTo>
                <a:lnTo>
                  <a:pt x="105678" y="15178"/>
                </a:lnTo>
                <a:lnTo>
                  <a:pt x="110934" y="14520"/>
                </a:lnTo>
                <a:lnTo>
                  <a:pt x="116818" y="14082"/>
                </a:lnTo>
                <a:lnTo>
                  <a:pt x="123122" y="13789"/>
                </a:lnTo>
                <a:lnTo>
                  <a:pt x="129706" y="13595"/>
                </a:lnTo>
                <a:lnTo>
                  <a:pt x="136477" y="12671"/>
                </a:lnTo>
                <a:lnTo>
                  <a:pt x="143372" y="11261"/>
                </a:lnTo>
                <a:lnTo>
                  <a:pt x="150351" y="9528"/>
                </a:lnTo>
                <a:lnTo>
                  <a:pt x="157384" y="8372"/>
                </a:lnTo>
                <a:lnTo>
                  <a:pt x="164453" y="7602"/>
                </a:lnTo>
                <a:lnTo>
                  <a:pt x="171548" y="7088"/>
                </a:lnTo>
                <a:lnTo>
                  <a:pt x="177865" y="5952"/>
                </a:lnTo>
                <a:lnTo>
                  <a:pt x="183664" y="4401"/>
                </a:lnTo>
                <a:lnTo>
                  <a:pt x="189118" y="2573"/>
                </a:lnTo>
                <a:lnTo>
                  <a:pt x="194340" y="1354"/>
                </a:lnTo>
                <a:lnTo>
                  <a:pt x="199411" y="542"/>
                </a:lnTo>
                <a:lnTo>
                  <a:pt x="204378" y="0"/>
                </a:lnTo>
                <a:lnTo>
                  <a:pt x="209277" y="433"/>
                </a:lnTo>
                <a:lnTo>
                  <a:pt x="214131" y="1515"/>
                </a:lnTo>
                <a:lnTo>
                  <a:pt x="218953" y="3031"/>
                </a:lnTo>
                <a:lnTo>
                  <a:pt x="226429" y="4714"/>
                </a:lnTo>
                <a:lnTo>
                  <a:pt x="229534" y="5163"/>
                </a:lnTo>
                <a:lnTo>
                  <a:pt x="231604" y="6256"/>
                </a:lnTo>
                <a:lnTo>
                  <a:pt x="232983" y="7779"/>
                </a:lnTo>
                <a:lnTo>
                  <a:pt x="233903" y="9587"/>
                </a:lnTo>
                <a:lnTo>
                  <a:pt x="239159" y="13714"/>
                </a:lnTo>
                <a:lnTo>
                  <a:pt x="242783" y="15925"/>
                </a:lnTo>
                <a:lnTo>
                  <a:pt x="245198" y="18193"/>
                </a:lnTo>
                <a:lnTo>
                  <a:pt x="246809" y="20499"/>
                </a:lnTo>
                <a:lnTo>
                  <a:pt x="247884" y="22830"/>
                </a:lnTo>
                <a:lnTo>
                  <a:pt x="249077" y="29654"/>
                </a:lnTo>
                <a:lnTo>
                  <a:pt x="249607" y="37184"/>
                </a:lnTo>
                <a:lnTo>
                  <a:pt x="249842" y="43177"/>
                </a:lnTo>
                <a:lnTo>
                  <a:pt x="249994" y="59195"/>
                </a:lnTo>
                <a:lnTo>
                  <a:pt x="250014" y="68305"/>
                </a:lnTo>
                <a:lnTo>
                  <a:pt x="249226" y="72957"/>
                </a:lnTo>
                <a:lnTo>
                  <a:pt x="247907" y="77646"/>
                </a:lnTo>
                <a:lnTo>
                  <a:pt x="246234" y="82359"/>
                </a:lnTo>
                <a:lnTo>
                  <a:pt x="245118" y="87883"/>
                </a:lnTo>
                <a:lnTo>
                  <a:pt x="244375" y="93947"/>
                </a:lnTo>
                <a:lnTo>
                  <a:pt x="243878" y="100370"/>
                </a:lnTo>
                <a:lnTo>
                  <a:pt x="242754" y="106240"/>
                </a:lnTo>
                <a:lnTo>
                  <a:pt x="241211" y="111741"/>
                </a:lnTo>
                <a:lnTo>
                  <a:pt x="239388" y="116995"/>
                </a:lnTo>
                <a:lnTo>
                  <a:pt x="238173" y="122880"/>
                </a:lnTo>
                <a:lnTo>
                  <a:pt x="237363" y="129184"/>
                </a:lnTo>
                <a:lnTo>
                  <a:pt x="236824" y="135768"/>
                </a:lnTo>
                <a:lnTo>
                  <a:pt x="235670" y="141745"/>
                </a:lnTo>
                <a:lnTo>
                  <a:pt x="234106" y="147317"/>
                </a:lnTo>
                <a:lnTo>
                  <a:pt x="232271" y="152619"/>
                </a:lnTo>
                <a:lnTo>
                  <a:pt x="231047" y="157741"/>
                </a:lnTo>
                <a:lnTo>
                  <a:pt x="230231" y="162744"/>
                </a:lnTo>
                <a:lnTo>
                  <a:pt x="229687" y="167666"/>
                </a:lnTo>
                <a:lnTo>
                  <a:pt x="229325" y="172535"/>
                </a:lnTo>
                <a:lnTo>
                  <a:pt x="229083" y="177369"/>
                </a:lnTo>
                <a:lnTo>
                  <a:pt x="228815" y="186973"/>
                </a:lnTo>
                <a:lnTo>
                  <a:pt x="228608" y="221341"/>
                </a:lnTo>
                <a:lnTo>
                  <a:pt x="228600" y="2632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4"/>
          <p:cNvSpPr/>
          <p:nvPr/>
        </p:nvSpPr>
        <p:spPr>
          <a:xfrm>
            <a:off x="7479506" y="2243137"/>
            <a:ext cx="307182" cy="78582"/>
          </a:xfrm>
          <a:custGeom>
            <a:avLst/>
            <a:gdLst/>
            <a:ahLst/>
            <a:cxnLst/>
            <a:rect l="0" t="0" r="0" b="0"/>
            <a:pathLst>
              <a:path w="307182" h="78582">
                <a:moveTo>
                  <a:pt x="0" y="78581"/>
                </a:moveTo>
                <a:lnTo>
                  <a:pt x="9943" y="78581"/>
                </a:lnTo>
                <a:lnTo>
                  <a:pt x="16589" y="76465"/>
                </a:lnTo>
                <a:lnTo>
                  <a:pt x="20585" y="74789"/>
                </a:lnTo>
                <a:lnTo>
                  <a:pt x="25629" y="72878"/>
                </a:lnTo>
                <a:lnTo>
                  <a:pt x="37585" y="68638"/>
                </a:lnTo>
                <a:lnTo>
                  <a:pt x="44106" y="67190"/>
                </a:lnTo>
                <a:lnTo>
                  <a:pt x="50835" y="66225"/>
                </a:lnTo>
                <a:lnTo>
                  <a:pt x="57702" y="65581"/>
                </a:lnTo>
                <a:lnTo>
                  <a:pt x="64662" y="64358"/>
                </a:lnTo>
                <a:lnTo>
                  <a:pt x="71683" y="62749"/>
                </a:lnTo>
                <a:lnTo>
                  <a:pt x="131401" y="47535"/>
                </a:lnTo>
                <a:lnTo>
                  <a:pt x="140782" y="44390"/>
                </a:lnTo>
                <a:lnTo>
                  <a:pt x="150212" y="40706"/>
                </a:lnTo>
                <a:lnTo>
                  <a:pt x="159672" y="36662"/>
                </a:lnTo>
                <a:lnTo>
                  <a:pt x="169948" y="33173"/>
                </a:lnTo>
                <a:lnTo>
                  <a:pt x="180768" y="30053"/>
                </a:lnTo>
                <a:lnTo>
                  <a:pt x="191948" y="27179"/>
                </a:lnTo>
                <a:lnTo>
                  <a:pt x="201784" y="24469"/>
                </a:lnTo>
                <a:lnTo>
                  <a:pt x="219063" y="19342"/>
                </a:lnTo>
                <a:lnTo>
                  <a:pt x="242178" y="11993"/>
                </a:lnTo>
                <a:lnTo>
                  <a:pt x="249558" y="10376"/>
                </a:lnTo>
                <a:lnTo>
                  <a:pt x="256860" y="9299"/>
                </a:lnTo>
                <a:lnTo>
                  <a:pt x="264108" y="8580"/>
                </a:lnTo>
                <a:lnTo>
                  <a:pt x="270528" y="7308"/>
                </a:lnTo>
                <a:lnTo>
                  <a:pt x="276396" y="5666"/>
                </a:lnTo>
                <a:lnTo>
                  <a:pt x="281896" y="3777"/>
                </a:lnTo>
                <a:lnTo>
                  <a:pt x="290122" y="1679"/>
                </a:lnTo>
                <a:lnTo>
                  <a:pt x="299216" y="497"/>
                </a:lnTo>
                <a:lnTo>
                  <a:pt x="3071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67" name="Group 11266"/>
          <p:cNvGrpSpPr/>
          <p:nvPr/>
        </p:nvGrpSpPr>
        <p:grpSpPr>
          <a:xfrm>
            <a:off x="4429132" y="1257300"/>
            <a:ext cx="2264562" cy="3207544"/>
            <a:chOff x="4429132" y="1257300"/>
            <a:chExt cx="2264562" cy="3207544"/>
          </a:xfrm>
        </p:grpSpPr>
        <p:sp>
          <p:nvSpPr>
            <p:cNvPr id="18" name="SMARTPenAnnotation445"/>
            <p:cNvSpPr/>
            <p:nvPr/>
          </p:nvSpPr>
          <p:spPr>
            <a:xfrm>
              <a:off x="4429132" y="1371600"/>
              <a:ext cx="764375" cy="200026"/>
            </a:xfrm>
            <a:custGeom>
              <a:avLst/>
              <a:gdLst/>
              <a:ahLst/>
              <a:cxnLst/>
              <a:rect l="0" t="0" r="0" b="0"/>
              <a:pathLst>
                <a:path w="764375" h="200026">
                  <a:moveTo>
                    <a:pt x="7136" y="200025"/>
                  </a:moveTo>
                  <a:lnTo>
                    <a:pt x="0" y="200025"/>
                  </a:lnTo>
                  <a:lnTo>
                    <a:pt x="3787" y="196232"/>
                  </a:lnTo>
                  <a:lnTo>
                    <a:pt x="13728" y="190082"/>
                  </a:lnTo>
                  <a:lnTo>
                    <a:pt x="22237" y="185551"/>
                  </a:lnTo>
                  <a:lnTo>
                    <a:pt x="32897" y="180892"/>
                  </a:lnTo>
                  <a:lnTo>
                    <a:pt x="48219" y="176175"/>
                  </a:lnTo>
                  <a:lnTo>
                    <a:pt x="65612" y="171433"/>
                  </a:lnTo>
                  <a:lnTo>
                    <a:pt x="85513" y="165886"/>
                  </a:lnTo>
                  <a:lnTo>
                    <a:pt x="110233" y="158129"/>
                  </a:lnTo>
                  <a:lnTo>
                    <a:pt x="123493" y="153044"/>
                  </a:lnTo>
                  <a:lnTo>
                    <a:pt x="137095" y="147273"/>
                  </a:lnTo>
                  <a:lnTo>
                    <a:pt x="150925" y="141044"/>
                  </a:lnTo>
                  <a:lnTo>
                    <a:pt x="165702" y="136098"/>
                  </a:lnTo>
                  <a:lnTo>
                    <a:pt x="181109" y="132007"/>
                  </a:lnTo>
                  <a:lnTo>
                    <a:pt x="196937" y="128486"/>
                  </a:lnTo>
                  <a:lnTo>
                    <a:pt x="229340" y="120340"/>
                  </a:lnTo>
                  <a:lnTo>
                    <a:pt x="245760" y="115945"/>
                  </a:lnTo>
                  <a:lnTo>
                    <a:pt x="276704" y="106829"/>
                  </a:lnTo>
                  <a:lnTo>
                    <a:pt x="291623" y="102175"/>
                  </a:lnTo>
                  <a:lnTo>
                    <a:pt x="325133" y="92771"/>
                  </a:lnTo>
                  <a:lnTo>
                    <a:pt x="394594" y="73799"/>
                  </a:lnTo>
                  <a:lnTo>
                    <a:pt x="410698" y="69837"/>
                  </a:lnTo>
                  <a:lnTo>
                    <a:pt x="426196" y="66401"/>
                  </a:lnTo>
                  <a:lnTo>
                    <a:pt x="441291" y="63317"/>
                  </a:lnTo>
                  <a:lnTo>
                    <a:pt x="456910" y="59674"/>
                  </a:lnTo>
                  <a:lnTo>
                    <a:pt x="489082" y="51392"/>
                  </a:lnTo>
                  <a:lnTo>
                    <a:pt x="504645" y="47755"/>
                  </a:lnTo>
                  <a:lnTo>
                    <a:pt x="534639" y="41597"/>
                  </a:lnTo>
                  <a:lnTo>
                    <a:pt x="549305" y="38050"/>
                  </a:lnTo>
                  <a:lnTo>
                    <a:pt x="563844" y="34098"/>
                  </a:lnTo>
                  <a:lnTo>
                    <a:pt x="578300" y="29875"/>
                  </a:lnTo>
                  <a:lnTo>
                    <a:pt x="591906" y="26267"/>
                  </a:lnTo>
                  <a:lnTo>
                    <a:pt x="617607" y="20141"/>
                  </a:lnTo>
                  <a:lnTo>
                    <a:pt x="654389" y="12229"/>
                  </a:lnTo>
                  <a:lnTo>
                    <a:pt x="676333" y="9404"/>
                  </a:lnTo>
                  <a:lnTo>
                    <a:pt x="696670" y="8148"/>
                  </a:lnTo>
                  <a:lnTo>
                    <a:pt x="716292" y="7590"/>
                  </a:lnTo>
                  <a:lnTo>
                    <a:pt x="735596" y="5225"/>
                  </a:lnTo>
                  <a:lnTo>
                    <a:pt x="76437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46"/>
            <p:cNvSpPr/>
            <p:nvPr/>
          </p:nvSpPr>
          <p:spPr>
            <a:xfrm>
              <a:off x="4487267" y="1635918"/>
              <a:ext cx="949127" cy="228599"/>
            </a:xfrm>
            <a:custGeom>
              <a:avLst/>
              <a:gdLst/>
              <a:ahLst/>
              <a:cxnLst/>
              <a:rect l="0" t="0" r="0" b="0"/>
              <a:pathLst>
                <a:path w="949127" h="228599">
                  <a:moveTo>
                    <a:pt x="6151" y="221457"/>
                  </a:moveTo>
                  <a:lnTo>
                    <a:pt x="0" y="227607"/>
                  </a:lnTo>
                  <a:lnTo>
                    <a:pt x="463" y="227938"/>
                  </a:lnTo>
                  <a:lnTo>
                    <a:pt x="5245" y="228513"/>
                  </a:lnTo>
                  <a:lnTo>
                    <a:pt x="26713" y="228598"/>
                  </a:lnTo>
                  <a:lnTo>
                    <a:pt x="43729" y="224807"/>
                  </a:lnTo>
                  <a:lnTo>
                    <a:pt x="59101" y="218712"/>
                  </a:lnTo>
                  <a:lnTo>
                    <a:pt x="67644" y="214864"/>
                  </a:lnTo>
                  <a:lnTo>
                    <a:pt x="87721" y="206356"/>
                  </a:lnTo>
                  <a:lnTo>
                    <a:pt x="132948" y="187958"/>
                  </a:lnTo>
                  <a:lnTo>
                    <a:pt x="146245" y="183249"/>
                  </a:lnTo>
                  <a:lnTo>
                    <a:pt x="175836" y="173784"/>
                  </a:lnTo>
                  <a:lnTo>
                    <a:pt x="191505" y="168243"/>
                  </a:lnTo>
                  <a:lnTo>
                    <a:pt x="207508" y="162169"/>
                  </a:lnTo>
                  <a:lnTo>
                    <a:pt x="223733" y="155738"/>
                  </a:lnTo>
                  <a:lnTo>
                    <a:pt x="240106" y="149863"/>
                  </a:lnTo>
                  <a:lnTo>
                    <a:pt x="256577" y="144358"/>
                  </a:lnTo>
                  <a:lnTo>
                    <a:pt x="273114" y="139101"/>
                  </a:lnTo>
                  <a:lnTo>
                    <a:pt x="308422" y="126911"/>
                  </a:lnTo>
                  <a:lnTo>
                    <a:pt x="326728" y="120326"/>
                  </a:lnTo>
                  <a:lnTo>
                    <a:pt x="345281" y="114349"/>
                  </a:lnTo>
                  <a:lnTo>
                    <a:pt x="364001" y="108776"/>
                  </a:lnTo>
                  <a:lnTo>
                    <a:pt x="401733" y="98351"/>
                  </a:lnTo>
                  <a:lnTo>
                    <a:pt x="547700" y="59560"/>
                  </a:lnTo>
                  <a:lnTo>
                    <a:pt x="564828" y="55581"/>
                  </a:lnTo>
                  <a:lnTo>
                    <a:pt x="596558" y="49045"/>
                  </a:lnTo>
                  <a:lnTo>
                    <a:pt x="628652" y="43494"/>
                  </a:lnTo>
                  <a:lnTo>
                    <a:pt x="827564" y="11910"/>
                  </a:lnTo>
                  <a:lnTo>
                    <a:pt x="851971" y="7146"/>
                  </a:lnTo>
                  <a:lnTo>
                    <a:pt x="873403" y="3176"/>
                  </a:lnTo>
                  <a:lnTo>
                    <a:pt x="902524" y="941"/>
                  </a:lnTo>
                  <a:lnTo>
                    <a:pt x="931984" y="186"/>
                  </a:lnTo>
                  <a:lnTo>
                    <a:pt x="94912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47"/>
            <p:cNvSpPr/>
            <p:nvPr/>
          </p:nvSpPr>
          <p:spPr>
            <a:xfrm>
              <a:off x="5443537" y="1635918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48"/>
            <p:cNvSpPr/>
            <p:nvPr/>
          </p:nvSpPr>
          <p:spPr>
            <a:xfrm>
              <a:off x="4622006" y="1907381"/>
              <a:ext cx="957263" cy="249945"/>
            </a:xfrm>
            <a:custGeom>
              <a:avLst/>
              <a:gdLst/>
              <a:ahLst/>
              <a:cxnLst/>
              <a:rect l="0" t="0" r="0" b="0"/>
              <a:pathLst>
                <a:path w="957263" h="249945">
                  <a:moveTo>
                    <a:pt x="0" y="242887"/>
                  </a:moveTo>
                  <a:lnTo>
                    <a:pt x="3792" y="242887"/>
                  </a:lnTo>
                  <a:lnTo>
                    <a:pt x="4910" y="243681"/>
                  </a:lnTo>
                  <a:lnTo>
                    <a:pt x="5654" y="245004"/>
                  </a:lnTo>
                  <a:lnTo>
                    <a:pt x="6151" y="246680"/>
                  </a:lnTo>
                  <a:lnTo>
                    <a:pt x="7275" y="247797"/>
                  </a:lnTo>
                  <a:lnTo>
                    <a:pt x="8819" y="248542"/>
                  </a:lnTo>
                  <a:lnTo>
                    <a:pt x="12651" y="249369"/>
                  </a:lnTo>
                  <a:lnTo>
                    <a:pt x="27703" y="249944"/>
                  </a:lnTo>
                  <a:lnTo>
                    <a:pt x="36389" y="247876"/>
                  </a:lnTo>
                  <a:lnTo>
                    <a:pt x="40929" y="246213"/>
                  </a:lnTo>
                  <a:lnTo>
                    <a:pt x="66117" y="241956"/>
                  </a:lnTo>
                  <a:lnTo>
                    <a:pt x="82830" y="235595"/>
                  </a:lnTo>
                  <a:lnTo>
                    <a:pt x="92527" y="230882"/>
                  </a:lnTo>
                  <a:lnTo>
                    <a:pt x="102959" y="225359"/>
                  </a:lnTo>
                  <a:lnTo>
                    <a:pt x="113883" y="219295"/>
                  </a:lnTo>
                  <a:lnTo>
                    <a:pt x="125928" y="213665"/>
                  </a:lnTo>
                  <a:lnTo>
                    <a:pt x="138721" y="208325"/>
                  </a:lnTo>
                  <a:lnTo>
                    <a:pt x="166428" y="197364"/>
                  </a:lnTo>
                  <a:lnTo>
                    <a:pt x="214060" y="177805"/>
                  </a:lnTo>
                  <a:lnTo>
                    <a:pt x="381911" y="113485"/>
                  </a:lnTo>
                  <a:lnTo>
                    <a:pt x="422944" y="96211"/>
                  </a:lnTo>
                  <a:lnTo>
                    <a:pt x="443094" y="88747"/>
                  </a:lnTo>
                  <a:lnTo>
                    <a:pt x="462877" y="82183"/>
                  </a:lnTo>
                  <a:lnTo>
                    <a:pt x="482416" y="76220"/>
                  </a:lnTo>
                  <a:lnTo>
                    <a:pt x="502585" y="70657"/>
                  </a:lnTo>
                  <a:lnTo>
                    <a:pt x="544047" y="60243"/>
                  </a:lnTo>
                  <a:lnTo>
                    <a:pt x="667818" y="31019"/>
                  </a:lnTo>
                  <a:lnTo>
                    <a:pt x="686512" y="27029"/>
                  </a:lnTo>
                  <a:lnTo>
                    <a:pt x="704531" y="23576"/>
                  </a:lnTo>
                  <a:lnTo>
                    <a:pt x="739369" y="17622"/>
                  </a:lnTo>
                  <a:lnTo>
                    <a:pt x="773373" y="12330"/>
                  </a:lnTo>
                  <a:lnTo>
                    <a:pt x="789426" y="10601"/>
                  </a:lnTo>
                  <a:lnTo>
                    <a:pt x="804890" y="9449"/>
                  </a:lnTo>
                  <a:lnTo>
                    <a:pt x="834772" y="7374"/>
                  </a:lnTo>
                  <a:lnTo>
                    <a:pt x="863929" y="3806"/>
                  </a:lnTo>
                  <a:lnTo>
                    <a:pt x="888528" y="1692"/>
                  </a:lnTo>
                  <a:lnTo>
                    <a:pt x="910839" y="752"/>
                  </a:lnTo>
                  <a:lnTo>
                    <a:pt x="9572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49"/>
            <p:cNvSpPr/>
            <p:nvPr/>
          </p:nvSpPr>
          <p:spPr>
            <a:xfrm>
              <a:off x="4679156" y="2228850"/>
              <a:ext cx="1085851" cy="285663"/>
            </a:xfrm>
            <a:custGeom>
              <a:avLst/>
              <a:gdLst/>
              <a:ahLst/>
              <a:cxnLst/>
              <a:rect l="0" t="0" r="0" b="0"/>
              <a:pathLst>
                <a:path w="1085851" h="285663">
                  <a:moveTo>
                    <a:pt x="0" y="278606"/>
                  </a:moveTo>
                  <a:lnTo>
                    <a:pt x="0" y="285455"/>
                  </a:lnTo>
                  <a:lnTo>
                    <a:pt x="3792" y="285662"/>
                  </a:lnTo>
                  <a:lnTo>
                    <a:pt x="32887" y="279591"/>
                  </a:lnTo>
                  <a:lnTo>
                    <a:pt x="55076" y="271313"/>
                  </a:lnTo>
                  <a:lnTo>
                    <a:pt x="81759" y="262599"/>
                  </a:lnTo>
                  <a:lnTo>
                    <a:pt x="102483" y="255352"/>
                  </a:lnTo>
                  <a:lnTo>
                    <a:pt x="125716" y="246839"/>
                  </a:lnTo>
                  <a:lnTo>
                    <a:pt x="193444" y="223730"/>
                  </a:lnTo>
                  <a:lnTo>
                    <a:pt x="208337" y="218210"/>
                  </a:lnTo>
                  <a:lnTo>
                    <a:pt x="239703" y="205726"/>
                  </a:lnTo>
                  <a:lnTo>
                    <a:pt x="288599" y="185310"/>
                  </a:lnTo>
                  <a:lnTo>
                    <a:pt x="305112" y="179102"/>
                  </a:lnTo>
                  <a:lnTo>
                    <a:pt x="321677" y="173376"/>
                  </a:lnTo>
                  <a:lnTo>
                    <a:pt x="338276" y="167971"/>
                  </a:lnTo>
                  <a:lnTo>
                    <a:pt x="373653" y="155616"/>
                  </a:lnTo>
                  <a:lnTo>
                    <a:pt x="448105" y="128282"/>
                  </a:lnTo>
                  <a:lnTo>
                    <a:pt x="467805" y="122033"/>
                  </a:lnTo>
                  <a:lnTo>
                    <a:pt x="488083" y="116281"/>
                  </a:lnTo>
                  <a:lnTo>
                    <a:pt x="508745" y="110858"/>
                  </a:lnTo>
                  <a:lnTo>
                    <a:pt x="529663" y="104861"/>
                  </a:lnTo>
                  <a:lnTo>
                    <a:pt x="571956" y="91848"/>
                  </a:lnTo>
                  <a:lnTo>
                    <a:pt x="593235" y="85838"/>
                  </a:lnTo>
                  <a:lnTo>
                    <a:pt x="658108" y="69001"/>
                  </a:lnTo>
                  <a:lnTo>
                    <a:pt x="703920" y="56067"/>
                  </a:lnTo>
                  <a:lnTo>
                    <a:pt x="726455" y="50872"/>
                  </a:lnTo>
                  <a:lnTo>
                    <a:pt x="748622" y="46614"/>
                  </a:lnTo>
                  <a:lnTo>
                    <a:pt x="770544" y="42982"/>
                  </a:lnTo>
                  <a:lnTo>
                    <a:pt x="813951" y="34713"/>
                  </a:lnTo>
                  <a:lnTo>
                    <a:pt x="835528" y="30286"/>
                  </a:lnTo>
                  <a:lnTo>
                    <a:pt x="856262" y="26541"/>
                  </a:lnTo>
                  <a:lnTo>
                    <a:pt x="896234" y="20262"/>
                  </a:lnTo>
                  <a:lnTo>
                    <a:pt x="1001956" y="4869"/>
                  </a:lnTo>
                  <a:lnTo>
                    <a:pt x="1031366" y="2164"/>
                  </a:lnTo>
                  <a:lnTo>
                    <a:pt x="1063886" y="641"/>
                  </a:lnTo>
                  <a:lnTo>
                    <a:pt x="10858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50"/>
            <p:cNvSpPr/>
            <p:nvPr/>
          </p:nvSpPr>
          <p:spPr>
            <a:xfrm>
              <a:off x="4729162" y="2500312"/>
              <a:ext cx="1193007" cy="464345"/>
            </a:xfrm>
            <a:custGeom>
              <a:avLst/>
              <a:gdLst/>
              <a:ahLst/>
              <a:cxnLst/>
              <a:rect l="0" t="0" r="0" b="0"/>
              <a:pathLst>
                <a:path w="1193007" h="464345">
                  <a:moveTo>
                    <a:pt x="0" y="464344"/>
                  </a:moveTo>
                  <a:lnTo>
                    <a:pt x="13000" y="451344"/>
                  </a:lnTo>
                  <a:lnTo>
                    <a:pt x="31143" y="438904"/>
                  </a:lnTo>
                  <a:lnTo>
                    <a:pt x="64632" y="416504"/>
                  </a:lnTo>
                  <a:lnTo>
                    <a:pt x="82965" y="404982"/>
                  </a:lnTo>
                  <a:lnTo>
                    <a:pt x="104342" y="392717"/>
                  </a:lnTo>
                  <a:lnTo>
                    <a:pt x="165974" y="363209"/>
                  </a:lnTo>
                  <a:lnTo>
                    <a:pt x="179706" y="355646"/>
                  </a:lnTo>
                  <a:lnTo>
                    <a:pt x="193622" y="347428"/>
                  </a:lnTo>
                  <a:lnTo>
                    <a:pt x="222579" y="329831"/>
                  </a:lnTo>
                  <a:lnTo>
                    <a:pt x="253970" y="311427"/>
                  </a:lnTo>
                  <a:lnTo>
                    <a:pt x="270914" y="302074"/>
                  </a:lnTo>
                  <a:lnTo>
                    <a:pt x="306673" y="283216"/>
                  </a:lnTo>
                  <a:lnTo>
                    <a:pt x="362505" y="254748"/>
                  </a:lnTo>
                  <a:lnTo>
                    <a:pt x="402413" y="235724"/>
                  </a:lnTo>
                  <a:lnTo>
                    <a:pt x="486242" y="197640"/>
                  </a:lnTo>
                  <a:lnTo>
                    <a:pt x="530962" y="178592"/>
                  </a:lnTo>
                  <a:lnTo>
                    <a:pt x="624346" y="140493"/>
                  </a:lnTo>
                  <a:lnTo>
                    <a:pt x="648800" y="131762"/>
                  </a:lnTo>
                  <a:lnTo>
                    <a:pt x="673833" y="123560"/>
                  </a:lnTo>
                  <a:lnTo>
                    <a:pt x="746548" y="100640"/>
                  </a:lnTo>
                  <a:lnTo>
                    <a:pt x="835118" y="71561"/>
                  </a:lnTo>
                  <a:lnTo>
                    <a:pt x="856783" y="65170"/>
                  </a:lnTo>
                  <a:lnTo>
                    <a:pt x="878370" y="59322"/>
                  </a:lnTo>
                  <a:lnTo>
                    <a:pt x="1018739" y="23940"/>
                  </a:lnTo>
                  <a:lnTo>
                    <a:pt x="1052848" y="16461"/>
                  </a:lnTo>
                  <a:lnTo>
                    <a:pt x="1083882" y="10491"/>
                  </a:lnTo>
                  <a:lnTo>
                    <a:pt x="1113551" y="5192"/>
                  </a:lnTo>
                  <a:lnTo>
                    <a:pt x="1140495" y="2307"/>
                  </a:lnTo>
                  <a:lnTo>
                    <a:pt x="1171627" y="684"/>
                  </a:lnTo>
                  <a:lnTo>
                    <a:pt x="11930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51"/>
            <p:cNvSpPr/>
            <p:nvPr/>
          </p:nvSpPr>
          <p:spPr>
            <a:xfrm>
              <a:off x="4896692" y="2828925"/>
              <a:ext cx="1104059" cy="471165"/>
            </a:xfrm>
            <a:custGeom>
              <a:avLst/>
              <a:gdLst/>
              <a:ahLst/>
              <a:cxnLst/>
              <a:rect l="0" t="0" r="0" b="0"/>
              <a:pathLst>
                <a:path w="1104059" h="471165">
                  <a:moveTo>
                    <a:pt x="11064" y="442912"/>
                  </a:moveTo>
                  <a:lnTo>
                    <a:pt x="11064" y="446704"/>
                  </a:lnTo>
                  <a:lnTo>
                    <a:pt x="10270" y="448615"/>
                  </a:lnTo>
                  <a:lnTo>
                    <a:pt x="4913" y="455912"/>
                  </a:lnTo>
                  <a:lnTo>
                    <a:pt x="422" y="460611"/>
                  </a:lnTo>
                  <a:lnTo>
                    <a:pt x="0" y="461855"/>
                  </a:lnTo>
                  <a:lnTo>
                    <a:pt x="513" y="462684"/>
                  </a:lnTo>
                  <a:lnTo>
                    <a:pt x="1649" y="463237"/>
                  </a:lnTo>
                  <a:lnTo>
                    <a:pt x="2406" y="464399"/>
                  </a:lnTo>
                  <a:lnTo>
                    <a:pt x="3247" y="467808"/>
                  </a:lnTo>
                  <a:lnTo>
                    <a:pt x="4265" y="469034"/>
                  </a:lnTo>
                  <a:lnTo>
                    <a:pt x="5738" y="469852"/>
                  </a:lnTo>
                  <a:lnTo>
                    <a:pt x="9491" y="470760"/>
                  </a:lnTo>
                  <a:lnTo>
                    <a:pt x="13804" y="471164"/>
                  </a:lnTo>
                  <a:lnTo>
                    <a:pt x="20484" y="469227"/>
                  </a:lnTo>
                  <a:lnTo>
                    <a:pt x="43113" y="458489"/>
                  </a:lnTo>
                  <a:lnTo>
                    <a:pt x="62894" y="446645"/>
                  </a:lnTo>
                  <a:lnTo>
                    <a:pt x="89303" y="432288"/>
                  </a:lnTo>
                  <a:lnTo>
                    <a:pt x="121911" y="413306"/>
                  </a:lnTo>
                  <a:lnTo>
                    <a:pt x="144996" y="399591"/>
                  </a:lnTo>
                  <a:lnTo>
                    <a:pt x="170602" y="385558"/>
                  </a:lnTo>
                  <a:lnTo>
                    <a:pt x="184097" y="378482"/>
                  </a:lnTo>
                  <a:lnTo>
                    <a:pt x="197063" y="370590"/>
                  </a:lnTo>
                  <a:lnTo>
                    <a:pt x="209676" y="362154"/>
                  </a:lnTo>
                  <a:lnTo>
                    <a:pt x="222053" y="353354"/>
                  </a:lnTo>
                  <a:lnTo>
                    <a:pt x="235861" y="344313"/>
                  </a:lnTo>
                  <a:lnTo>
                    <a:pt x="266020" y="325801"/>
                  </a:lnTo>
                  <a:lnTo>
                    <a:pt x="282634" y="316419"/>
                  </a:lnTo>
                  <a:lnTo>
                    <a:pt x="318028" y="297528"/>
                  </a:lnTo>
                  <a:lnTo>
                    <a:pt x="336357" y="287252"/>
                  </a:lnTo>
                  <a:lnTo>
                    <a:pt x="392491" y="254621"/>
                  </a:lnTo>
                  <a:lnTo>
                    <a:pt x="491163" y="201286"/>
                  </a:lnTo>
                  <a:lnTo>
                    <a:pt x="512104" y="190547"/>
                  </a:lnTo>
                  <a:lnTo>
                    <a:pt x="554424" y="170148"/>
                  </a:lnTo>
                  <a:lnTo>
                    <a:pt x="599161" y="150498"/>
                  </a:lnTo>
                  <a:lnTo>
                    <a:pt x="688765" y="112013"/>
                  </a:lnTo>
                  <a:lnTo>
                    <a:pt x="711309" y="103250"/>
                  </a:lnTo>
                  <a:lnTo>
                    <a:pt x="734275" y="95027"/>
                  </a:lnTo>
                  <a:lnTo>
                    <a:pt x="824375" y="64720"/>
                  </a:lnTo>
                  <a:lnTo>
                    <a:pt x="846165" y="58228"/>
                  </a:lnTo>
                  <a:lnTo>
                    <a:pt x="867835" y="52312"/>
                  </a:lnTo>
                  <a:lnTo>
                    <a:pt x="986972" y="21633"/>
                  </a:lnTo>
                  <a:lnTo>
                    <a:pt x="1020269" y="12789"/>
                  </a:lnTo>
                  <a:lnTo>
                    <a:pt x="1048297" y="6213"/>
                  </a:lnTo>
                  <a:lnTo>
                    <a:pt x="1071867" y="2761"/>
                  </a:lnTo>
                  <a:lnTo>
                    <a:pt x="110405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52"/>
            <p:cNvSpPr/>
            <p:nvPr/>
          </p:nvSpPr>
          <p:spPr>
            <a:xfrm>
              <a:off x="4980212" y="2986087"/>
              <a:ext cx="1256282" cy="650082"/>
            </a:xfrm>
            <a:custGeom>
              <a:avLst/>
              <a:gdLst/>
              <a:ahLst/>
              <a:cxnLst/>
              <a:rect l="0" t="0" r="0" b="0"/>
              <a:pathLst>
                <a:path w="1256282" h="650082">
                  <a:moveTo>
                    <a:pt x="13269" y="650081"/>
                  </a:moveTo>
                  <a:lnTo>
                    <a:pt x="0" y="650081"/>
                  </a:lnTo>
                  <a:lnTo>
                    <a:pt x="3076" y="650081"/>
                  </a:lnTo>
                  <a:lnTo>
                    <a:pt x="4092" y="649288"/>
                  </a:lnTo>
                  <a:lnTo>
                    <a:pt x="4770" y="647965"/>
                  </a:lnTo>
                  <a:lnTo>
                    <a:pt x="5222" y="646289"/>
                  </a:lnTo>
                  <a:lnTo>
                    <a:pt x="7110" y="644378"/>
                  </a:lnTo>
                  <a:lnTo>
                    <a:pt x="37153" y="626478"/>
                  </a:lnTo>
                  <a:lnTo>
                    <a:pt x="56858" y="611603"/>
                  </a:lnTo>
                  <a:lnTo>
                    <a:pt x="71536" y="598055"/>
                  </a:lnTo>
                  <a:lnTo>
                    <a:pt x="88642" y="581450"/>
                  </a:lnTo>
                  <a:lnTo>
                    <a:pt x="108945" y="563487"/>
                  </a:lnTo>
                  <a:lnTo>
                    <a:pt x="131198" y="544920"/>
                  </a:lnTo>
                  <a:lnTo>
                    <a:pt x="154317" y="526085"/>
                  </a:lnTo>
                  <a:lnTo>
                    <a:pt x="179938" y="507130"/>
                  </a:lnTo>
                  <a:lnTo>
                    <a:pt x="287669" y="430584"/>
                  </a:lnTo>
                  <a:lnTo>
                    <a:pt x="322814" y="407006"/>
                  </a:lnTo>
                  <a:lnTo>
                    <a:pt x="341076" y="395163"/>
                  </a:lnTo>
                  <a:lnTo>
                    <a:pt x="360395" y="383298"/>
                  </a:lnTo>
                  <a:lnTo>
                    <a:pt x="421715" y="346844"/>
                  </a:lnTo>
                  <a:lnTo>
                    <a:pt x="485127" y="307027"/>
                  </a:lnTo>
                  <a:lnTo>
                    <a:pt x="527783" y="281977"/>
                  </a:lnTo>
                  <a:lnTo>
                    <a:pt x="591961" y="245562"/>
                  </a:lnTo>
                  <a:lnTo>
                    <a:pt x="614964" y="233558"/>
                  </a:lnTo>
                  <a:lnTo>
                    <a:pt x="736598" y="173857"/>
                  </a:lnTo>
                  <a:lnTo>
                    <a:pt x="760601" y="162736"/>
                  </a:lnTo>
                  <a:lnTo>
                    <a:pt x="941524" y="83468"/>
                  </a:lnTo>
                  <a:lnTo>
                    <a:pt x="963099" y="75489"/>
                  </a:lnTo>
                  <a:lnTo>
                    <a:pt x="984627" y="68582"/>
                  </a:lnTo>
                  <a:lnTo>
                    <a:pt x="1006122" y="62391"/>
                  </a:lnTo>
                  <a:lnTo>
                    <a:pt x="1026802" y="55881"/>
                  </a:lnTo>
                  <a:lnTo>
                    <a:pt x="1066714" y="42299"/>
                  </a:lnTo>
                  <a:lnTo>
                    <a:pt x="1105618" y="30441"/>
                  </a:lnTo>
                  <a:lnTo>
                    <a:pt x="1142489" y="20673"/>
                  </a:lnTo>
                  <a:lnTo>
                    <a:pt x="1174751" y="13686"/>
                  </a:lnTo>
                  <a:lnTo>
                    <a:pt x="1207081" y="7935"/>
                  </a:lnTo>
                  <a:lnTo>
                    <a:pt x="12562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53"/>
            <p:cNvSpPr/>
            <p:nvPr/>
          </p:nvSpPr>
          <p:spPr>
            <a:xfrm>
              <a:off x="5057775" y="3278981"/>
              <a:ext cx="1285876" cy="814388"/>
            </a:xfrm>
            <a:custGeom>
              <a:avLst/>
              <a:gdLst/>
              <a:ahLst/>
              <a:cxnLst/>
              <a:rect l="0" t="0" r="0" b="0"/>
              <a:pathLst>
                <a:path w="1285876" h="814388">
                  <a:moveTo>
                    <a:pt x="0" y="814387"/>
                  </a:moveTo>
                  <a:lnTo>
                    <a:pt x="0" y="810595"/>
                  </a:lnTo>
                  <a:lnTo>
                    <a:pt x="794" y="809477"/>
                  </a:lnTo>
                  <a:lnTo>
                    <a:pt x="2116" y="808733"/>
                  </a:lnTo>
                  <a:lnTo>
                    <a:pt x="3792" y="808236"/>
                  </a:lnTo>
                  <a:lnTo>
                    <a:pt x="4909" y="807112"/>
                  </a:lnTo>
                  <a:lnTo>
                    <a:pt x="5654" y="805568"/>
                  </a:lnTo>
                  <a:lnTo>
                    <a:pt x="6150" y="803745"/>
                  </a:lnTo>
                  <a:lnTo>
                    <a:pt x="8069" y="801736"/>
                  </a:lnTo>
                  <a:lnTo>
                    <a:pt x="40703" y="777252"/>
                  </a:lnTo>
                  <a:lnTo>
                    <a:pt x="70187" y="755546"/>
                  </a:lnTo>
                  <a:lnTo>
                    <a:pt x="93291" y="734511"/>
                  </a:lnTo>
                  <a:lnTo>
                    <a:pt x="110783" y="717504"/>
                  </a:lnTo>
                  <a:lnTo>
                    <a:pt x="131258" y="699361"/>
                  </a:lnTo>
                  <a:lnTo>
                    <a:pt x="180532" y="658051"/>
                  </a:lnTo>
                  <a:lnTo>
                    <a:pt x="208030" y="632986"/>
                  </a:lnTo>
                  <a:lnTo>
                    <a:pt x="250286" y="592099"/>
                  </a:lnTo>
                  <a:lnTo>
                    <a:pt x="264489" y="578089"/>
                  </a:lnTo>
                  <a:lnTo>
                    <a:pt x="279513" y="563986"/>
                  </a:lnTo>
                  <a:lnTo>
                    <a:pt x="311024" y="535617"/>
                  </a:lnTo>
                  <a:lnTo>
                    <a:pt x="327999" y="521384"/>
                  </a:lnTo>
                  <a:lnTo>
                    <a:pt x="363794" y="492870"/>
                  </a:lnTo>
                  <a:lnTo>
                    <a:pt x="419646" y="450042"/>
                  </a:lnTo>
                  <a:lnTo>
                    <a:pt x="459559" y="421474"/>
                  </a:lnTo>
                  <a:lnTo>
                    <a:pt x="563873" y="350043"/>
                  </a:lnTo>
                  <a:lnTo>
                    <a:pt x="623832" y="307181"/>
                  </a:lnTo>
                  <a:lnTo>
                    <a:pt x="665402" y="278606"/>
                  </a:lnTo>
                  <a:lnTo>
                    <a:pt x="687283" y="265113"/>
                  </a:lnTo>
                  <a:lnTo>
                    <a:pt x="709807" y="252148"/>
                  </a:lnTo>
                  <a:lnTo>
                    <a:pt x="864126" y="166811"/>
                  </a:lnTo>
                  <a:lnTo>
                    <a:pt x="886440" y="155657"/>
                  </a:lnTo>
                  <a:lnTo>
                    <a:pt x="909254" y="145047"/>
                  </a:lnTo>
                  <a:lnTo>
                    <a:pt x="954181" y="124790"/>
                  </a:lnTo>
                  <a:lnTo>
                    <a:pt x="995315" y="105203"/>
                  </a:lnTo>
                  <a:lnTo>
                    <a:pt x="1015968" y="96330"/>
                  </a:lnTo>
                  <a:lnTo>
                    <a:pt x="1036881" y="88032"/>
                  </a:lnTo>
                  <a:lnTo>
                    <a:pt x="1077579" y="72463"/>
                  </a:lnTo>
                  <a:lnTo>
                    <a:pt x="1114188" y="57606"/>
                  </a:lnTo>
                  <a:lnTo>
                    <a:pt x="1146864" y="43065"/>
                  </a:lnTo>
                  <a:lnTo>
                    <a:pt x="1176467" y="29458"/>
                  </a:lnTo>
                  <a:lnTo>
                    <a:pt x="1214652" y="14461"/>
                  </a:lnTo>
                  <a:lnTo>
                    <a:pt x="1254285" y="6472"/>
                  </a:lnTo>
                  <a:lnTo>
                    <a:pt x="1285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54"/>
            <p:cNvSpPr/>
            <p:nvPr/>
          </p:nvSpPr>
          <p:spPr>
            <a:xfrm>
              <a:off x="5214937" y="3557587"/>
              <a:ext cx="1250157" cy="892970"/>
            </a:xfrm>
            <a:custGeom>
              <a:avLst/>
              <a:gdLst/>
              <a:ahLst/>
              <a:cxnLst/>
              <a:rect l="0" t="0" r="0" b="0"/>
              <a:pathLst>
                <a:path w="1250157" h="892970">
                  <a:moveTo>
                    <a:pt x="0" y="892969"/>
                  </a:moveTo>
                  <a:lnTo>
                    <a:pt x="3792" y="892969"/>
                  </a:lnTo>
                  <a:lnTo>
                    <a:pt x="5703" y="892175"/>
                  </a:lnTo>
                  <a:lnTo>
                    <a:pt x="34912" y="870725"/>
                  </a:lnTo>
                  <a:lnTo>
                    <a:pt x="58402" y="848534"/>
                  </a:lnTo>
                  <a:lnTo>
                    <a:pt x="82745" y="824417"/>
                  </a:lnTo>
                  <a:lnTo>
                    <a:pt x="100805" y="804293"/>
                  </a:lnTo>
                  <a:lnTo>
                    <a:pt x="120209" y="782120"/>
                  </a:lnTo>
                  <a:lnTo>
                    <a:pt x="153445" y="746530"/>
                  </a:lnTo>
                  <a:lnTo>
                    <a:pt x="176677" y="719935"/>
                  </a:lnTo>
                  <a:lnTo>
                    <a:pt x="202348" y="694356"/>
                  </a:lnTo>
                  <a:lnTo>
                    <a:pt x="229632" y="668965"/>
                  </a:lnTo>
                  <a:lnTo>
                    <a:pt x="288070" y="611743"/>
                  </a:lnTo>
                  <a:lnTo>
                    <a:pt x="352883" y="547170"/>
                  </a:lnTo>
                  <a:lnTo>
                    <a:pt x="370193" y="530674"/>
                  </a:lnTo>
                  <a:lnTo>
                    <a:pt x="406360" y="497528"/>
                  </a:lnTo>
                  <a:lnTo>
                    <a:pt x="425688" y="480910"/>
                  </a:lnTo>
                  <a:lnTo>
                    <a:pt x="466213" y="447629"/>
                  </a:lnTo>
                  <a:lnTo>
                    <a:pt x="529192" y="397656"/>
                  </a:lnTo>
                  <a:lnTo>
                    <a:pt x="550438" y="381785"/>
                  </a:lnTo>
                  <a:lnTo>
                    <a:pt x="661066" y="303805"/>
                  </a:lnTo>
                  <a:lnTo>
                    <a:pt x="727684" y="258292"/>
                  </a:lnTo>
                  <a:lnTo>
                    <a:pt x="773207" y="229096"/>
                  </a:lnTo>
                  <a:lnTo>
                    <a:pt x="796459" y="214643"/>
                  </a:lnTo>
                  <a:lnTo>
                    <a:pt x="841344" y="188001"/>
                  </a:lnTo>
                  <a:lnTo>
                    <a:pt x="863315" y="175340"/>
                  </a:lnTo>
                  <a:lnTo>
                    <a:pt x="908893" y="150690"/>
                  </a:lnTo>
                  <a:lnTo>
                    <a:pt x="1015128" y="96279"/>
                  </a:lnTo>
                  <a:lnTo>
                    <a:pt x="1054153" y="76657"/>
                  </a:lnTo>
                  <a:lnTo>
                    <a:pt x="1092665" y="59470"/>
                  </a:lnTo>
                  <a:lnTo>
                    <a:pt x="1165337" y="29033"/>
                  </a:lnTo>
                  <a:lnTo>
                    <a:pt x="1193144" y="18724"/>
                  </a:lnTo>
                  <a:lnTo>
                    <a:pt x="1250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55"/>
            <p:cNvSpPr/>
            <p:nvPr/>
          </p:nvSpPr>
          <p:spPr>
            <a:xfrm>
              <a:off x="5965031" y="3643312"/>
              <a:ext cx="728663" cy="821532"/>
            </a:xfrm>
            <a:custGeom>
              <a:avLst/>
              <a:gdLst/>
              <a:ahLst/>
              <a:cxnLst/>
              <a:rect l="0" t="0" r="0" b="0"/>
              <a:pathLst>
                <a:path w="728663" h="821532">
                  <a:moveTo>
                    <a:pt x="0" y="821531"/>
                  </a:moveTo>
                  <a:lnTo>
                    <a:pt x="0" y="807796"/>
                  </a:lnTo>
                  <a:lnTo>
                    <a:pt x="794" y="804437"/>
                  </a:lnTo>
                  <a:lnTo>
                    <a:pt x="3792" y="798588"/>
                  </a:lnTo>
                  <a:lnTo>
                    <a:pt x="17888" y="776959"/>
                  </a:lnTo>
                  <a:lnTo>
                    <a:pt x="32111" y="755937"/>
                  </a:lnTo>
                  <a:lnTo>
                    <a:pt x="44434" y="738932"/>
                  </a:lnTo>
                  <a:lnTo>
                    <a:pt x="59965" y="718675"/>
                  </a:lnTo>
                  <a:lnTo>
                    <a:pt x="95806" y="673332"/>
                  </a:lnTo>
                  <a:lnTo>
                    <a:pt x="174142" y="577538"/>
                  </a:lnTo>
                  <a:lnTo>
                    <a:pt x="197782" y="546138"/>
                  </a:lnTo>
                  <a:lnTo>
                    <a:pt x="210436" y="530780"/>
                  </a:lnTo>
                  <a:lnTo>
                    <a:pt x="223634" y="515778"/>
                  </a:lnTo>
                  <a:lnTo>
                    <a:pt x="250999" y="485616"/>
                  </a:lnTo>
                  <a:lnTo>
                    <a:pt x="279036" y="453690"/>
                  </a:lnTo>
                  <a:lnTo>
                    <a:pt x="293974" y="437397"/>
                  </a:lnTo>
                  <a:lnTo>
                    <a:pt x="340751" y="387921"/>
                  </a:lnTo>
                  <a:lnTo>
                    <a:pt x="385919" y="338072"/>
                  </a:lnTo>
                  <a:lnTo>
                    <a:pt x="433345" y="288906"/>
                  </a:lnTo>
                  <a:lnTo>
                    <a:pt x="556125" y="165422"/>
                  </a:lnTo>
                  <a:lnTo>
                    <a:pt x="571568" y="150763"/>
                  </a:lnTo>
                  <a:lnTo>
                    <a:pt x="619057" y="107377"/>
                  </a:lnTo>
                  <a:lnTo>
                    <a:pt x="648993" y="78679"/>
                  </a:lnTo>
                  <a:lnTo>
                    <a:pt x="662849" y="65947"/>
                  </a:lnTo>
                  <a:lnTo>
                    <a:pt x="676055" y="54283"/>
                  </a:lnTo>
                  <a:lnTo>
                    <a:pt x="688828" y="43333"/>
                  </a:lnTo>
                  <a:lnTo>
                    <a:pt x="707254" y="24815"/>
                  </a:lnTo>
                  <a:lnTo>
                    <a:pt x="7286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56"/>
            <p:cNvSpPr/>
            <p:nvPr/>
          </p:nvSpPr>
          <p:spPr>
            <a:xfrm>
              <a:off x="4653632" y="1435893"/>
              <a:ext cx="1418556" cy="2871789"/>
            </a:xfrm>
            <a:custGeom>
              <a:avLst/>
              <a:gdLst/>
              <a:ahLst/>
              <a:cxnLst/>
              <a:rect l="0" t="0" r="0" b="0"/>
              <a:pathLst>
                <a:path w="1418556" h="2871789">
                  <a:moveTo>
                    <a:pt x="32668" y="0"/>
                  </a:moveTo>
                  <a:lnTo>
                    <a:pt x="22725" y="0"/>
                  </a:lnTo>
                  <a:lnTo>
                    <a:pt x="21276" y="794"/>
                  </a:lnTo>
                  <a:lnTo>
                    <a:pt x="20311" y="2117"/>
                  </a:lnTo>
                  <a:lnTo>
                    <a:pt x="19667" y="3793"/>
                  </a:lnTo>
                  <a:lnTo>
                    <a:pt x="8550" y="20585"/>
                  </a:lnTo>
                  <a:lnTo>
                    <a:pt x="6074" y="29257"/>
                  </a:lnTo>
                  <a:lnTo>
                    <a:pt x="0" y="105013"/>
                  </a:lnTo>
                  <a:lnTo>
                    <a:pt x="4749" y="196558"/>
                  </a:lnTo>
                  <a:lnTo>
                    <a:pt x="15472" y="279723"/>
                  </a:lnTo>
                  <a:lnTo>
                    <a:pt x="21789" y="360029"/>
                  </a:lnTo>
                  <a:lnTo>
                    <a:pt x="41290" y="469565"/>
                  </a:lnTo>
                  <a:lnTo>
                    <a:pt x="58036" y="545397"/>
                  </a:lnTo>
                  <a:lnTo>
                    <a:pt x="81335" y="623641"/>
                  </a:lnTo>
                  <a:lnTo>
                    <a:pt x="109044" y="707653"/>
                  </a:lnTo>
                  <a:lnTo>
                    <a:pt x="140182" y="793040"/>
                  </a:lnTo>
                  <a:lnTo>
                    <a:pt x="166829" y="858862"/>
                  </a:lnTo>
                  <a:lnTo>
                    <a:pt x="195627" y="931370"/>
                  </a:lnTo>
                  <a:lnTo>
                    <a:pt x="287595" y="1126993"/>
                  </a:lnTo>
                  <a:lnTo>
                    <a:pt x="323220" y="1208901"/>
                  </a:lnTo>
                  <a:lnTo>
                    <a:pt x="358910" y="1293495"/>
                  </a:lnTo>
                  <a:lnTo>
                    <a:pt x="394621" y="1382677"/>
                  </a:lnTo>
                  <a:lnTo>
                    <a:pt x="434130" y="1470662"/>
                  </a:lnTo>
                  <a:lnTo>
                    <a:pt x="475998" y="1560848"/>
                  </a:lnTo>
                  <a:lnTo>
                    <a:pt x="506458" y="1622134"/>
                  </a:lnTo>
                  <a:lnTo>
                    <a:pt x="587802" y="1776479"/>
                  </a:lnTo>
                  <a:lnTo>
                    <a:pt x="620971" y="1838355"/>
                  </a:lnTo>
                  <a:lnTo>
                    <a:pt x="656350" y="1900251"/>
                  </a:lnTo>
                  <a:lnTo>
                    <a:pt x="730804" y="2024065"/>
                  </a:lnTo>
                  <a:lnTo>
                    <a:pt x="768665" y="2083860"/>
                  </a:lnTo>
                  <a:lnTo>
                    <a:pt x="898043" y="2282084"/>
                  </a:lnTo>
                  <a:lnTo>
                    <a:pt x="934274" y="2335324"/>
                  </a:lnTo>
                  <a:lnTo>
                    <a:pt x="971544" y="2386503"/>
                  </a:lnTo>
                  <a:lnTo>
                    <a:pt x="1027434" y="2456272"/>
                  </a:lnTo>
                  <a:lnTo>
                    <a:pt x="1062425" y="2503229"/>
                  </a:lnTo>
                  <a:lnTo>
                    <a:pt x="1098614" y="2546324"/>
                  </a:lnTo>
                  <a:lnTo>
                    <a:pt x="1134278" y="2586644"/>
                  </a:lnTo>
                  <a:lnTo>
                    <a:pt x="1166004" y="2625730"/>
                  </a:lnTo>
                  <a:lnTo>
                    <a:pt x="1195979" y="2660035"/>
                  </a:lnTo>
                  <a:lnTo>
                    <a:pt x="1239629" y="2706123"/>
                  </a:lnTo>
                  <a:lnTo>
                    <a:pt x="1356095" y="2823597"/>
                  </a:lnTo>
                  <a:lnTo>
                    <a:pt x="1381263" y="2844986"/>
                  </a:lnTo>
                  <a:lnTo>
                    <a:pt x="1408719" y="2860731"/>
                  </a:lnTo>
                  <a:lnTo>
                    <a:pt x="1411998" y="2863623"/>
                  </a:lnTo>
                  <a:lnTo>
                    <a:pt x="1418555" y="28717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57"/>
            <p:cNvSpPr/>
            <p:nvPr/>
          </p:nvSpPr>
          <p:spPr>
            <a:xfrm>
              <a:off x="4964906" y="1371894"/>
              <a:ext cx="42863" cy="85432"/>
            </a:xfrm>
            <a:custGeom>
              <a:avLst/>
              <a:gdLst/>
              <a:ahLst/>
              <a:cxnLst/>
              <a:rect l="0" t="0" r="0" b="0"/>
              <a:pathLst>
                <a:path w="42863" h="85432">
                  <a:moveTo>
                    <a:pt x="0" y="6849"/>
                  </a:moveTo>
                  <a:lnTo>
                    <a:pt x="0" y="0"/>
                  </a:lnTo>
                  <a:lnTo>
                    <a:pt x="0" y="3585"/>
                  </a:lnTo>
                  <a:lnTo>
                    <a:pt x="1587" y="5467"/>
                  </a:lnTo>
                  <a:lnTo>
                    <a:pt x="4233" y="7515"/>
                  </a:lnTo>
                  <a:lnTo>
                    <a:pt x="7585" y="9674"/>
                  </a:lnTo>
                  <a:lnTo>
                    <a:pt x="10612" y="13495"/>
                  </a:lnTo>
                  <a:lnTo>
                    <a:pt x="13425" y="18424"/>
                  </a:lnTo>
                  <a:lnTo>
                    <a:pt x="16094" y="24090"/>
                  </a:lnTo>
                  <a:lnTo>
                    <a:pt x="19460" y="30250"/>
                  </a:lnTo>
                  <a:lnTo>
                    <a:pt x="23293" y="36737"/>
                  </a:lnTo>
                  <a:lnTo>
                    <a:pt x="27434" y="43443"/>
                  </a:lnTo>
                  <a:lnTo>
                    <a:pt x="30989" y="49501"/>
                  </a:lnTo>
                  <a:lnTo>
                    <a:pt x="37057" y="60466"/>
                  </a:lnTo>
                  <a:lnTo>
                    <a:pt x="38992" y="65613"/>
                  </a:lnTo>
                  <a:lnTo>
                    <a:pt x="40282" y="70631"/>
                  </a:lnTo>
                  <a:lnTo>
                    <a:pt x="42862" y="85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58"/>
            <p:cNvSpPr/>
            <p:nvPr/>
          </p:nvSpPr>
          <p:spPr>
            <a:xfrm>
              <a:off x="5093493" y="1714500"/>
              <a:ext cx="1357314" cy="2293144"/>
            </a:xfrm>
            <a:custGeom>
              <a:avLst/>
              <a:gdLst/>
              <a:ahLst/>
              <a:cxnLst/>
              <a:rect l="0" t="0" r="0" b="0"/>
              <a:pathLst>
                <a:path w="1357314" h="2293144">
                  <a:moveTo>
                    <a:pt x="0" y="0"/>
                  </a:moveTo>
                  <a:lnTo>
                    <a:pt x="20128" y="64968"/>
                  </a:lnTo>
                  <a:lnTo>
                    <a:pt x="44572" y="129411"/>
                  </a:lnTo>
                  <a:lnTo>
                    <a:pt x="65594" y="188098"/>
                  </a:lnTo>
                  <a:lnTo>
                    <a:pt x="91579" y="250730"/>
                  </a:lnTo>
                  <a:lnTo>
                    <a:pt x="119386" y="315326"/>
                  </a:lnTo>
                  <a:lnTo>
                    <a:pt x="148527" y="385177"/>
                  </a:lnTo>
                  <a:lnTo>
                    <a:pt x="228792" y="564600"/>
                  </a:lnTo>
                  <a:lnTo>
                    <a:pt x="311955" y="747726"/>
                  </a:lnTo>
                  <a:lnTo>
                    <a:pt x="337878" y="800106"/>
                  </a:lnTo>
                  <a:lnTo>
                    <a:pt x="439686" y="997192"/>
                  </a:lnTo>
                  <a:lnTo>
                    <a:pt x="472170" y="1055971"/>
                  </a:lnTo>
                  <a:lnTo>
                    <a:pt x="638187" y="1346794"/>
                  </a:lnTo>
                  <a:lnTo>
                    <a:pt x="673635" y="1405819"/>
                  </a:lnTo>
                  <a:lnTo>
                    <a:pt x="762133" y="1545086"/>
                  </a:lnTo>
                  <a:lnTo>
                    <a:pt x="851408" y="1682401"/>
                  </a:lnTo>
                  <a:lnTo>
                    <a:pt x="887462" y="1733306"/>
                  </a:lnTo>
                  <a:lnTo>
                    <a:pt x="992498" y="1872921"/>
                  </a:lnTo>
                  <a:lnTo>
                    <a:pt x="1055769" y="1959576"/>
                  </a:lnTo>
                  <a:lnTo>
                    <a:pt x="1087297" y="1999106"/>
                  </a:lnTo>
                  <a:lnTo>
                    <a:pt x="1119037" y="2037841"/>
                  </a:lnTo>
                  <a:lnTo>
                    <a:pt x="1163682" y="2094555"/>
                  </a:lnTo>
                  <a:lnTo>
                    <a:pt x="1192673" y="2129740"/>
                  </a:lnTo>
                  <a:lnTo>
                    <a:pt x="1254513" y="2198826"/>
                  </a:lnTo>
                  <a:lnTo>
                    <a:pt x="1294850" y="2243821"/>
                  </a:lnTo>
                  <a:lnTo>
                    <a:pt x="1326895" y="2271083"/>
                  </a:lnTo>
                  <a:lnTo>
                    <a:pt x="1357313" y="2293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4" name="SMARTPenAnnotation459"/>
            <p:cNvSpPr/>
            <p:nvPr/>
          </p:nvSpPr>
          <p:spPr>
            <a:xfrm>
              <a:off x="5437394" y="1257300"/>
              <a:ext cx="1206294" cy="2528888"/>
            </a:xfrm>
            <a:custGeom>
              <a:avLst/>
              <a:gdLst/>
              <a:ahLst/>
              <a:cxnLst/>
              <a:rect l="0" t="0" r="0" b="0"/>
              <a:pathLst>
                <a:path w="1206294" h="2528888">
                  <a:moveTo>
                    <a:pt x="13287" y="0"/>
                  </a:moveTo>
                  <a:lnTo>
                    <a:pt x="6437" y="0"/>
                  </a:lnTo>
                  <a:lnTo>
                    <a:pt x="6230" y="3792"/>
                  </a:lnTo>
                  <a:lnTo>
                    <a:pt x="5407" y="5703"/>
                  </a:lnTo>
                  <a:lnTo>
                    <a:pt x="2377" y="9943"/>
                  </a:lnTo>
                  <a:lnTo>
                    <a:pt x="500" y="18706"/>
                  </a:lnTo>
                  <a:lnTo>
                    <a:pt x="0" y="24377"/>
                  </a:lnTo>
                  <a:lnTo>
                    <a:pt x="1561" y="37028"/>
                  </a:lnTo>
                  <a:lnTo>
                    <a:pt x="4785" y="57537"/>
                  </a:lnTo>
                  <a:lnTo>
                    <a:pt x="16007" y="127065"/>
                  </a:lnTo>
                  <a:lnTo>
                    <a:pt x="26848" y="174794"/>
                  </a:lnTo>
                  <a:lnTo>
                    <a:pt x="53202" y="247120"/>
                  </a:lnTo>
                  <a:lnTo>
                    <a:pt x="78410" y="313103"/>
                  </a:lnTo>
                  <a:lnTo>
                    <a:pt x="108436" y="386461"/>
                  </a:lnTo>
                  <a:lnTo>
                    <a:pt x="133290" y="445236"/>
                  </a:lnTo>
                  <a:lnTo>
                    <a:pt x="157851" y="510011"/>
                  </a:lnTo>
                  <a:lnTo>
                    <a:pt x="213460" y="652444"/>
                  </a:lnTo>
                  <a:lnTo>
                    <a:pt x="244048" y="729362"/>
                  </a:lnTo>
                  <a:lnTo>
                    <a:pt x="265866" y="782154"/>
                  </a:lnTo>
                  <a:lnTo>
                    <a:pt x="389623" y="1109826"/>
                  </a:lnTo>
                  <a:lnTo>
                    <a:pt x="429064" y="1206372"/>
                  </a:lnTo>
                  <a:lnTo>
                    <a:pt x="513476" y="1405065"/>
                  </a:lnTo>
                  <a:lnTo>
                    <a:pt x="544097" y="1471669"/>
                  </a:lnTo>
                  <a:lnTo>
                    <a:pt x="575434" y="1538312"/>
                  </a:lnTo>
                  <a:lnTo>
                    <a:pt x="605236" y="1604973"/>
                  </a:lnTo>
                  <a:lnTo>
                    <a:pt x="638590" y="1671642"/>
                  </a:lnTo>
                  <a:lnTo>
                    <a:pt x="673787" y="1738314"/>
                  </a:lnTo>
                  <a:lnTo>
                    <a:pt x="758422" y="1901207"/>
                  </a:lnTo>
                  <a:lnTo>
                    <a:pt x="793985" y="1963904"/>
                  </a:lnTo>
                  <a:lnTo>
                    <a:pt x="881769" y="2112733"/>
                  </a:lnTo>
                  <a:lnTo>
                    <a:pt x="915481" y="2167452"/>
                  </a:lnTo>
                  <a:lnTo>
                    <a:pt x="948985" y="2218760"/>
                  </a:lnTo>
                  <a:lnTo>
                    <a:pt x="1011975" y="2312582"/>
                  </a:lnTo>
                  <a:lnTo>
                    <a:pt x="1043465" y="2352318"/>
                  </a:lnTo>
                  <a:lnTo>
                    <a:pt x="1119028" y="2438519"/>
                  </a:lnTo>
                  <a:lnTo>
                    <a:pt x="1155919" y="2477593"/>
                  </a:lnTo>
                  <a:lnTo>
                    <a:pt x="1206293" y="2528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5" name="SMARTPenAnnotation460"/>
            <p:cNvSpPr/>
            <p:nvPr/>
          </p:nvSpPr>
          <p:spPr>
            <a:xfrm>
              <a:off x="6022181" y="1750218"/>
              <a:ext cx="650082" cy="1593058"/>
            </a:xfrm>
            <a:custGeom>
              <a:avLst/>
              <a:gdLst/>
              <a:ahLst/>
              <a:cxnLst/>
              <a:rect l="0" t="0" r="0" b="0"/>
              <a:pathLst>
                <a:path w="650082" h="1593058">
                  <a:moveTo>
                    <a:pt x="0" y="0"/>
                  </a:moveTo>
                  <a:lnTo>
                    <a:pt x="9943" y="0"/>
                  </a:lnTo>
                  <a:lnTo>
                    <a:pt x="11391" y="794"/>
                  </a:lnTo>
                  <a:lnTo>
                    <a:pt x="12356" y="2117"/>
                  </a:lnTo>
                  <a:lnTo>
                    <a:pt x="13000" y="3793"/>
                  </a:lnTo>
                  <a:lnTo>
                    <a:pt x="14223" y="4910"/>
                  </a:lnTo>
                  <a:lnTo>
                    <a:pt x="15832" y="5655"/>
                  </a:lnTo>
                  <a:lnTo>
                    <a:pt x="17698" y="6151"/>
                  </a:lnTo>
                  <a:lnTo>
                    <a:pt x="19736" y="8070"/>
                  </a:lnTo>
                  <a:lnTo>
                    <a:pt x="38307" y="32250"/>
                  </a:lnTo>
                  <a:lnTo>
                    <a:pt x="55894" y="68570"/>
                  </a:lnTo>
                  <a:lnTo>
                    <a:pt x="69131" y="110853"/>
                  </a:lnTo>
                  <a:lnTo>
                    <a:pt x="80897" y="147234"/>
                  </a:lnTo>
                  <a:lnTo>
                    <a:pt x="90556" y="191703"/>
                  </a:lnTo>
                  <a:lnTo>
                    <a:pt x="112241" y="271749"/>
                  </a:lnTo>
                  <a:lnTo>
                    <a:pt x="123704" y="308367"/>
                  </a:lnTo>
                  <a:lnTo>
                    <a:pt x="135942" y="346602"/>
                  </a:lnTo>
                  <a:lnTo>
                    <a:pt x="152551" y="408291"/>
                  </a:lnTo>
                  <a:lnTo>
                    <a:pt x="165432" y="450544"/>
                  </a:lnTo>
                  <a:lnTo>
                    <a:pt x="181210" y="495252"/>
                  </a:lnTo>
                  <a:lnTo>
                    <a:pt x="198013" y="542375"/>
                  </a:lnTo>
                  <a:lnTo>
                    <a:pt x="213418" y="592422"/>
                  </a:lnTo>
                  <a:lnTo>
                    <a:pt x="222447" y="617992"/>
                  </a:lnTo>
                  <a:lnTo>
                    <a:pt x="232436" y="643770"/>
                  </a:lnTo>
                  <a:lnTo>
                    <a:pt x="243063" y="669686"/>
                  </a:lnTo>
                  <a:lnTo>
                    <a:pt x="253323" y="696489"/>
                  </a:lnTo>
                  <a:lnTo>
                    <a:pt x="273190" y="751669"/>
                  </a:lnTo>
                  <a:lnTo>
                    <a:pt x="283727" y="778926"/>
                  </a:lnTo>
                  <a:lnTo>
                    <a:pt x="306017" y="832493"/>
                  </a:lnTo>
                  <a:lnTo>
                    <a:pt x="316724" y="860590"/>
                  </a:lnTo>
                  <a:lnTo>
                    <a:pt x="327037" y="889639"/>
                  </a:lnTo>
                  <a:lnTo>
                    <a:pt x="347756" y="949433"/>
                  </a:lnTo>
                  <a:lnTo>
                    <a:pt x="370193" y="1010403"/>
                  </a:lnTo>
                  <a:lnTo>
                    <a:pt x="382527" y="1040315"/>
                  </a:lnTo>
                  <a:lnTo>
                    <a:pt x="395512" y="1069781"/>
                  </a:lnTo>
                  <a:lnTo>
                    <a:pt x="408931" y="1098950"/>
                  </a:lnTo>
                  <a:lnTo>
                    <a:pt x="421845" y="1128714"/>
                  </a:lnTo>
                  <a:lnTo>
                    <a:pt x="459777" y="1219906"/>
                  </a:lnTo>
                  <a:lnTo>
                    <a:pt x="525185" y="1366490"/>
                  </a:lnTo>
                  <a:lnTo>
                    <a:pt x="551709" y="1422510"/>
                  </a:lnTo>
                  <a:lnTo>
                    <a:pt x="565450" y="1450784"/>
                  </a:lnTo>
                  <a:lnTo>
                    <a:pt x="578579" y="1475189"/>
                  </a:lnTo>
                  <a:lnTo>
                    <a:pt x="591300" y="1497016"/>
                  </a:lnTo>
                  <a:lnTo>
                    <a:pt x="650081" y="1593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2454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lvl="0"/>
                <a:r>
                  <a:rPr lang="en-US" sz="4400" kern="1200" dirty="0" smtClean="0">
                    <a:solidFill>
                      <a:schemeClr val="tx1"/>
                    </a:solidFill>
                    <a:effectLst/>
                    <a:latin typeface="+mj-lt"/>
                    <a:ea typeface="+mj-ea"/>
                    <a:cs typeface="+mj-cs"/>
                  </a:rPr>
                  <a:t>y </a:t>
                </a:r>
                <a14:m>
                  <m:oMath xmlns:m="http://schemas.openxmlformats.org/officeDocument/2006/math">
                    <m:r>
                      <a:rPr lang="en-US" sz="4400" i="1" kern="1200">
                        <a:solidFill>
                          <a:schemeClr val="tx1"/>
                        </a:solidFill>
                        <a:effectLst/>
                        <a:latin typeface="Cambria Math"/>
                        <a:ea typeface="+mj-ea"/>
                        <a:cs typeface="+mj-cs"/>
                      </a:rPr>
                      <m:t>≤</m:t>
                    </m:r>
                  </m:oMath>
                </a14:m>
                <a:r>
                  <a:rPr lang="en-US" sz="4400" kern="1200" dirty="0">
                    <a:solidFill>
                      <a:schemeClr val="tx1"/>
                    </a:solidFill>
                    <a:effectLst/>
                    <a:latin typeface="+mj-lt"/>
                    <a:ea typeface="+mj-ea"/>
                    <a:cs typeface="+mj-cs"/>
                  </a:rPr>
                  <a:t>(2/3)x+1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t="-23404" b="-37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MARTPenAnnotation416"/>
          <p:cNvSpPr/>
          <p:nvPr/>
        </p:nvSpPr>
        <p:spPr>
          <a:xfrm>
            <a:off x="4507706" y="2843309"/>
            <a:ext cx="78572" cy="85619"/>
          </a:xfrm>
          <a:custGeom>
            <a:avLst/>
            <a:gdLst/>
            <a:ahLst/>
            <a:cxnLst/>
            <a:rect l="0" t="0" r="0" b="0"/>
            <a:pathLst>
              <a:path w="78572" h="85619">
                <a:moveTo>
                  <a:pt x="21431" y="28478"/>
                </a:moveTo>
                <a:lnTo>
                  <a:pt x="27582" y="22327"/>
                </a:lnTo>
                <a:lnTo>
                  <a:pt x="28134" y="19659"/>
                </a:lnTo>
                <a:lnTo>
                  <a:pt x="28281" y="17836"/>
                </a:lnTo>
                <a:lnTo>
                  <a:pt x="29172" y="15827"/>
                </a:lnTo>
                <a:lnTo>
                  <a:pt x="30561" y="13694"/>
                </a:lnTo>
                <a:lnTo>
                  <a:pt x="32280" y="11478"/>
                </a:lnTo>
                <a:lnTo>
                  <a:pt x="34220" y="10001"/>
                </a:lnTo>
                <a:lnTo>
                  <a:pt x="36307" y="9016"/>
                </a:lnTo>
                <a:lnTo>
                  <a:pt x="38492" y="8360"/>
                </a:lnTo>
                <a:lnTo>
                  <a:pt x="40742" y="7129"/>
                </a:lnTo>
                <a:lnTo>
                  <a:pt x="43037" y="5514"/>
                </a:lnTo>
                <a:lnTo>
                  <a:pt x="45360" y="3643"/>
                </a:lnTo>
                <a:lnTo>
                  <a:pt x="48496" y="2397"/>
                </a:lnTo>
                <a:lnTo>
                  <a:pt x="52174" y="1565"/>
                </a:lnTo>
                <a:lnTo>
                  <a:pt x="61900" y="231"/>
                </a:lnTo>
                <a:lnTo>
                  <a:pt x="63491" y="122"/>
                </a:lnTo>
                <a:lnTo>
                  <a:pt x="65347" y="49"/>
                </a:lnTo>
                <a:lnTo>
                  <a:pt x="67377" y="0"/>
                </a:lnTo>
                <a:lnTo>
                  <a:pt x="69524" y="761"/>
                </a:lnTo>
                <a:lnTo>
                  <a:pt x="71749" y="2063"/>
                </a:lnTo>
                <a:lnTo>
                  <a:pt x="74026" y="3724"/>
                </a:lnTo>
                <a:lnTo>
                  <a:pt x="75545" y="5626"/>
                </a:lnTo>
                <a:lnTo>
                  <a:pt x="76557" y="7687"/>
                </a:lnTo>
                <a:lnTo>
                  <a:pt x="77231" y="9855"/>
                </a:lnTo>
                <a:lnTo>
                  <a:pt x="77681" y="12094"/>
                </a:lnTo>
                <a:lnTo>
                  <a:pt x="77981" y="14380"/>
                </a:lnTo>
                <a:lnTo>
                  <a:pt x="78181" y="16698"/>
                </a:lnTo>
                <a:lnTo>
                  <a:pt x="78315" y="19037"/>
                </a:lnTo>
                <a:lnTo>
                  <a:pt x="78463" y="23753"/>
                </a:lnTo>
                <a:lnTo>
                  <a:pt x="78571" y="44157"/>
                </a:lnTo>
                <a:lnTo>
                  <a:pt x="77780" y="46868"/>
                </a:lnTo>
                <a:lnTo>
                  <a:pt x="76460" y="49470"/>
                </a:lnTo>
                <a:lnTo>
                  <a:pt x="74785" y="51997"/>
                </a:lnTo>
                <a:lnTo>
                  <a:pt x="72876" y="55270"/>
                </a:lnTo>
                <a:lnTo>
                  <a:pt x="70809" y="59039"/>
                </a:lnTo>
                <a:lnTo>
                  <a:pt x="68637" y="63140"/>
                </a:lnTo>
                <a:lnTo>
                  <a:pt x="66396" y="65873"/>
                </a:lnTo>
                <a:lnTo>
                  <a:pt x="64107" y="67696"/>
                </a:lnTo>
                <a:lnTo>
                  <a:pt x="61788" y="68911"/>
                </a:lnTo>
                <a:lnTo>
                  <a:pt x="59448" y="70514"/>
                </a:lnTo>
                <a:lnTo>
                  <a:pt x="57094" y="72377"/>
                </a:lnTo>
                <a:lnTo>
                  <a:pt x="54732" y="74413"/>
                </a:lnTo>
                <a:lnTo>
                  <a:pt x="53157" y="76564"/>
                </a:lnTo>
                <a:lnTo>
                  <a:pt x="52106" y="78791"/>
                </a:lnTo>
                <a:lnTo>
                  <a:pt x="51406" y="81070"/>
                </a:lnTo>
                <a:lnTo>
                  <a:pt x="49352" y="82590"/>
                </a:lnTo>
                <a:lnTo>
                  <a:pt x="46395" y="83603"/>
                </a:lnTo>
                <a:lnTo>
                  <a:pt x="37828" y="85228"/>
                </a:lnTo>
                <a:lnTo>
                  <a:pt x="36331" y="85361"/>
                </a:lnTo>
                <a:lnTo>
                  <a:pt x="34539" y="85450"/>
                </a:lnTo>
                <a:lnTo>
                  <a:pt x="30432" y="85549"/>
                </a:lnTo>
                <a:lnTo>
                  <a:pt x="18981" y="85618"/>
                </a:lnTo>
                <a:lnTo>
                  <a:pt x="17416" y="84827"/>
                </a:lnTo>
                <a:lnTo>
                  <a:pt x="16373" y="83507"/>
                </a:lnTo>
                <a:lnTo>
                  <a:pt x="15678" y="81833"/>
                </a:lnTo>
                <a:lnTo>
                  <a:pt x="14421" y="80716"/>
                </a:lnTo>
                <a:lnTo>
                  <a:pt x="12789" y="79972"/>
                </a:lnTo>
                <a:lnTo>
                  <a:pt x="10907" y="79476"/>
                </a:lnTo>
                <a:lnTo>
                  <a:pt x="9652" y="78352"/>
                </a:lnTo>
                <a:lnTo>
                  <a:pt x="8816" y="76809"/>
                </a:lnTo>
                <a:lnTo>
                  <a:pt x="8259" y="74986"/>
                </a:lnTo>
                <a:lnTo>
                  <a:pt x="7887" y="72977"/>
                </a:lnTo>
                <a:lnTo>
                  <a:pt x="7639" y="70844"/>
                </a:lnTo>
                <a:lnTo>
                  <a:pt x="7474" y="68628"/>
                </a:lnTo>
                <a:lnTo>
                  <a:pt x="7364" y="66357"/>
                </a:lnTo>
                <a:lnTo>
                  <a:pt x="7172" y="58435"/>
                </a:lnTo>
                <a:lnTo>
                  <a:pt x="7152" y="53670"/>
                </a:lnTo>
                <a:lnTo>
                  <a:pt x="7943" y="51623"/>
                </a:lnTo>
                <a:lnTo>
                  <a:pt x="9264" y="49464"/>
                </a:lnTo>
                <a:lnTo>
                  <a:pt x="13295" y="44089"/>
                </a:lnTo>
                <a:lnTo>
                  <a:pt x="14419" y="42854"/>
                </a:lnTo>
                <a:lnTo>
                  <a:pt x="20351" y="36731"/>
                </a:lnTo>
                <a:lnTo>
                  <a:pt x="21505" y="36361"/>
                </a:lnTo>
                <a:lnTo>
                  <a:pt x="23068" y="36115"/>
                </a:lnTo>
                <a:lnTo>
                  <a:pt x="24904" y="35950"/>
                </a:lnTo>
                <a:lnTo>
                  <a:pt x="26921" y="35841"/>
                </a:lnTo>
                <a:lnTo>
                  <a:pt x="34403" y="35651"/>
                </a:lnTo>
                <a:lnTo>
                  <a:pt x="39121" y="35630"/>
                </a:lnTo>
                <a:lnTo>
                  <a:pt x="40368" y="36421"/>
                </a:lnTo>
                <a:lnTo>
                  <a:pt x="41200" y="37742"/>
                </a:lnTo>
                <a:lnTo>
                  <a:pt x="41754" y="39417"/>
                </a:lnTo>
                <a:lnTo>
                  <a:pt x="42917" y="40533"/>
                </a:lnTo>
                <a:lnTo>
                  <a:pt x="44487" y="41277"/>
                </a:lnTo>
                <a:lnTo>
                  <a:pt x="46326" y="41773"/>
                </a:lnTo>
                <a:lnTo>
                  <a:pt x="47553" y="42898"/>
                </a:lnTo>
                <a:lnTo>
                  <a:pt x="48370" y="44441"/>
                </a:lnTo>
                <a:lnTo>
                  <a:pt x="49683" y="48829"/>
                </a:lnTo>
                <a:lnTo>
                  <a:pt x="49791" y="49983"/>
                </a:lnTo>
                <a:lnTo>
                  <a:pt x="49863" y="51546"/>
                </a:lnTo>
                <a:lnTo>
                  <a:pt x="49911" y="53382"/>
                </a:lnTo>
                <a:lnTo>
                  <a:pt x="49148" y="54605"/>
                </a:lnTo>
                <a:lnTo>
                  <a:pt x="47847" y="55421"/>
                </a:lnTo>
                <a:lnTo>
                  <a:pt x="43847" y="56731"/>
                </a:lnTo>
                <a:lnTo>
                  <a:pt x="42725" y="56838"/>
                </a:lnTo>
                <a:lnTo>
                  <a:pt x="41183" y="56910"/>
                </a:lnTo>
                <a:lnTo>
                  <a:pt x="39362" y="56957"/>
                </a:lnTo>
                <a:lnTo>
                  <a:pt x="37354" y="56195"/>
                </a:lnTo>
                <a:lnTo>
                  <a:pt x="35221" y="54894"/>
                </a:lnTo>
                <a:lnTo>
                  <a:pt x="33005" y="53232"/>
                </a:lnTo>
                <a:lnTo>
                  <a:pt x="30735" y="52125"/>
                </a:lnTo>
                <a:lnTo>
                  <a:pt x="28427" y="51386"/>
                </a:lnTo>
                <a:lnTo>
                  <a:pt x="26095" y="50894"/>
                </a:lnTo>
                <a:lnTo>
                  <a:pt x="23747" y="50566"/>
                </a:lnTo>
                <a:lnTo>
                  <a:pt x="21388" y="50347"/>
                </a:lnTo>
                <a:lnTo>
                  <a:pt x="19021" y="50201"/>
                </a:lnTo>
                <a:lnTo>
                  <a:pt x="17443" y="49310"/>
                </a:lnTo>
                <a:lnTo>
                  <a:pt x="16391" y="47922"/>
                </a:lnTo>
                <a:lnTo>
                  <a:pt x="15690" y="46203"/>
                </a:lnTo>
                <a:lnTo>
                  <a:pt x="14428" y="45057"/>
                </a:lnTo>
                <a:lnTo>
                  <a:pt x="12794" y="44294"/>
                </a:lnTo>
                <a:lnTo>
                  <a:pt x="10910" y="43784"/>
                </a:lnTo>
                <a:lnTo>
                  <a:pt x="8861" y="42651"/>
                </a:lnTo>
                <a:lnTo>
                  <a:pt x="6701" y="41102"/>
                </a:lnTo>
                <a:lnTo>
                  <a:pt x="1324" y="36704"/>
                </a:lnTo>
                <a:lnTo>
                  <a:pt x="882" y="35550"/>
                </a:lnTo>
                <a:lnTo>
                  <a:pt x="588" y="33986"/>
                </a:lnTo>
                <a:lnTo>
                  <a:pt x="34" y="28800"/>
                </a:lnTo>
                <a:lnTo>
                  <a:pt x="0" y="213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17"/>
          <p:cNvSpPr/>
          <p:nvPr/>
        </p:nvSpPr>
        <p:spPr>
          <a:xfrm>
            <a:off x="7375657" y="1643064"/>
            <a:ext cx="260566" cy="220425"/>
          </a:xfrm>
          <a:custGeom>
            <a:avLst/>
            <a:gdLst/>
            <a:ahLst/>
            <a:cxnLst/>
            <a:rect l="0" t="0" r="0" b="0"/>
            <a:pathLst>
              <a:path w="260566" h="220425">
                <a:moveTo>
                  <a:pt x="125280" y="7142"/>
                </a:moveTo>
                <a:lnTo>
                  <a:pt x="125280" y="3350"/>
                </a:lnTo>
                <a:lnTo>
                  <a:pt x="124486" y="2232"/>
                </a:lnTo>
                <a:lnTo>
                  <a:pt x="123164" y="1487"/>
                </a:lnTo>
                <a:lnTo>
                  <a:pt x="119129" y="292"/>
                </a:lnTo>
                <a:lnTo>
                  <a:pt x="112073" y="24"/>
                </a:lnTo>
                <a:lnTo>
                  <a:pt x="101144" y="0"/>
                </a:lnTo>
                <a:lnTo>
                  <a:pt x="98871" y="793"/>
                </a:lnTo>
                <a:lnTo>
                  <a:pt x="94228" y="3791"/>
                </a:lnTo>
                <a:lnTo>
                  <a:pt x="87152" y="9941"/>
                </a:lnTo>
                <a:lnTo>
                  <a:pt x="80288" y="14472"/>
                </a:lnTo>
                <a:lnTo>
                  <a:pt x="72740" y="19131"/>
                </a:lnTo>
                <a:lnTo>
                  <a:pt x="66739" y="23847"/>
                </a:lnTo>
                <a:lnTo>
                  <a:pt x="61427" y="28589"/>
                </a:lnTo>
                <a:lnTo>
                  <a:pt x="55626" y="34136"/>
                </a:lnTo>
                <a:lnTo>
                  <a:pt x="47757" y="41894"/>
                </a:lnTo>
                <a:lnTo>
                  <a:pt x="44228" y="46185"/>
                </a:lnTo>
                <a:lnTo>
                  <a:pt x="41084" y="50633"/>
                </a:lnTo>
                <a:lnTo>
                  <a:pt x="38193" y="55186"/>
                </a:lnTo>
                <a:lnTo>
                  <a:pt x="35472" y="59809"/>
                </a:lnTo>
                <a:lnTo>
                  <a:pt x="32865" y="64478"/>
                </a:lnTo>
                <a:lnTo>
                  <a:pt x="27850" y="73899"/>
                </a:lnTo>
                <a:lnTo>
                  <a:pt x="22976" y="83379"/>
                </a:lnTo>
                <a:lnTo>
                  <a:pt x="20565" y="88922"/>
                </a:lnTo>
                <a:lnTo>
                  <a:pt x="18164" y="95000"/>
                </a:lnTo>
                <a:lnTo>
                  <a:pt x="15769" y="101433"/>
                </a:lnTo>
                <a:lnTo>
                  <a:pt x="13379" y="107309"/>
                </a:lnTo>
                <a:lnTo>
                  <a:pt x="10992" y="112813"/>
                </a:lnTo>
                <a:lnTo>
                  <a:pt x="8607" y="118071"/>
                </a:lnTo>
                <a:lnTo>
                  <a:pt x="7017" y="123163"/>
                </a:lnTo>
                <a:lnTo>
                  <a:pt x="5956" y="128146"/>
                </a:lnTo>
                <a:lnTo>
                  <a:pt x="5250" y="133055"/>
                </a:lnTo>
                <a:lnTo>
                  <a:pt x="3984" y="137915"/>
                </a:lnTo>
                <a:lnTo>
                  <a:pt x="2348" y="142743"/>
                </a:lnTo>
                <a:lnTo>
                  <a:pt x="463" y="147549"/>
                </a:lnTo>
                <a:lnTo>
                  <a:pt x="0" y="152340"/>
                </a:lnTo>
                <a:lnTo>
                  <a:pt x="485" y="157122"/>
                </a:lnTo>
                <a:lnTo>
                  <a:pt x="1602" y="161897"/>
                </a:lnTo>
                <a:lnTo>
                  <a:pt x="3140" y="165875"/>
                </a:lnTo>
                <a:lnTo>
                  <a:pt x="6967" y="172411"/>
                </a:lnTo>
                <a:lnTo>
                  <a:pt x="8304" y="176059"/>
                </a:lnTo>
                <a:lnTo>
                  <a:pt x="9196" y="180078"/>
                </a:lnTo>
                <a:lnTo>
                  <a:pt x="9792" y="184345"/>
                </a:lnTo>
                <a:lnTo>
                  <a:pt x="11775" y="187984"/>
                </a:lnTo>
                <a:lnTo>
                  <a:pt x="18213" y="194143"/>
                </a:lnTo>
                <a:lnTo>
                  <a:pt x="24249" y="199526"/>
                </a:lnTo>
                <a:lnTo>
                  <a:pt x="30372" y="204565"/>
                </a:lnTo>
                <a:lnTo>
                  <a:pt x="38384" y="209450"/>
                </a:lnTo>
                <a:lnTo>
                  <a:pt x="45120" y="212150"/>
                </a:lnTo>
                <a:lnTo>
                  <a:pt x="51553" y="213350"/>
                </a:lnTo>
                <a:lnTo>
                  <a:pt x="55491" y="213670"/>
                </a:lnTo>
                <a:lnTo>
                  <a:pt x="59704" y="213884"/>
                </a:lnTo>
                <a:lnTo>
                  <a:pt x="64100" y="214820"/>
                </a:lnTo>
                <a:lnTo>
                  <a:pt x="68618" y="216238"/>
                </a:lnTo>
                <a:lnTo>
                  <a:pt x="73218" y="217976"/>
                </a:lnTo>
                <a:lnTo>
                  <a:pt x="77872" y="219136"/>
                </a:lnTo>
                <a:lnTo>
                  <a:pt x="82562" y="219909"/>
                </a:lnTo>
                <a:lnTo>
                  <a:pt x="87276" y="220424"/>
                </a:lnTo>
                <a:lnTo>
                  <a:pt x="92801" y="219974"/>
                </a:lnTo>
                <a:lnTo>
                  <a:pt x="98865" y="218880"/>
                </a:lnTo>
                <a:lnTo>
                  <a:pt x="105288" y="217356"/>
                </a:lnTo>
                <a:lnTo>
                  <a:pt x="110365" y="216341"/>
                </a:lnTo>
                <a:lnTo>
                  <a:pt x="118122" y="215213"/>
                </a:lnTo>
                <a:lnTo>
                  <a:pt x="122096" y="214118"/>
                </a:lnTo>
                <a:lnTo>
                  <a:pt x="126332" y="212595"/>
                </a:lnTo>
                <a:lnTo>
                  <a:pt x="130744" y="210786"/>
                </a:lnTo>
                <a:lnTo>
                  <a:pt x="136066" y="208785"/>
                </a:lnTo>
                <a:lnTo>
                  <a:pt x="148331" y="204447"/>
                </a:lnTo>
                <a:lnTo>
                  <a:pt x="153347" y="201385"/>
                </a:lnTo>
                <a:lnTo>
                  <a:pt x="157485" y="197756"/>
                </a:lnTo>
                <a:lnTo>
                  <a:pt x="161038" y="193749"/>
                </a:lnTo>
                <a:lnTo>
                  <a:pt x="165787" y="190284"/>
                </a:lnTo>
                <a:lnTo>
                  <a:pt x="171335" y="187180"/>
                </a:lnTo>
                <a:lnTo>
                  <a:pt x="177414" y="184318"/>
                </a:lnTo>
                <a:lnTo>
                  <a:pt x="183056" y="180821"/>
                </a:lnTo>
                <a:lnTo>
                  <a:pt x="188403" y="176903"/>
                </a:lnTo>
                <a:lnTo>
                  <a:pt x="193556" y="172704"/>
                </a:lnTo>
                <a:lnTo>
                  <a:pt x="197785" y="168316"/>
                </a:lnTo>
                <a:lnTo>
                  <a:pt x="201398" y="163804"/>
                </a:lnTo>
                <a:lnTo>
                  <a:pt x="204600" y="159208"/>
                </a:lnTo>
                <a:lnTo>
                  <a:pt x="208323" y="154557"/>
                </a:lnTo>
                <a:lnTo>
                  <a:pt x="212392" y="149869"/>
                </a:lnTo>
                <a:lnTo>
                  <a:pt x="216692" y="145155"/>
                </a:lnTo>
                <a:lnTo>
                  <a:pt x="220352" y="139632"/>
                </a:lnTo>
                <a:lnTo>
                  <a:pt x="223587" y="133569"/>
                </a:lnTo>
                <a:lnTo>
                  <a:pt x="226536" y="127145"/>
                </a:lnTo>
                <a:lnTo>
                  <a:pt x="230091" y="121275"/>
                </a:lnTo>
                <a:lnTo>
                  <a:pt x="234048" y="115775"/>
                </a:lnTo>
                <a:lnTo>
                  <a:pt x="238273" y="110520"/>
                </a:lnTo>
                <a:lnTo>
                  <a:pt x="241884" y="105429"/>
                </a:lnTo>
                <a:lnTo>
                  <a:pt x="245084" y="100448"/>
                </a:lnTo>
                <a:lnTo>
                  <a:pt x="248012" y="95540"/>
                </a:lnTo>
                <a:lnTo>
                  <a:pt x="250758" y="90680"/>
                </a:lnTo>
                <a:lnTo>
                  <a:pt x="255925" y="81047"/>
                </a:lnTo>
                <a:lnTo>
                  <a:pt x="257620" y="76256"/>
                </a:lnTo>
                <a:lnTo>
                  <a:pt x="258751" y="71474"/>
                </a:lnTo>
                <a:lnTo>
                  <a:pt x="259504" y="66699"/>
                </a:lnTo>
                <a:lnTo>
                  <a:pt x="260007" y="61928"/>
                </a:lnTo>
                <a:lnTo>
                  <a:pt x="260342" y="57159"/>
                </a:lnTo>
                <a:lnTo>
                  <a:pt x="260565" y="52393"/>
                </a:lnTo>
                <a:lnTo>
                  <a:pt x="259921" y="48422"/>
                </a:lnTo>
                <a:lnTo>
                  <a:pt x="257086" y="41893"/>
                </a:lnTo>
                <a:lnTo>
                  <a:pt x="251029" y="29962"/>
                </a:lnTo>
                <a:lnTo>
                  <a:pt x="246521" y="23105"/>
                </a:lnTo>
                <a:lnTo>
                  <a:pt x="244207" y="20165"/>
                </a:lnTo>
                <a:lnTo>
                  <a:pt x="237403" y="14782"/>
                </a:lnTo>
                <a:lnTo>
                  <a:pt x="233366" y="12235"/>
                </a:lnTo>
                <a:lnTo>
                  <a:pt x="228294" y="10537"/>
                </a:lnTo>
                <a:lnTo>
                  <a:pt x="222531" y="9406"/>
                </a:lnTo>
                <a:lnTo>
                  <a:pt x="216308" y="8651"/>
                </a:lnTo>
                <a:lnTo>
                  <a:pt x="210572" y="8148"/>
                </a:lnTo>
                <a:lnTo>
                  <a:pt x="205160" y="7813"/>
                </a:lnTo>
                <a:lnTo>
                  <a:pt x="194913" y="7440"/>
                </a:lnTo>
                <a:lnTo>
                  <a:pt x="175400" y="7201"/>
                </a:lnTo>
                <a:lnTo>
                  <a:pt x="141955" y="7145"/>
                </a:lnTo>
                <a:lnTo>
                  <a:pt x="137985" y="7938"/>
                </a:lnTo>
                <a:lnTo>
                  <a:pt x="128603" y="12052"/>
                </a:lnTo>
                <a:lnTo>
                  <a:pt x="123317" y="13293"/>
                </a:lnTo>
                <a:lnTo>
                  <a:pt x="118322" y="15961"/>
                </a:lnTo>
                <a:lnTo>
                  <a:pt x="110993" y="2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8"/>
          <p:cNvSpPr/>
          <p:nvPr/>
        </p:nvSpPr>
        <p:spPr>
          <a:xfrm>
            <a:off x="7836724" y="1585912"/>
            <a:ext cx="292864" cy="221457"/>
          </a:xfrm>
          <a:custGeom>
            <a:avLst/>
            <a:gdLst/>
            <a:ahLst/>
            <a:cxnLst/>
            <a:rect l="0" t="0" r="0" b="0"/>
            <a:pathLst>
              <a:path w="292864" h="221457">
                <a:moveTo>
                  <a:pt x="214282" y="0"/>
                </a:moveTo>
                <a:lnTo>
                  <a:pt x="214282" y="13292"/>
                </a:lnTo>
                <a:lnTo>
                  <a:pt x="210489" y="17785"/>
                </a:lnTo>
                <a:lnTo>
                  <a:pt x="208578" y="19000"/>
                </a:lnTo>
                <a:lnTo>
                  <a:pt x="202096" y="21505"/>
                </a:lnTo>
                <a:lnTo>
                  <a:pt x="195150" y="26921"/>
                </a:lnTo>
                <a:lnTo>
                  <a:pt x="190432" y="31279"/>
                </a:lnTo>
                <a:lnTo>
                  <a:pt x="181457" y="35862"/>
                </a:lnTo>
                <a:lnTo>
                  <a:pt x="175730" y="38196"/>
                </a:lnTo>
                <a:lnTo>
                  <a:pt x="167250" y="42905"/>
                </a:lnTo>
                <a:lnTo>
                  <a:pt x="159247" y="47644"/>
                </a:lnTo>
                <a:lnTo>
                  <a:pt x="153780" y="50019"/>
                </a:lnTo>
                <a:lnTo>
                  <a:pt x="147754" y="52396"/>
                </a:lnTo>
                <a:lnTo>
                  <a:pt x="142148" y="54774"/>
                </a:lnTo>
                <a:lnTo>
                  <a:pt x="131688" y="59534"/>
                </a:lnTo>
                <a:lnTo>
                  <a:pt x="112036" y="69057"/>
                </a:lnTo>
                <a:lnTo>
                  <a:pt x="88095" y="80963"/>
                </a:lnTo>
                <a:lnTo>
                  <a:pt x="83325" y="82550"/>
                </a:lnTo>
                <a:lnTo>
                  <a:pt x="78559" y="83608"/>
                </a:lnTo>
                <a:lnTo>
                  <a:pt x="73793" y="84314"/>
                </a:lnTo>
                <a:lnTo>
                  <a:pt x="69029" y="85578"/>
                </a:lnTo>
                <a:lnTo>
                  <a:pt x="64265" y="87215"/>
                </a:lnTo>
                <a:lnTo>
                  <a:pt x="55533" y="91149"/>
                </a:lnTo>
                <a:lnTo>
                  <a:pt x="45360" y="97827"/>
                </a:lnTo>
                <a:lnTo>
                  <a:pt x="37076" y="102481"/>
                </a:lnTo>
                <a:lnTo>
                  <a:pt x="30219" y="105078"/>
                </a:lnTo>
                <a:lnTo>
                  <a:pt x="23733" y="107027"/>
                </a:lnTo>
                <a:lnTo>
                  <a:pt x="15557" y="110538"/>
                </a:lnTo>
                <a:lnTo>
                  <a:pt x="9615" y="113186"/>
                </a:lnTo>
                <a:lnTo>
                  <a:pt x="1789" y="119808"/>
                </a:lnTo>
                <a:lnTo>
                  <a:pt x="329" y="121121"/>
                </a:lnTo>
                <a:lnTo>
                  <a:pt x="40" y="127083"/>
                </a:lnTo>
                <a:lnTo>
                  <a:pt x="0" y="131359"/>
                </a:lnTo>
                <a:lnTo>
                  <a:pt x="784" y="132816"/>
                </a:lnTo>
                <a:lnTo>
                  <a:pt x="2099" y="133788"/>
                </a:lnTo>
                <a:lnTo>
                  <a:pt x="3771" y="134436"/>
                </a:lnTo>
                <a:lnTo>
                  <a:pt x="9916" y="139140"/>
                </a:lnTo>
                <a:lnTo>
                  <a:pt x="16763" y="145561"/>
                </a:lnTo>
                <a:lnTo>
                  <a:pt x="19896" y="147047"/>
                </a:lnTo>
                <a:lnTo>
                  <a:pt x="27611" y="148698"/>
                </a:lnTo>
                <a:lnTo>
                  <a:pt x="36331" y="149432"/>
                </a:lnTo>
                <a:lnTo>
                  <a:pt x="40879" y="149627"/>
                </a:lnTo>
                <a:lnTo>
                  <a:pt x="45499" y="150552"/>
                </a:lnTo>
                <a:lnTo>
                  <a:pt x="50166" y="151961"/>
                </a:lnTo>
                <a:lnTo>
                  <a:pt x="60379" y="155645"/>
                </a:lnTo>
                <a:lnTo>
                  <a:pt x="72856" y="159927"/>
                </a:lnTo>
                <a:lnTo>
                  <a:pt x="79516" y="161387"/>
                </a:lnTo>
                <a:lnTo>
                  <a:pt x="86338" y="162360"/>
                </a:lnTo>
                <a:lnTo>
                  <a:pt x="93268" y="163009"/>
                </a:lnTo>
                <a:lnTo>
                  <a:pt x="100268" y="164235"/>
                </a:lnTo>
                <a:lnTo>
                  <a:pt x="107316" y="165846"/>
                </a:lnTo>
                <a:lnTo>
                  <a:pt x="114396" y="167714"/>
                </a:lnTo>
                <a:lnTo>
                  <a:pt x="121497" y="168959"/>
                </a:lnTo>
                <a:lnTo>
                  <a:pt x="128613" y="169790"/>
                </a:lnTo>
                <a:lnTo>
                  <a:pt x="135738" y="170343"/>
                </a:lnTo>
                <a:lnTo>
                  <a:pt x="142870" y="171506"/>
                </a:lnTo>
                <a:lnTo>
                  <a:pt x="150004" y="173075"/>
                </a:lnTo>
                <a:lnTo>
                  <a:pt x="157143" y="174914"/>
                </a:lnTo>
                <a:lnTo>
                  <a:pt x="164283" y="176141"/>
                </a:lnTo>
                <a:lnTo>
                  <a:pt x="171425" y="176958"/>
                </a:lnTo>
                <a:lnTo>
                  <a:pt x="178566" y="177504"/>
                </a:lnTo>
                <a:lnTo>
                  <a:pt x="185709" y="178661"/>
                </a:lnTo>
                <a:lnTo>
                  <a:pt x="192852" y="180226"/>
                </a:lnTo>
                <a:lnTo>
                  <a:pt x="199995" y="182063"/>
                </a:lnTo>
                <a:lnTo>
                  <a:pt x="206345" y="183288"/>
                </a:lnTo>
                <a:lnTo>
                  <a:pt x="212166" y="184105"/>
                </a:lnTo>
                <a:lnTo>
                  <a:pt x="217633" y="184649"/>
                </a:lnTo>
                <a:lnTo>
                  <a:pt x="225826" y="187370"/>
                </a:lnTo>
                <a:lnTo>
                  <a:pt x="232907" y="191226"/>
                </a:lnTo>
                <a:lnTo>
                  <a:pt x="241344" y="195585"/>
                </a:lnTo>
                <a:lnTo>
                  <a:pt x="250387" y="198052"/>
                </a:lnTo>
                <a:lnTo>
                  <a:pt x="255021" y="198710"/>
                </a:lnTo>
                <a:lnTo>
                  <a:pt x="262286" y="201557"/>
                </a:lnTo>
                <a:lnTo>
                  <a:pt x="268161" y="204675"/>
                </a:lnTo>
                <a:lnTo>
                  <a:pt x="275931" y="207223"/>
                </a:lnTo>
                <a:lnTo>
                  <a:pt x="283260" y="212653"/>
                </a:lnTo>
                <a:lnTo>
                  <a:pt x="290731" y="219482"/>
                </a:lnTo>
                <a:lnTo>
                  <a:pt x="292863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9"/>
          <p:cNvSpPr/>
          <p:nvPr/>
        </p:nvSpPr>
        <p:spPr>
          <a:xfrm>
            <a:off x="7815262" y="1885950"/>
            <a:ext cx="307182" cy="28576"/>
          </a:xfrm>
          <a:custGeom>
            <a:avLst/>
            <a:gdLst/>
            <a:ahLst/>
            <a:cxnLst/>
            <a:rect l="0" t="0" r="0" b="0"/>
            <a:pathLst>
              <a:path w="307182" h="28576">
                <a:moveTo>
                  <a:pt x="0" y="0"/>
                </a:moveTo>
                <a:lnTo>
                  <a:pt x="125049" y="0"/>
                </a:lnTo>
                <a:lnTo>
                  <a:pt x="133372" y="793"/>
                </a:lnTo>
                <a:lnTo>
                  <a:pt x="141303" y="2116"/>
                </a:lnTo>
                <a:lnTo>
                  <a:pt x="148971" y="3792"/>
                </a:lnTo>
                <a:lnTo>
                  <a:pt x="156463" y="4909"/>
                </a:lnTo>
                <a:lnTo>
                  <a:pt x="163840" y="5654"/>
                </a:lnTo>
                <a:lnTo>
                  <a:pt x="171140" y="6150"/>
                </a:lnTo>
                <a:lnTo>
                  <a:pt x="178387" y="6481"/>
                </a:lnTo>
                <a:lnTo>
                  <a:pt x="192790" y="6849"/>
                </a:lnTo>
                <a:lnTo>
                  <a:pt x="199171" y="7741"/>
                </a:lnTo>
                <a:lnTo>
                  <a:pt x="205012" y="9129"/>
                </a:lnTo>
                <a:lnTo>
                  <a:pt x="210493" y="10848"/>
                </a:lnTo>
                <a:lnTo>
                  <a:pt x="216529" y="11995"/>
                </a:lnTo>
                <a:lnTo>
                  <a:pt x="222934" y="12759"/>
                </a:lnTo>
                <a:lnTo>
                  <a:pt x="229585" y="13268"/>
                </a:lnTo>
                <a:lnTo>
                  <a:pt x="235607" y="14402"/>
                </a:lnTo>
                <a:lnTo>
                  <a:pt x="241209" y="15951"/>
                </a:lnTo>
                <a:lnTo>
                  <a:pt x="246531" y="17777"/>
                </a:lnTo>
                <a:lnTo>
                  <a:pt x="250873" y="18995"/>
                </a:lnTo>
                <a:lnTo>
                  <a:pt x="254560" y="19807"/>
                </a:lnTo>
                <a:lnTo>
                  <a:pt x="257814" y="20348"/>
                </a:lnTo>
                <a:lnTo>
                  <a:pt x="265661" y="20950"/>
                </a:lnTo>
                <a:lnTo>
                  <a:pt x="269977" y="21110"/>
                </a:lnTo>
                <a:lnTo>
                  <a:pt x="274441" y="22011"/>
                </a:lnTo>
                <a:lnTo>
                  <a:pt x="279004" y="23405"/>
                </a:lnTo>
                <a:lnTo>
                  <a:pt x="283634" y="25128"/>
                </a:lnTo>
                <a:lnTo>
                  <a:pt x="287514" y="26277"/>
                </a:lnTo>
                <a:lnTo>
                  <a:pt x="290895" y="27043"/>
                </a:lnTo>
                <a:lnTo>
                  <a:pt x="296768" y="27894"/>
                </a:lnTo>
                <a:lnTo>
                  <a:pt x="304890" y="28440"/>
                </a:lnTo>
                <a:lnTo>
                  <a:pt x="307181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0"/>
          <p:cNvSpPr/>
          <p:nvPr/>
        </p:nvSpPr>
        <p:spPr>
          <a:xfrm>
            <a:off x="8401076" y="1528762"/>
            <a:ext cx="28550" cy="364332"/>
          </a:xfrm>
          <a:custGeom>
            <a:avLst/>
            <a:gdLst/>
            <a:ahLst/>
            <a:cxnLst/>
            <a:rect l="0" t="0" r="0" b="0"/>
            <a:pathLst>
              <a:path w="28550" h="364332">
                <a:moveTo>
                  <a:pt x="7117" y="0"/>
                </a:moveTo>
                <a:lnTo>
                  <a:pt x="268" y="0"/>
                </a:lnTo>
                <a:lnTo>
                  <a:pt x="0" y="6151"/>
                </a:lnTo>
                <a:lnTo>
                  <a:pt x="784" y="7276"/>
                </a:lnTo>
                <a:lnTo>
                  <a:pt x="2102" y="8819"/>
                </a:lnTo>
                <a:lnTo>
                  <a:pt x="3774" y="10642"/>
                </a:lnTo>
                <a:lnTo>
                  <a:pt x="7747" y="14784"/>
                </a:lnTo>
                <a:lnTo>
                  <a:pt x="9919" y="17000"/>
                </a:lnTo>
                <a:lnTo>
                  <a:pt x="11367" y="20064"/>
                </a:lnTo>
                <a:lnTo>
                  <a:pt x="12331" y="23695"/>
                </a:lnTo>
                <a:lnTo>
                  <a:pt x="12975" y="27703"/>
                </a:lnTo>
                <a:lnTo>
                  <a:pt x="14197" y="32756"/>
                </a:lnTo>
                <a:lnTo>
                  <a:pt x="15807" y="38506"/>
                </a:lnTo>
                <a:lnTo>
                  <a:pt x="19710" y="51245"/>
                </a:lnTo>
                <a:lnTo>
                  <a:pt x="24091" y="64844"/>
                </a:lnTo>
                <a:lnTo>
                  <a:pt x="25577" y="72598"/>
                </a:lnTo>
                <a:lnTo>
                  <a:pt x="26568" y="80943"/>
                </a:lnTo>
                <a:lnTo>
                  <a:pt x="27228" y="89681"/>
                </a:lnTo>
                <a:lnTo>
                  <a:pt x="27669" y="97887"/>
                </a:lnTo>
                <a:lnTo>
                  <a:pt x="28157" y="113355"/>
                </a:lnTo>
                <a:lnTo>
                  <a:pt x="28514" y="167023"/>
                </a:lnTo>
                <a:lnTo>
                  <a:pt x="28549" y="321019"/>
                </a:lnTo>
                <a:lnTo>
                  <a:pt x="27755" y="325138"/>
                </a:lnTo>
                <a:lnTo>
                  <a:pt x="26432" y="329471"/>
                </a:lnTo>
                <a:lnTo>
                  <a:pt x="24756" y="333947"/>
                </a:lnTo>
                <a:lnTo>
                  <a:pt x="23639" y="337725"/>
                </a:lnTo>
                <a:lnTo>
                  <a:pt x="22895" y="341038"/>
                </a:lnTo>
                <a:lnTo>
                  <a:pt x="22067" y="346835"/>
                </a:lnTo>
                <a:lnTo>
                  <a:pt x="21536" y="357024"/>
                </a:lnTo>
                <a:lnTo>
                  <a:pt x="21405" y="364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957512" y="1607343"/>
            <a:ext cx="4214814" cy="3250408"/>
            <a:chOff x="2957512" y="1607343"/>
            <a:chExt cx="4214814" cy="3250408"/>
          </a:xfrm>
        </p:grpSpPr>
        <p:sp>
          <p:nvSpPr>
            <p:cNvPr id="8" name="SMARTPenAnnotation421"/>
            <p:cNvSpPr/>
            <p:nvPr/>
          </p:nvSpPr>
          <p:spPr>
            <a:xfrm>
              <a:off x="2957512" y="3543300"/>
              <a:ext cx="50007" cy="778669"/>
            </a:xfrm>
            <a:custGeom>
              <a:avLst/>
              <a:gdLst/>
              <a:ahLst/>
              <a:cxnLst/>
              <a:rect l="0" t="0" r="0" b="0"/>
              <a:pathLst>
                <a:path w="50007" h="778669">
                  <a:moveTo>
                    <a:pt x="50006" y="0"/>
                  </a:moveTo>
                  <a:lnTo>
                    <a:pt x="46214" y="0"/>
                  </a:lnTo>
                  <a:lnTo>
                    <a:pt x="44303" y="1587"/>
                  </a:lnTo>
                  <a:lnTo>
                    <a:pt x="42235" y="4233"/>
                  </a:lnTo>
                  <a:lnTo>
                    <a:pt x="37006" y="12301"/>
                  </a:lnTo>
                  <a:lnTo>
                    <a:pt x="34990" y="14551"/>
                  </a:lnTo>
                  <a:lnTo>
                    <a:pt x="28516" y="21283"/>
                  </a:lnTo>
                  <a:lnTo>
                    <a:pt x="25360" y="26095"/>
                  </a:lnTo>
                  <a:lnTo>
                    <a:pt x="22463" y="31684"/>
                  </a:lnTo>
                  <a:lnTo>
                    <a:pt x="19738" y="37791"/>
                  </a:lnTo>
                  <a:lnTo>
                    <a:pt x="17921" y="45038"/>
                  </a:lnTo>
                  <a:lnTo>
                    <a:pt x="16710" y="53044"/>
                  </a:lnTo>
                  <a:lnTo>
                    <a:pt x="15903" y="61556"/>
                  </a:lnTo>
                  <a:lnTo>
                    <a:pt x="14570" y="70406"/>
                  </a:lnTo>
                  <a:lnTo>
                    <a:pt x="12889" y="79481"/>
                  </a:lnTo>
                  <a:lnTo>
                    <a:pt x="10974" y="88706"/>
                  </a:lnTo>
                  <a:lnTo>
                    <a:pt x="9697" y="98825"/>
                  </a:lnTo>
                  <a:lnTo>
                    <a:pt x="8279" y="120651"/>
                  </a:lnTo>
                  <a:lnTo>
                    <a:pt x="7107" y="132821"/>
                  </a:lnTo>
                  <a:lnTo>
                    <a:pt x="5532" y="145697"/>
                  </a:lnTo>
                  <a:lnTo>
                    <a:pt x="3688" y="159044"/>
                  </a:lnTo>
                  <a:lnTo>
                    <a:pt x="2459" y="172704"/>
                  </a:lnTo>
                  <a:lnTo>
                    <a:pt x="1639" y="186574"/>
                  </a:lnTo>
                  <a:lnTo>
                    <a:pt x="1093" y="200582"/>
                  </a:lnTo>
                  <a:lnTo>
                    <a:pt x="486" y="230964"/>
                  </a:lnTo>
                  <a:lnTo>
                    <a:pt x="0" y="621176"/>
                  </a:lnTo>
                  <a:lnTo>
                    <a:pt x="794" y="634779"/>
                  </a:lnTo>
                  <a:lnTo>
                    <a:pt x="2117" y="647817"/>
                  </a:lnTo>
                  <a:lnTo>
                    <a:pt x="3792" y="660478"/>
                  </a:lnTo>
                  <a:lnTo>
                    <a:pt x="4910" y="672094"/>
                  </a:lnTo>
                  <a:lnTo>
                    <a:pt x="6151" y="693466"/>
                  </a:lnTo>
                  <a:lnTo>
                    <a:pt x="7276" y="703610"/>
                  </a:lnTo>
                  <a:lnTo>
                    <a:pt x="8819" y="713549"/>
                  </a:lnTo>
                  <a:lnTo>
                    <a:pt x="10642" y="723349"/>
                  </a:lnTo>
                  <a:lnTo>
                    <a:pt x="12651" y="731470"/>
                  </a:lnTo>
                  <a:lnTo>
                    <a:pt x="14784" y="738471"/>
                  </a:lnTo>
                  <a:lnTo>
                    <a:pt x="17000" y="744727"/>
                  </a:lnTo>
                  <a:lnTo>
                    <a:pt x="19271" y="750484"/>
                  </a:lnTo>
                  <a:lnTo>
                    <a:pt x="21578" y="755910"/>
                  </a:lnTo>
                  <a:lnTo>
                    <a:pt x="23911" y="761115"/>
                  </a:lnTo>
                  <a:lnTo>
                    <a:pt x="25465" y="765379"/>
                  </a:lnTo>
                  <a:lnTo>
                    <a:pt x="26502" y="769015"/>
                  </a:lnTo>
                  <a:lnTo>
                    <a:pt x="28575" y="7786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422"/>
            <p:cNvSpPr/>
            <p:nvPr/>
          </p:nvSpPr>
          <p:spPr>
            <a:xfrm>
              <a:off x="3357562" y="3378993"/>
              <a:ext cx="121445" cy="1007270"/>
            </a:xfrm>
            <a:custGeom>
              <a:avLst/>
              <a:gdLst/>
              <a:ahLst/>
              <a:cxnLst/>
              <a:rect l="0" t="0" r="0" b="0"/>
              <a:pathLst>
                <a:path w="121445" h="1007270">
                  <a:moveTo>
                    <a:pt x="0" y="0"/>
                  </a:moveTo>
                  <a:lnTo>
                    <a:pt x="0" y="37585"/>
                  </a:lnTo>
                  <a:lnTo>
                    <a:pt x="4909" y="76863"/>
                  </a:lnTo>
                  <a:lnTo>
                    <a:pt x="6151" y="102424"/>
                  </a:lnTo>
                  <a:lnTo>
                    <a:pt x="6850" y="147382"/>
                  </a:lnTo>
                  <a:lnTo>
                    <a:pt x="7141" y="385940"/>
                  </a:lnTo>
                  <a:lnTo>
                    <a:pt x="7936" y="408106"/>
                  </a:lnTo>
                  <a:lnTo>
                    <a:pt x="9260" y="430820"/>
                  </a:lnTo>
                  <a:lnTo>
                    <a:pt x="10936" y="453901"/>
                  </a:lnTo>
                  <a:lnTo>
                    <a:pt x="12053" y="476432"/>
                  </a:lnTo>
                  <a:lnTo>
                    <a:pt x="13294" y="520517"/>
                  </a:lnTo>
                  <a:lnTo>
                    <a:pt x="14419" y="543067"/>
                  </a:lnTo>
                  <a:lnTo>
                    <a:pt x="17785" y="589291"/>
                  </a:lnTo>
                  <a:lnTo>
                    <a:pt x="24143" y="656147"/>
                  </a:lnTo>
                  <a:lnTo>
                    <a:pt x="31054" y="721199"/>
                  </a:lnTo>
                  <a:lnTo>
                    <a:pt x="34197" y="741943"/>
                  </a:lnTo>
                  <a:lnTo>
                    <a:pt x="37879" y="762123"/>
                  </a:lnTo>
                  <a:lnTo>
                    <a:pt x="41921" y="781926"/>
                  </a:lnTo>
                  <a:lnTo>
                    <a:pt x="48530" y="818746"/>
                  </a:lnTo>
                  <a:lnTo>
                    <a:pt x="51403" y="836343"/>
                  </a:lnTo>
                  <a:lnTo>
                    <a:pt x="54906" y="852837"/>
                  </a:lnTo>
                  <a:lnTo>
                    <a:pt x="58829" y="868596"/>
                  </a:lnTo>
                  <a:lnTo>
                    <a:pt x="63032" y="883864"/>
                  </a:lnTo>
                  <a:lnTo>
                    <a:pt x="67421" y="898012"/>
                  </a:lnTo>
                  <a:lnTo>
                    <a:pt x="71935" y="911412"/>
                  </a:lnTo>
                  <a:lnTo>
                    <a:pt x="86794" y="953851"/>
                  </a:lnTo>
                  <a:lnTo>
                    <a:pt x="90406" y="961338"/>
                  </a:lnTo>
                  <a:lnTo>
                    <a:pt x="94402" y="967917"/>
                  </a:lnTo>
                  <a:lnTo>
                    <a:pt x="98653" y="973891"/>
                  </a:lnTo>
                  <a:lnTo>
                    <a:pt x="102281" y="979461"/>
                  </a:lnTo>
                  <a:lnTo>
                    <a:pt x="105494" y="984761"/>
                  </a:lnTo>
                  <a:lnTo>
                    <a:pt x="112561" y="997091"/>
                  </a:lnTo>
                  <a:lnTo>
                    <a:pt x="115644" y="1000893"/>
                  </a:lnTo>
                  <a:lnTo>
                    <a:pt x="121444" y="10072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423"/>
            <p:cNvSpPr/>
            <p:nvPr/>
          </p:nvSpPr>
          <p:spPr>
            <a:xfrm>
              <a:off x="3779043" y="3157831"/>
              <a:ext cx="164308" cy="1299870"/>
            </a:xfrm>
            <a:custGeom>
              <a:avLst/>
              <a:gdLst/>
              <a:ahLst/>
              <a:cxnLst/>
              <a:rect l="0" t="0" r="0" b="0"/>
              <a:pathLst>
                <a:path w="164308" h="1299870">
                  <a:moveTo>
                    <a:pt x="0" y="6850"/>
                  </a:moveTo>
                  <a:lnTo>
                    <a:pt x="6850" y="0"/>
                  </a:lnTo>
                  <a:lnTo>
                    <a:pt x="7057" y="3586"/>
                  </a:lnTo>
                  <a:lnTo>
                    <a:pt x="7880" y="5467"/>
                  </a:lnTo>
                  <a:lnTo>
                    <a:pt x="12830" y="13496"/>
                  </a:lnTo>
                  <a:lnTo>
                    <a:pt x="17079" y="24091"/>
                  </a:lnTo>
                  <a:lnTo>
                    <a:pt x="20142" y="47236"/>
                  </a:lnTo>
                  <a:lnTo>
                    <a:pt x="21049" y="77994"/>
                  </a:lnTo>
                  <a:lnTo>
                    <a:pt x="21398" y="171205"/>
                  </a:lnTo>
                  <a:lnTo>
                    <a:pt x="20615" y="191033"/>
                  </a:lnTo>
                  <a:lnTo>
                    <a:pt x="17629" y="234230"/>
                  </a:lnTo>
                  <a:lnTo>
                    <a:pt x="11486" y="303175"/>
                  </a:lnTo>
                  <a:lnTo>
                    <a:pt x="10038" y="327431"/>
                  </a:lnTo>
                  <a:lnTo>
                    <a:pt x="8430" y="377665"/>
                  </a:lnTo>
                  <a:lnTo>
                    <a:pt x="7314" y="514910"/>
                  </a:lnTo>
                  <a:lnTo>
                    <a:pt x="7178" y="624732"/>
                  </a:lnTo>
                  <a:lnTo>
                    <a:pt x="7960" y="652134"/>
                  </a:lnTo>
                  <a:lnTo>
                    <a:pt x="12060" y="735414"/>
                  </a:lnTo>
                  <a:lnTo>
                    <a:pt x="13298" y="789179"/>
                  </a:lnTo>
                  <a:lnTo>
                    <a:pt x="15215" y="816534"/>
                  </a:lnTo>
                  <a:lnTo>
                    <a:pt x="18081" y="844295"/>
                  </a:lnTo>
                  <a:lnTo>
                    <a:pt x="21579" y="872328"/>
                  </a:lnTo>
                  <a:lnTo>
                    <a:pt x="25499" y="898954"/>
                  </a:lnTo>
                  <a:lnTo>
                    <a:pt x="34087" y="949705"/>
                  </a:lnTo>
                  <a:lnTo>
                    <a:pt x="47847" y="1022902"/>
                  </a:lnTo>
                  <a:lnTo>
                    <a:pt x="61979" y="1091069"/>
                  </a:lnTo>
                  <a:lnTo>
                    <a:pt x="66719" y="1111456"/>
                  </a:lnTo>
                  <a:lnTo>
                    <a:pt x="76220" y="1148925"/>
                  </a:lnTo>
                  <a:lnTo>
                    <a:pt x="81770" y="1165109"/>
                  </a:lnTo>
                  <a:lnTo>
                    <a:pt x="87851" y="1179866"/>
                  </a:lnTo>
                  <a:lnTo>
                    <a:pt x="94286" y="1193673"/>
                  </a:lnTo>
                  <a:lnTo>
                    <a:pt x="99370" y="1206847"/>
                  </a:lnTo>
                  <a:lnTo>
                    <a:pt x="103553" y="1219598"/>
                  </a:lnTo>
                  <a:lnTo>
                    <a:pt x="107135" y="1232067"/>
                  </a:lnTo>
                  <a:lnTo>
                    <a:pt x="111905" y="1242761"/>
                  </a:lnTo>
                  <a:lnTo>
                    <a:pt x="117466" y="1252272"/>
                  </a:lnTo>
                  <a:lnTo>
                    <a:pt x="123554" y="1260994"/>
                  </a:lnTo>
                  <a:lnTo>
                    <a:pt x="129201" y="1268396"/>
                  </a:lnTo>
                  <a:lnTo>
                    <a:pt x="134553" y="1274918"/>
                  </a:lnTo>
                  <a:lnTo>
                    <a:pt x="143939" y="1285605"/>
                  </a:lnTo>
                  <a:lnTo>
                    <a:pt x="150756" y="1293000"/>
                  </a:lnTo>
                  <a:lnTo>
                    <a:pt x="153685" y="1295289"/>
                  </a:lnTo>
                  <a:lnTo>
                    <a:pt x="156433" y="1296816"/>
                  </a:lnTo>
                  <a:lnTo>
                    <a:pt x="164307" y="1299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24"/>
            <p:cNvSpPr/>
            <p:nvPr/>
          </p:nvSpPr>
          <p:spPr>
            <a:xfrm>
              <a:off x="4179188" y="2943225"/>
              <a:ext cx="249938" cy="1700213"/>
            </a:xfrm>
            <a:custGeom>
              <a:avLst/>
              <a:gdLst/>
              <a:ahLst/>
              <a:cxnLst/>
              <a:rect l="0" t="0" r="0" b="0"/>
              <a:pathLst>
                <a:path w="249938" h="1700213">
                  <a:moveTo>
                    <a:pt x="14193" y="0"/>
                  </a:moveTo>
                  <a:lnTo>
                    <a:pt x="14193" y="158079"/>
                  </a:lnTo>
                  <a:lnTo>
                    <a:pt x="12076" y="196463"/>
                  </a:lnTo>
                  <a:lnTo>
                    <a:pt x="9283" y="238129"/>
                  </a:lnTo>
                  <a:lnTo>
                    <a:pt x="8042" y="283106"/>
                  </a:lnTo>
                  <a:lnTo>
                    <a:pt x="5374" y="329554"/>
                  </a:lnTo>
                  <a:lnTo>
                    <a:pt x="2336" y="377449"/>
                  </a:lnTo>
                  <a:lnTo>
                    <a:pt x="986" y="427840"/>
                  </a:lnTo>
                  <a:lnTo>
                    <a:pt x="0" y="587338"/>
                  </a:lnTo>
                  <a:lnTo>
                    <a:pt x="763" y="616190"/>
                  </a:lnTo>
                  <a:lnTo>
                    <a:pt x="4834" y="705303"/>
                  </a:lnTo>
                  <a:lnTo>
                    <a:pt x="7186" y="793178"/>
                  </a:lnTo>
                  <a:lnTo>
                    <a:pt x="10550" y="853644"/>
                  </a:lnTo>
                  <a:lnTo>
                    <a:pt x="13352" y="884215"/>
                  </a:lnTo>
                  <a:lnTo>
                    <a:pt x="27138" y="1007421"/>
                  </a:lnTo>
                  <a:lnTo>
                    <a:pt x="29967" y="1038326"/>
                  </a:lnTo>
                  <a:lnTo>
                    <a:pt x="33440" y="1068455"/>
                  </a:lnTo>
                  <a:lnTo>
                    <a:pt x="41533" y="1127331"/>
                  </a:lnTo>
                  <a:lnTo>
                    <a:pt x="46707" y="1156366"/>
                  </a:lnTo>
                  <a:lnTo>
                    <a:pt x="52538" y="1185248"/>
                  </a:lnTo>
                  <a:lnTo>
                    <a:pt x="65366" y="1242739"/>
                  </a:lnTo>
                  <a:lnTo>
                    <a:pt x="85976" y="1327862"/>
                  </a:lnTo>
                  <a:lnTo>
                    <a:pt x="100072" y="1382059"/>
                  </a:lnTo>
                  <a:lnTo>
                    <a:pt x="114274" y="1431017"/>
                  </a:lnTo>
                  <a:lnTo>
                    <a:pt x="135657" y="1498742"/>
                  </a:lnTo>
                  <a:lnTo>
                    <a:pt x="160423" y="1574249"/>
                  </a:lnTo>
                  <a:lnTo>
                    <a:pt x="166448" y="1590043"/>
                  </a:lnTo>
                  <a:lnTo>
                    <a:pt x="172847" y="1605335"/>
                  </a:lnTo>
                  <a:lnTo>
                    <a:pt x="179493" y="1620292"/>
                  </a:lnTo>
                  <a:lnTo>
                    <a:pt x="186306" y="1633438"/>
                  </a:lnTo>
                  <a:lnTo>
                    <a:pt x="193229" y="1645377"/>
                  </a:lnTo>
                  <a:lnTo>
                    <a:pt x="200225" y="1656512"/>
                  </a:lnTo>
                  <a:lnTo>
                    <a:pt x="206477" y="1665522"/>
                  </a:lnTo>
                  <a:lnTo>
                    <a:pt x="212232" y="1673117"/>
                  </a:lnTo>
                  <a:lnTo>
                    <a:pt x="217657" y="1679768"/>
                  </a:lnTo>
                  <a:lnTo>
                    <a:pt x="222861" y="1684995"/>
                  </a:lnTo>
                  <a:lnTo>
                    <a:pt x="227917" y="1689274"/>
                  </a:lnTo>
                  <a:lnTo>
                    <a:pt x="232876" y="1692919"/>
                  </a:lnTo>
                  <a:lnTo>
                    <a:pt x="240502" y="1696971"/>
                  </a:lnTo>
                  <a:lnTo>
                    <a:pt x="249937" y="17002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425"/>
            <p:cNvSpPr/>
            <p:nvPr/>
          </p:nvSpPr>
          <p:spPr>
            <a:xfrm>
              <a:off x="4868206" y="2414587"/>
              <a:ext cx="246720" cy="2221707"/>
            </a:xfrm>
            <a:custGeom>
              <a:avLst/>
              <a:gdLst/>
              <a:ahLst/>
              <a:cxnLst/>
              <a:rect l="0" t="0" r="0" b="0"/>
              <a:pathLst>
                <a:path w="246720" h="2221707">
                  <a:moveTo>
                    <a:pt x="82412" y="0"/>
                  </a:moveTo>
                  <a:lnTo>
                    <a:pt x="82412" y="71645"/>
                  </a:lnTo>
                  <a:lnTo>
                    <a:pt x="76709" y="130187"/>
                  </a:lnTo>
                  <a:lnTo>
                    <a:pt x="65620" y="229751"/>
                  </a:lnTo>
                  <a:lnTo>
                    <a:pt x="58809" y="276208"/>
                  </a:lnTo>
                  <a:lnTo>
                    <a:pt x="51285" y="327546"/>
                  </a:lnTo>
                  <a:lnTo>
                    <a:pt x="41792" y="414463"/>
                  </a:lnTo>
                  <a:lnTo>
                    <a:pt x="33668" y="474983"/>
                  </a:lnTo>
                  <a:lnTo>
                    <a:pt x="26881" y="538393"/>
                  </a:lnTo>
                  <a:lnTo>
                    <a:pt x="18598" y="638684"/>
                  </a:lnTo>
                  <a:lnTo>
                    <a:pt x="8688" y="783032"/>
                  </a:lnTo>
                  <a:lnTo>
                    <a:pt x="7069" y="820471"/>
                  </a:lnTo>
                  <a:lnTo>
                    <a:pt x="2354" y="973928"/>
                  </a:lnTo>
                  <a:lnTo>
                    <a:pt x="465" y="1013616"/>
                  </a:lnTo>
                  <a:lnTo>
                    <a:pt x="0" y="1053569"/>
                  </a:lnTo>
                  <a:lnTo>
                    <a:pt x="483" y="1093698"/>
                  </a:lnTo>
                  <a:lnTo>
                    <a:pt x="3137" y="1174269"/>
                  </a:lnTo>
                  <a:lnTo>
                    <a:pt x="6962" y="1255058"/>
                  </a:lnTo>
                  <a:lnTo>
                    <a:pt x="9887" y="1294699"/>
                  </a:lnTo>
                  <a:lnTo>
                    <a:pt x="17371" y="1372611"/>
                  </a:lnTo>
                  <a:lnTo>
                    <a:pt x="30509" y="1491668"/>
                  </a:lnTo>
                  <a:lnTo>
                    <a:pt x="35904" y="1530226"/>
                  </a:lnTo>
                  <a:lnTo>
                    <a:pt x="48248" y="1604819"/>
                  </a:lnTo>
                  <a:lnTo>
                    <a:pt x="68586" y="1713752"/>
                  </a:lnTo>
                  <a:lnTo>
                    <a:pt x="89692" y="1813850"/>
                  </a:lnTo>
                  <a:lnTo>
                    <a:pt x="111028" y="1905068"/>
                  </a:lnTo>
                  <a:lnTo>
                    <a:pt x="118952" y="1932827"/>
                  </a:lnTo>
                  <a:lnTo>
                    <a:pt x="127410" y="1959270"/>
                  </a:lnTo>
                  <a:lnTo>
                    <a:pt x="160004" y="2054950"/>
                  </a:lnTo>
                  <a:lnTo>
                    <a:pt x="167478" y="2075611"/>
                  </a:lnTo>
                  <a:lnTo>
                    <a:pt x="182132" y="2113383"/>
                  </a:lnTo>
                  <a:lnTo>
                    <a:pt x="189373" y="2129647"/>
                  </a:lnTo>
                  <a:lnTo>
                    <a:pt x="196582" y="2144458"/>
                  </a:lnTo>
                  <a:lnTo>
                    <a:pt x="203769" y="2158302"/>
                  </a:lnTo>
                  <a:lnTo>
                    <a:pt x="210148" y="2169911"/>
                  </a:lnTo>
                  <a:lnTo>
                    <a:pt x="215988" y="2180033"/>
                  </a:lnTo>
                  <a:lnTo>
                    <a:pt x="221469" y="2189161"/>
                  </a:lnTo>
                  <a:lnTo>
                    <a:pt x="226710" y="2196835"/>
                  </a:lnTo>
                  <a:lnTo>
                    <a:pt x="231793" y="2203538"/>
                  </a:lnTo>
                  <a:lnTo>
                    <a:pt x="246719" y="22217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426"/>
            <p:cNvSpPr/>
            <p:nvPr/>
          </p:nvSpPr>
          <p:spPr>
            <a:xfrm>
              <a:off x="5368328" y="2193131"/>
              <a:ext cx="368104" cy="2543176"/>
            </a:xfrm>
            <a:custGeom>
              <a:avLst/>
              <a:gdLst/>
              <a:ahLst/>
              <a:cxnLst/>
              <a:rect l="0" t="0" r="0" b="0"/>
              <a:pathLst>
                <a:path w="368104" h="2543176">
                  <a:moveTo>
                    <a:pt x="96640" y="0"/>
                  </a:moveTo>
                  <a:lnTo>
                    <a:pt x="96640" y="6151"/>
                  </a:lnTo>
                  <a:lnTo>
                    <a:pt x="100433" y="14434"/>
                  </a:lnTo>
                  <a:lnTo>
                    <a:pt x="102791" y="34527"/>
                  </a:lnTo>
                  <a:lnTo>
                    <a:pt x="103697" y="99797"/>
                  </a:lnTo>
                  <a:lnTo>
                    <a:pt x="97270" y="169320"/>
                  </a:lnTo>
                  <a:lnTo>
                    <a:pt x="86685" y="230879"/>
                  </a:lnTo>
                  <a:lnTo>
                    <a:pt x="73478" y="326622"/>
                  </a:lnTo>
                  <a:lnTo>
                    <a:pt x="41770" y="529380"/>
                  </a:lnTo>
                  <a:lnTo>
                    <a:pt x="34418" y="596436"/>
                  </a:lnTo>
                  <a:lnTo>
                    <a:pt x="27711" y="665926"/>
                  </a:lnTo>
                  <a:lnTo>
                    <a:pt x="19438" y="736498"/>
                  </a:lnTo>
                  <a:lnTo>
                    <a:pt x="12586" y="811785"/>
                  </a:lnTo>
                  <a:lnTo>
                    <a:pt x="7689" y="890224"/>
                  </a:lnTo>
                  <a:lnTo>
                    <a:pt x="495" y="1094671"/>
                  </a:lnTo>
                  <a:lnTo>
                    <a:pt x="0" y="1136974"/>
                  </a:lnTo>
                  <a:lnTo>
                    <a:pt x="464" y="1179464"/>
                  </a:lnTo>
                  <a:lnTo>
                    <a:pt x="3095" y="1265568"/>
                  </a:lnTo>
                  <a:lnTo>
                    <a:pt x="6910" y="1354108"/>
                  </a:lnTo>
                  <a:lnTo>
                    <a:pt x="13369" y="1443730"/>
                  </a:lnTo>
                  <a:lnTo>
                    <a:pt x="17313" y="1488743"/>
                  </a:lnTo>
                  <a:lnTo>
                    <a:pt x="22325" y="1533833"/>
                  </a:lnTo>
                  <a:lnTo>
                    <a:pt x="34243" y="1624149"/>
                  </a:lnTo>
                  <a:lnTo>
                    <a:pt x="54339" y="1759784"/>
                  </a:lnTo>
                  <a:lnTo>
                    <a:pt x="62883" y="1804221"/>
                  </a:lnTo>
                  <a:lnTo>
                    <a:pt x="72548" y="1848132"/>
                  </a:lnTo>
                  <a:lnTo>
                    <a:pt x="82960" y="1891694"/>
                  </a:lnTo>
                  <a:lnTo>
                    <a:pt x="93870" y="1933436"/>
                  </a:lnTo>
                  <a:lnTo>
                    <a:pt x="116576" y="2013682"/>
                  </a:lnTo>
                  <a:lnTo>
                    <a:pt x="151672" y="2130260"/>
                  </a:lnTo>
                  <a:lnTo>
                    <a:pt x="164284" y="2166298"/>
                  </a:lnTo>
                  <a:lnTo>
                    <a:pt x="177455" y="2200642"/>
                  </a:lnTo>
                  <a:lnTo>
                    <a:pt x="203995" y="2264732"/>
                  </a:lnTo>
                  <a:lnTo>
                    <a:pt x="229020" y="2322320"/>
                  </a:lnTo>
                  <a:lnTo>
                    <a:pt x="241250" y="2348313"/>
                  </a:lnTo>
                  <a:lnTo>
                    <a:pt x="253371" y="2372786"/>
                  </a:lnTo>
                  <a:lnTo>
                    <a:pt x="265422" y="2396245"/>
                  </a:lnTo>
                  <a:lnTo>
                    <a:pt x="277424" y="2417440"/>
                  </a:lnTo>
                  <a:lnTo>
                    <a:pt x="289394" y="2437127"/>
                  </a:lnTo>
                  <a:lnTo>
                    <a:pt x="301343" y="2455807"/>
                  </a:lnTo>
                  <a:lnTo>
                    <a:pt x="312484" y="2472230"/>
                  </a:lnTo>
                  <a:lnTo>
                    <a:pt x="323086" y="2487147"/>
                  </a:lnTo>
                  <a:lnTo>
                    <a:pt x="333329" y="2501060"/>
                  </a:lnTo>
                  <a:lnTo>
                    <a:pt x="341745" y="2511924"/>
                  </a:lnTo>
                  <a:lnTo>
                    <a:pt x="348943" y="2520753"/>
                  </a:lnTo>
                  <a:lnTo>
                    <a:pt x="368103" y="2543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27"/>
            <p:cNvSpPr/>
            <p:nvPr/>
          </p:nvSpPr>
          <p:spPr>
            <a:xfrm>
              <a:off x="5893725" y="2043112"/>
              <a:ext cx="457069" cy="2814639"/>
            </a:xfrm>
            <a:custGeom>
              <a:avLst/>
              <a:gdLst/>
              <a:ahLst/>
              <a:cxnLst/>
              <a:rect l="0" t="0" r="0" b="0"/>
              <a:pathLst>
                <a:path w="457069" h="2814639">
                  <a:moveTo>
                    <a:pt x="57018" y="0"/>
                  </a:moveTo>
                  <a:lnTo>
                    <a:pt x="57018" y="16793"/>
                  </a:lnTo>
                  <a:lnTo>
                    <a:pt x="70019" y="96066"/>
                  </a:lnTo>
                  <a:lnTo>
                    <a:pt x="63366" y="176731"/>
                  </a:lnTo>
                  <a:lnTo>
                    <a:pt x="52151" y="281683"/>
                  </a:lnTo>
                  <a:lnTo>
                    <a:pt x="30028" y="536194"/>
                  </a:lnTo>
                  <a:lnTo>
                    <a:pt x="18771" y="638033"/>
                  </a:lnTo>
                  <a:lnTo>
                    <a:pt x="12767" y="708227"/>
                  </a:lnTo>
                  <a:lnTo>
                    <a:pt x="4925" y="822267"/>
                  </a:lnTo>
                  <a:lnTo>
                    <a:pt x="2115" y="901498"/>
                  </a:lnTo>
                  <a:lnTo>
                    <a:pt x="312" y="1069896"/>
                  </a:lnTo>
                  <a:lnTo>
                    <a:pt x="0" y="1207241"/>
                  </a:lnTo>
                  <a:lnTo>
                    <a:pt x="1543" y="1254090"/>
                  </a:lnTo>
                  <a:lnTo>
                    <a:pt x="4160" y="1301197"/>
                  </a:lnTo>
                  <a:lnTo>
                    <a:pt x="11301" y="1395872"/>
                  </a:lnTo>
                  <a:lnTo>
                    <a:pt x="33457" y="1633598"/>
                  </a:lnTo>
                  <a:lnTo>
                    <a:pt x="39723" y="1681997"/>
                  </a:lnTo>
                  <a:lnTo>
                    <a:pt x="55152" y="1780223"/>
                  </a:lnTo>
                  <a:lnTo>
                    <a:pt x="64505" y="1828165"/>
                  </a:lnTo>
                  <a:lnTo>
                    <a:pt x="74710" y="1875208"/>
                  </a:lnTo>
                  <a:lnTo>
                    <a:pt x="96631" y="1967695"/>
                  </a:lnTo>
                  <a:lnTo>
                    <a:pt x="119603" y="2059070"/>
                  </a:lnTo>
                  <a:lnTo>
                    <a:pt x="132079" y="2103757"/>
                  </a:lnTo>
                  <a:lnTo>
                    <a:pt x="158641" y="2191510"/>
                  </a:lnTo>
                  <a:lnTo>
                    <a:pt x="173186" y="2233325"/>
                  </a:lnTo>
                  <a:lnTo>
                    <a:pt x="188438" y="2273902"/>
                  </a:lnTo>
                  <a:lnTo>
                    <a:pt x="249048" y="2426485"/>
                  </a:lnTo>
                  <a:lnTo>
                    <a:pt x="278096" y="2495017"/>
                  </a:lnTo>
                  <a:lnTo>
                    <a:pt x="292510" y="2527739"/>
                  </a:lnTo>
                  <a:lnTo>
                    <a:pt x="306882" y="2557490"/>
                  </a:lnTo>
                  <a:lnTo>
                    <a:pt x="321225" y="2585262"/>
                  </a:lnTo>
                  <a:lnTo>
                    <a:pt x="374673" y="2683075"/>
                  </a:lnTo>
                  <a:lnTo>
                    <a:pt x="386263" y="2703117"/>
                  </a:lnTo>
                  <a:lnTo>
                    <a:pt x="407607" y="2738085"/>
                  </a:lnTo>
                  <a:lnTo>
                    <a:pt x="429889" y="2773170"/>
                  </a:lnTo>
                  <a:lnTo>
                    <a:pt x="457068" y="28146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28"/>
            <p:cNvSpPr/>
            <p:nvPr/>
          </p:nvSpPr>
          <p:spPr>
            <a:xfrm>
              <a:off x="6447442" y="1750218"/>
              <a:ext cx="624871" cy="3078958"/>
            </a:xfrm>
            <a:custGeom>
              <a:avLst/>
              <a:gdLst/>
              <a:ahLst/>
              <a:cxnLst/>
              <a:rect l="0" t="0" r="0" b="0"/>
              <a:pathLst>
                <a:path w="624871" h="3078958">
                  <a:moveTo>
                    <a:pt x="67658" y="0"/>
                  </a:moveTo>
                  <a:lnTo>
                    <a:pt x="71774" y="90870"/>
                  </a:lnTo>
                  <a:lnTo>
                    <a:pt x="64565" y="177518"/>
                  </a:lnTo>
                  <a:lnTo>
                    <a:pt x="54817" y="264871"/>
                  </a:lnTo>
                  <a:lnTo>
                    <a:pt x="42863" y="340506"/>
                  </a:lnTo>
                  <a:lnTo>
                    <a:pt x="30061" y="423683"/>
                  </a:lnTo>
                  <a:lnTo>
                    <a:pt x="20887" y="513327"/>
                  </a:lnTo>
                  <a:lnTo>
                    <a:pt x="8239" y="670721"/>
                  </a:lnTo>
                  <a:lnTo>
                    <a:pt x="5531" y="740747"/>
                  </a:lnTo>
                  <a:lnTo>
                    <a:pt x="3533" y="814996"/>
                  </a:lnTo>
                  <a:lnTo>
                    <a:pt x="0" y="892975"/>
                  </a:lnTo>
                  <a:lnTo>
                    <a:pt x="16" y="976845"/>
                  </a:lnTo>
                  <a:lnTo>
                    <a:pt x="1876" y="1064391"/>
                  </a:lnTo>
                  <a:lnTo>
                    <a:pt x="3717" y="1200054"/>
                  </a:lnTo>
                  <a:lnTo>
                    <a:pt x="6960" y="1296151"/>
                  </a:lnTo>
                  <a:lnTo>
                    <a:pt x="13164" y="1394423"/>
                  </a:lnTo>
                  <a:lnTo>
                    <a:pt x="17041" y="1443966"/>
                  </a:lnTo>
                  <a:lnTo>
                    <a:pt x="27699" y="1545580"/>
                  </a:lnTo>
                  <a:lnTo>
                    <a:pt x="33875" y="1597124"/>
                  </a:lnTo>
                  <a:lnTo>
                    <a:pt x="49204" y="1700962"/>
                  </a:lnTo>
                  <a:lnTo>
                    <a:pt x="57736" y="1753100"/>
                  </a:lnTo>
                  <a:lnTo>
                    <a:pt x="67393" y="1804527"/>
                  </a:lnTo>
                  <a:lnTo>
                    <a:pt x="88707" y="1906118"/>
                  </a:lnTo>
                  <a:lnTo>
                    <a:pt x="113525" y="2008949"/>
                  </a:lnTo>
                  <a:lnTo>
                    <a:pt x="140431" y="2111273"/>
                  </a:lnTo>
                  <a:lnTo>
                    <a:pt x="168264" y="2209666"/>
                  </a:lnTo>
                  <a:lnTo>
                    <a:pt x="183941" y="2258130"/>
                  </a:lnTo>
                  <a:lnTo>
                    <a:pt x="200742" y="2306314"/>
                  </a:lnTo>
                  <a:lnTo>
                    <a:pt x="218293" y="2354312"/>
                  </a:lnTo>
                  <a:lnTo>
                    <a:pt x="236344" y="2400597"/>
                  </a:lnTo>
                  <a:lnTo>
                    <a:pt x="273333" y="2490126"/>
                  </a:lnTo>
                  <a:lnTo>
                    <a:pt x="292087" y="2532415"/>
                  </a:lnTo>
                  <a:lnTo>
                    <a:pt x="329858" y="2613270"/>
                  </a:lnTo>
                  <a:lnTo>
                    <a:pt x="348820" y="2651024"/>
                  </a:lnTo>
                  <a:lnTo>
                    <a:pt x="440125" y="2821588"/>
                  </a:lnTo>
                  <a:lnTo>
                    <a:pt x="456463" y="2850228"/>
                  </a:lnTo>
                  <a:lnTo>
                    <a:pt x="472118" y="2876465"/>
                  </a:lnTo>
                  <a:lnTo>
                    <a:pt x="527670" y="2966110"/>
                  </a:lnTo>
                  <a:lnTo>
                    <a:pt x="540226" y="2983882"/>
                  </a:lnTo>
                  <a:lnTo>
                    <a:pt x="552566" y="2999698"/>
                  </a:lnTo>
                  <a:lnTo>
                    <a:pt x="564761" y="3014212"/>
                  </a:lnTo>
                  <a:lnTo>
                    <a:pt x="575272" y="3026268"/>
                  </a:lnTo>
                  <a:lnTo>
                    <a:pt x="593301" y="3046014"/>
                  </a:lnTo>
                  <a:lnTo>
                    <a:pt x="609255" y="3066727"/>
                  </a:lnTo>
                  <a:lnTo>
                    <a:pt x="616078" y="3073521"/>
                  </a:lnTo>
                  <a:lnTo>
                    <a:pt x="624870" y="30789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29"/>
            <p:cNvSpPr/>
            <p:nvPr/>
          </p:nvSpPr>
          <p:spPr>
            <a:xfrm>
              <a:off x="6929437" y="1607343"/>
              <a:ext cx="242889" cy="2621758"/>
            </a:xfrm>
            <a:custGeom>
              <a:avLst/>
              <a:gdLst/>
              <a:ahLst/>
              <a:cxnLst/>
              <a:rect l="0" t="0" r="0" b="0"/>
              <a:pathLst>
                <a:path w="242889" h="2621758">
                  <a:moveTo>
                    <a:pt x="0" y="0"/>
                  </a:moveTo>
                  <a:lnTo>
                    <a:pt x="3793" y="3793"/>
                  </a:lnTo>
                  <a:lnTo>
                    <a:pt x="4910" y="5704"/>
                  </a:lnTo>
                  <a:lnTo>
                    <a:pt x="11857" y="25630"/>
                  </a:lnTo>
                  <a:lnTo>
                    <a:pt x="18983" y="71953"/>
                  </a:lnTo>
                  <a:lnTo>
                    <a:pt x="26126" y="151485"/>
                  </a:lnTo>
                  <a:lnTo>
                    <a:pt x="28091" y="217189"/>
                  </a:lnTo>
                  <a:lnTo>
                    <a:pt x="24688" y="294873"/>
                  </a:lnTo>
                  <a:lnTo>
                    <a:pt x="22396" y="365359"/>
                  </a:lnTo>
                  <a:lnTo>
                    <a:pt x="21717" y="441542"/>
                  </a:lnTo>
                  <a:lnTo>
                    <a:pt x="17723" y="523204"/>
                  </a:lnTo>
                  <a:lnTo>
                    <a:pt x="4646" y="712980"/>
                  </a:lnTo>
                  <a:lnTo>
                    <a:pt x="2065" y="781224"/>
                  </a:lnTo>
                  <a:lnTo>
                    <a:pt x="612" y="888699"/>
                  </a:lnTo>
                  <a:lnTo>
                    <a:pt x="3" y="1458668"/>
                  </a:lnTo>
                  <a:lnTo>
                    <a:pt x="1590" y="1509814"/>
                  </a:lnTo>
                  <a:lnTo>
                    <a:pt x="7586" y="1615326"/>
                  </a:lnTo>
                  <a:lnTo>
                    <a:pt x="12201" y="1668228"/>
                  </a:lnTo>
                  <a:lnTo>
                    <a:pt x="23678" y="1773575"/>
                  </a:lnTo>
                  <a:lnTo>
                    <a:pt x="43529" y="1931059"/>
                  </a:lnTo>
                  <a:lnTo>
                    <a:pt x="52038" y="1983492"/>
                  </a:lnTo>
                  <a:lnTo>
                    <a:pt x="72076" y="2088317"/>
                  </a:lnTo>
                  <a:lnTo>
                    <a:pt x="83769" y="2138336"/>
                  </a:lnTo>
                  <a:lnTo>
                    <a:pt x="96327" y="2186764"/>
                  </a:lnTo>
                  <a:lnTo>
                    <a:pt x="122981" y="2280789"/>
                  </a:lnTo>
                  <a:lnTo>
                    <a:pt x="150702" y="2372849"/>
                  </a:lnTo>
                  <a:lnTo>
                    <a:pt x="163968" y="2413749"/>
                  </a:lnTo>
                  <a:lnTo>
                    <a:pt x="189292" y="2486711"/>
                  </a:lnTo>
                  <a:lnTo>
                    <a:pt x="200807" y="2517439"/>
                  </a:lnTo>
                  <a:lnTo>
                    <a:pt x="242888" y="26217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4825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system of equations?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 system of linear equations (or linear system) is a collection of linear equations involving the same set of variables.</a:t>
            </a:r>
          </a:p>
          <a:p>
            <a:r>
              <a:rPr lang="en-US" dirty="0" smtClean="0"/>
              <a:t>There are three ways to solve:</a:t>
            </a:r>
          </a:p>
          <a:p>
            <a:pPr lvl="1"/>
            <a:r>
              <a:rPr lang="en-US" dirty="0" smtClean="0"/>
              <a:t>Graphically</a:t>
            </a:r>
          </a:p>
          <a:p>
            <a:pPr lvl="1"/>
            <a:r>
              <a:rPr lang="en-US" dirty="0" smtClean="0"/>
              <a:t>Addition/elimination method</a:t>
            </a:r>
          </a:p>
          <a:p>
            <a:pPr lvl="1"/>
            <a:r>
              <a:rPr lang="en-US" dirty="0" err="1" smtClean="0"/>
              <a:t>Subtitution</a:t>
            </a:r>
            <a:r>
              <a:rPr lang="en-US" dirty="0" smtClean="0"/>
              <a:t>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42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systems of equations graphically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Graph each line</a:t>
            </a:r>
          </a:p>
          <a:p>
            <a:pPr marL="514350" indent="-514350">
              <a:buAutoNum type="arabicParenR"/>
            </a:pPr>
            <a:r>
              <a:rPr lang="en-US" dirty="0" smtClean="0"/>
              <a:t>Find the intersection</a:t>
            </a:r>
          </a:p>
          <a:p>
            <a:pPr marL="514350" indent="-514350">
              <a:buAutoNum type="arabicParenR"/>
            </a:pPr>
            <a:r>
              <a:rPr lang="en-US" dirty="0" smtClean="0"/>
              <a:t>Check the solution algebraically.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 b="12608"/>
          <a:stretch/>
        </p:blipFill>
        <p:spPr bwMode="auto">
          <a:xfrm>
            <a:off x="4252578" y="1188720"/>
            <a:ext cx="4891422" cy="384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370"/>
          <p:cNvSpPr/>
          <p:nvPr/>
        </p:nvSpPr>
        <p:spPr>
          <a:xfrm>
            <a:off x="7365234" y="3164716"/>
            <a:ext cx="92805" cy="85361"/>
          </a:xfrm>
          <a:custGeom>
            <a:avLst/>
            <a:gdLst/>
            <a:ahLst/>
            <a:cxnLst/>
            <a:rect l="0" t="0" r="0" b="0"/>
            <a:pathLst>
              <a:path w="92805" h="85361">
                <a:moveTo>
                  <a:pt x="21403" y="28540"/>
                </a:moveTo>
                <a:lnTo>
                  <a:pt x="14260" y="28540"/>
                </a:lnTo>
                <a:lnTo>
                  <a:pt x="38109" y="28540"/>
                </a:lnTo>
                <a:lnTo>
                  <a:pt x="40477" y="29334"/>
                </a:lnTo>
                <a:lnTo>
                  <a:pt x="42851" y="30656"/>
                </a:lnTo>
                <a:lnTo>
                  <a:pt x="45226" y="32332"/>
                </a:lnTo>
                <a:lnTo>
                  <a:pt x="48398" y="33449"/>
                </a:lnTo>
                <a:lnTo>
                  <a:pt x="52100" y="34194"/>
                </a:lnTo>
                <a:lnTo>
                  <a:pt x="56154" y="34691"/>
                </a:lnTo>
                <a:lnTo>
                  <a:pt x="58859" y="35815"/>
                </a:lnTo>
                <a:lnTo>
                  <a:pt x="60660" y="37359"/>
                </a:lnTo>
                <a:lnTo>
                  <a:pt x="61863" y="39182"/>
                </a:lnTo>
                <a:lnTo>
                  <a:pt x="63457" y="41191"/>
                </a:lnTo>
                <a:lnTo>
                  <a:pt x="65314" y="43324"/>
                </a:lnTo>
                <a:lnTo>
                  <a:pt x="70205" y="48658"/>
                </a:lnTo>
                <a:lnTo>
                  <a:pt x="70607" y="49889"/>
                </a:lnTo>
                <a:lnTo>
                  <a:pt x="70874" y="51504"/>
                </a:lnTo>
                <a:lnTo>
                  <a:pt x="71053" y="53374"/>
                </a:lnTo>
                <a:lnTo>
                  <a:pt x="71966" y="54621"/>
                </a:lnTo>
                <a:lnTo>
                  <a:pt x="73368" y="55452"/>
                </a:lnTo>
                <a:lnTo>
                  <a:pt x="75096" y="56007"/>
                </a:lnTo>
                <a:lnTo>
                  <a:pt x="76248" y="57170"/>
                </a:lnTo>
                <a:lnTo>
                  <a:pt x="77017" y="58739"/>
                </a:lnTo>
                <a:lnTo>
                  <a:pt x="77529" y="60579"/>
                </a:lnTo>
                <a:lnTo>
                  <a:pt x="77076" y="62599"/>
                </a:lnTo>
                <a:lnTo>
                  <a:pt x="75981" y="64740"/>
                </a:lnTo>
                <a:lnTo>
                  <a:pt x="74457" y="66961"/>
                </a:lnTo>
                <a:lnTo>
                  <a:pt x="72648" y="69235"/>
                </a:lnTo>
                <a:lnTo>
                  <a:pt x="70647" y="71545"/>
                </a:lnTo>
                <a:lnTo>
                  <a:pt x="65526" y="77163"/>
                </a:lnTo>
                <a:lnTo>
                  <a:pt x="60846" y="81929"/>
                </a:lnTo>
                <a:lnTo>
                  <a:pt x="58811" y="83182"/>
                </a:lnTo>
                <a:lnTo>
                  <a:pt x="56661" y="84018"/>
                </a:lnTo>
                <a:lnTo>
                  <a:pt x="54434" y="84575"/>
                </a:lnTo>
                <a:lnTo>
                  <a:pt x="52155" y="84947"/>
                </a:lnTo>
                <a:lnTo>
                  <a:pt x="49841" y="85194"/>
                </a:lnTo>
                <a:lnTo>
                  <a:pt x="47506" y="85360"/>
                </a:lnTo>
                <a:lnTo>
                  <a:pt x="44361" y="84676"/>
                </a:lnTo>
                <a:lnTo>
                  <a:pt x="40678" y="83426"/>
                </a:lnTo>
                <a:lnTo>
                  <a:pt x="30944" y="79510"/>
                </a:lnTo>
                <a:lnTo>
                  <a:pt x="29351" y="78395"/>
                </a:lnTo>
                <a:lnTo>
                  <a:pt x="27495" y="76858"/>
                </a:lnTo>
                <a:lnTo>
                  <a:pt x="25464" y="75039"/>
                </a:lnTo>
                <a:lnTo>
                  <a:pt x="21091" y="70902"/>
                </a:lnTo>
                <a:lnTo>
                  <a:pt x="3737" y="53732"/>
                </a:lnTo>
                <a:lnTo>
                  <a:pt x="2482" y="51684"/>
                </a:lnTo>
                <a:lnTo>
                  <a:pt x="1645" y="49526"/>
                </a:lnTo>
                <a:lnTo>
                  <a:pt x="1087" y="47293"/>
                </a:lnTo>
                <a:lnTo>
                  <a:pt x="716" y="45011"/>
                </a:lnTo>
                <a:lnTo>
                  <a:pt x="467" y="42695"/>
                </a:lnTo>
                <a:lnTo>
                  <a:pt x="302" y="40358"/>
                </a:lnTo>
                <a:lnTo>
                  <a:pt x="193" y="38006"/>
                </a:lnTo>
                <a:lnTo>
                  <a:pt x="69" y="33276"/>
                </a:lnTo>
                <a:lnTo>
                  <a:pt x="0" y="22359"/>
                </a:lnTo>
                <a:lnTo>
                  <a:pt x="784" y="19657"/>
                </a:lnTo>
                <a:lnTo>
                  <a:pt x="2101" y="17855"/>
                </a:lnTo>
                <a:lnTo>
                  <a:pt x="3773" y="16654"/>
                </a:lnTo>
                <a:lnTo>
                  <a:pt x="5681" y="15060"/>
                </a:lnTo>
                <a:lnTo>
                  <a:pt x="7746" y="13203"/>
                </a:lnTo>
                <a:lnTo>
                  <a:pt x="9918" y="11172"/>
                </a:lnTo>
                <a:lnTo>
                  <a:pt x="12952" y="9023"/>
                </a:lnTo>
                <a:lnTo>
                  <a:pt x="16563" y="6798"/>
                </a:lnTo>
                <a:lnTo>
                  <a:pt x="20558" y="4520"/>
                </a:lnTo>
                <a:lnTo>
                  <a:pt x="24014" y="3002"/>
                </a:lnTo>
                <a:lnTo>
                  <a:pt x="27113" y="1989"/>
                </a:lnTo>
                <a:lnTo>
                  <a:pt x="29971" y="1315"/>
                </a:lnTo>
                <a:lnTo>
                  <a:pt x="32672" y="865"/>
                </a:lnTo>
                <a:lnTo>
                  <a:pt x="35266" y="565"/>
                </a:lnTo>
                <a:lnTo>
                  <a:pt x="37789" y="365"/>
                </a:lnTo>
                <a:lnTo>
                  <a:pt x="40265" y="231"/>
                </a:lnTo>
                <a:lnTo>
                  <a:pt x="45132" y="83"/>
                </a:lnTo>
                <a:lnTo>
                  <a:pt x="56126" y="0"/>
                </a:lnTo>
                <a:lnTo>
                  <a:pt x="59633" y="782"/>
                </a:lnTo>
                <a:lnTo>
                  <a:pt x="62766" y="2097"/>
                </a:lnTo>
                <a:lnTo>
                  <a:pt x="65646" y="3768"/>
                </a:lnTo>
                <a:lnTo>
                  <a:pt x="68361" y="5675"/>
                </a:lnTo>
                <a:lnTo>
                  <a:pt x="70964" y="7740"/>
                </a:lnTo>
                <a:lnTo>
                  <a:pt x="73494" y="9911"/>
                </a:lnTo>
                <a:lnTo>
                  <a:pt x="75974" y="11358"/>
                </a:lnTo>
                <a:lnTo>
                  <a:pt x="78421" y="12323"/>
                </a:lnTo>
                <a:lnTo>
                  <a:pt x="80847" y="12966"/>
                </a:lnTo>
                <a:lnTo>
                  <a:pt x="83257" y="14189"/>
                </a:lnTo>
                <a:lnTo>
                  <a:pt x="85657" y="15797"/>
                </a:lnTo>
                <a:lnTo>
                  <a:pt x="88052" y="17663"/>
                </a:lnTo>
                <a:lnTo>
                  <a:pt x="89648" y="19701"/>
                </a:lnTo>
                <a:lnTo>
                  <a:pt x="90713" y="21854"/>
                </a:lnTo>
                <a:lnTo>
                  <a:pt x="91422" y="24082"/>
                </a:lnTo>
                <a:lnTo>
                  <a:pt x="91895" y="26362"/>
                </a:lnTo>
                <a:lnTo>
                  <a:pt x="92210" y="28675"/>
                </a:lnTo>
                <a:lnTo>
                  <a:pt x="92420" y="31011"/>
                </a:lnTo>
                <a:lnTo>
                  <a:pt x="92561" y="33363"/>
                </a:lnTo>
                <a:lnTo>
                  <a:pt x="92716" y="38092"/>
                </a:lnTo>
                <a:lnTo>
                  <a:pt x="92804" y="45217"/>
                </a:lnTo>
                <a:lnTo>
                  <a:pt x="92023" y="47595"/>
                </a:lnTo>
                <a:lnTo>
                  <a:pt x="90707" y="49975"/>
                </a:lnTo>
                <a:lnTo>
                  <a:pt x="89038" y="52355"/>
                </a:lnTo>
                <a:lnTo>
                  <a:pt x="87131" y="54735"/>
                </a:lnTo>
                <a:lnTo>
                  <a:pt x="85064" y="57116"/>
                </a:lnTo>
                <a:lnTo>
                  <a:pt x="82894" y="59497"/>
                </a:lnTo>
                <a:lnTo>
                  <a:pt x="80654" y="61084"/>
                </a:lnTo>
                <a:lnTo>
                  <a:pt x="78365" y="62142"/>
                </a:lnTo>
                <a:lnTo>
                  <a:pt x="76048" y="62848"/>
                </a:lnTo>
                <a:lnTo>
                  <a:pt x="73708" y="63318"/>
                </a:lnTo>
                <a:lnTo>
                  <a:pt x="71354" y="63631"/>
                </a:lnTo>
                <a:lnTo>
                  <a:pt x="65666" y="64135"/>
                </a:lnTo>
                <a:lnTo>
                  <a:pt x="60654" y="64203"/>
                </a:lnTo>
                <a:lnTo>
                  <a:pt x="48295" y="64248"/>
                </a:lnTo>
                <a:lnTo>
                  <a:pt x="45681" y="63458"/>
                </a:lnTo>
                <a:lnTo>
                  <a:pt x="43144" y="62137"/>
                </a:lnTo>
                <a:lnTo>
                  <a:pt x="40659" y="60463"/>
                </a:lnTo>
                <a:lnTo>
                  <a:pt x="38210" y="58553"/>
                </a:lnTo>
                <a:lnTo>
                  <a:pt x="35782" y="56486"/>
                </a:lnTo>
                <a:lnTo>
                  <a:pt x="33371" y="54314"/>
                </a:lnTo>
                <a:lnTo>
                  <a:pt x="31763" y="52073"/>
                </a:lnTo>
                <a:lnTo>
                  <a:pt x="30691" y="49785"/>
                </a:lnTo>
                <a:lnTo>
                  <a:pt x="29976" y="47465"/>
                </a:lnTo>
                <a:lnTo>
                  <a:pt x="29500" y="45126"/>
                </a:lnTo>
                <a:lnTo>
                  <a:pt x="29182" y="42772"/>
                </a:lnTo>
                <a:lnTo>
                  <a:pt x="28971" y="40409"/>
                </a:lnTo>
                <a:lnTo>
                  <a:pt x="28829" y="37247"/>
                </a:lnTo>
                <a:lnTo>
                  <a:pt x="28672" y="29499"/>
                </a:lnTo>
                <a:lnTo>
                  <a:pt x="29424" y="26004"/>
                </a:lnTo>
                <a:lnTo>
                  <a:pt x="30719" y="22881"/>
                </a:lnTo>
                <a:lnTo>
                  <a:pt x="32377" y="20005"/>
                </a:lnTo>
                <a:lnTo>
                  <a:pt x="33481" y="17294"/>
                </a:lnTo>
                <a:lnTo>
                  <a:pt x="34218" y="14692"/>
                </a:lnTo>
                <a:lnTo>
                  <a:pt x="34708" y="12164"/>
                </a:lnTo>
                <a:lnTo>
                  <a:pt x="36624" y="10479"/>
                </a:lnTo>
                <a:lnTo>
                  <a:pt x="39487" y="9355"/>
                </a:lnTo>
                <a:lnTo>
                  <a:pt x="42985" y="8607"/>
                </a:lnTo>
                <a:lnTo>
                  <a:pt x="46110" y="7314"/>
                </a:lnTo>
                <a:lnTo>
                  <a:pt x="48987" y="5658"/>
                </a:lnTo>
                <a:lnTo>
                  <a:pt x="51699" y="3760"/>
                </a:lnTo>
                <a:lnTo>
                  <a:pt x="54300" y="3289"/>
                </a:lnTo>
                <a:lnTo>
                  <a:pt x="56828" y="3768"/>
                </a:lnTo>
                <a:lnTo>
                  <a:pt x="62796" y="6449"/>
                </a:lnTo>
                <a:lnTo>
                  <a:pt x="64079" y="7463"/>
                </a:lnTo>
                <a:lnTo>
                  <a:pt x="65730" y="8932"/>
                </a:lnTo>
                <a:lnTo>
                  <a:pt x="67623" y="10705"/>
                </a:lnTo>
                <a:lnTo>
                  <a:pt x="68885" y="13475"/>
                </a:lnTo>
                <a:lnTo>
                  <a:pt x="69726" y="16909"/>
                </a:lnTo>
                <a:lnTo>
                  <a:pt x="70288" y="20786"/>
                </a:lnTo>
                <a:lnTo>
                  <a:pt x="71456" y="24164"/>
                </a:lnTo>
                <a:lnTo>
                  <a:pt x="73028" y="27210"/>
                </a:lnTo>
                <a:lnTo>
                  <a:pt x="74869" y="30035"/>
                </a:lnTo>
                <a:lnTo>
                  <a:pt x="75303" y="33505"/>
                </a:lnTo>
                <a:lnTo>
                  <a:pt x="74799" y="37406"/>
                </a:lnTo>
                <a:lnTo>
                  <a:pt x="73669" y="41595"/>
                </a:lnTo>
                <a:lnTo>
                  <a:pt x="72916" y="45180"/>
                </a:lnTo>
                <a:lnTo>
                  <a:pt x="72414" y="48365"/>
                </a:lnTo>
                <a:lnTo>
                  <a:pt x="72079" y="51281"/>
                </a:lnTo>
                <a:lnTo>
                  <a:pt x="71062" y="54020"/>
                </a:lnTo>
                <a:lnTo>
                  <a:pt x="69590" y="56639"/>
                </a:lnTo>
                <a:lnTo>
                  <a:pt x="65317" y="62753"/>
                </a:lnTo>
                <a:lnTo>
                  <a:pt x="64966" y="64049"/>
                </a:lnTo>
                <a:lnTo>
                  <a:pt x="64733" y="65706"/>
                </a:lnTo>
                <a:lnTo>
                  <a:pt x="64266" y="71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1"/>
          <p:cNvSpPr/>
          <p:nvPr/>
        </p:nvSpPr>
        <p:spPr>
          <a:xfrm>
            <a:off x="6951191" y="1957389"/>
            <a:ext cx="99691" cy="270370"/>
          </a:xfrm>
          <a:custGeom>
            <a:avLst/>
            <a:gdLst/>
            <a:ahLst/>
            <a:cxnLst/>
            <a:rect l="0" t="0" r="0" b="0"/>
            <a:pathLst>
              <a:path w="99691" h="270370">
                <a:moveTo>
                  <a:pt x="63971" y="14286"/>
                </a:moveTo>
                <a:lnTo>
                  <a:pt x="63971" y="93"/>
                </a:lnTo>
                <a:lnTo>
                  <a:pt x="66088" y="40"/>
                </a:lnTo>
                <a:lnTo>
                  <a:pt x="70122" y="7"/>
                </a:lnTo>
                <a:lnTo>
                  <a:pt x="67028" y="0"/>
                </a:lnTo>
                <a:lnTo>
                  <a:pt x="66009" y="793"/>
                </a:lnTo>
                <a:lnTo>
                  <a:pt x="65330" y="2116"/>
                </a:lnTo>
                <a:lnTo>
                  <a:pt x="64877" y="3791"/>
                </a:lnTo>
                <a:lnTo>
                  <a:pt x="62257" y="7769"/>
                </a:lnTo>
                <a:lnTo>
                  <a:pt x="60447" y="9941"/>
                </a:lnTo>
                <a:lnTo>
                  <a:pt x="58447" y="11390"/>
                </a:lnTo>
                <a:lnTo>
                  <a:pt x="56320" y="12355"/>
                </a:lnTo>
                <a:lnTo>
                  <a:pt x="54107" y="12998"/>
                </a:lnTo>
                <a:lnTo>
                  <a:pt x="52633" y="15015"/>
                </a:lnTo>
                <a:lnTo>
                  <a:pt x="50994" y="21489"/>
                </a:lnTo>
                <a:lnTo>
                  <a:pt x="48970" y="24644"/>
                </a:lnTo>
                <a:lnTo>
                  <a:pt x="46033" y="27541"/>
                </a:lnTo>
                <a:lnTo>
                  <a:pt x="42487" y="30266"/>
                </a:lnTo>
                <a:lnTo>
                  <a:pt x="39330" y="32877"/>
                </a:lnTo>
                <a:lnTo>
                  <a:pt x="36431" y="35411"/>
                </a:lnTo>
                <a:lnTo>
                  <a:pt x="33705" y="37894"/>
                </a:lnTo>
                <a:lnTo>
                  <a:pt x="31888" y="41137"/>
                </a:lnTo>
                <a:lnTo>
                  <a:pt x="28536" y="53286"/>
                </a:lnTo>
                <a:lnTo>
                  <a:pt x="26854" y="57748"/>
                </a:lnTo>
                <a:lnTo>
                  <a:pt x="24939" y="62311"/>
                </a:lnTo>
                <a:lnTo>
                  <a:pt x="22868" y="66146"/>
                </a:lnTo>
                <a:lnTo>
                  <a:pt x="20695" y="69497"/>
                </a:lnTo>
                <a:lnTo>
                  <a:pt x="18451" y="72524"/>
                </a:lnTo>
                <a:lnTo>
                  <a:pt x="16956" y="76130"/>
                </a:lnTo>
                <a:lnTo>
                  <a:pt x="15295" y="84370"/>
                </a:lnTo>
                <a:lnTo>
                  <a:pt x="14058" y="88790"/>
                </a:lnTo>
                <a:lnTo>
                  <a:pt x="12439" y="93324"/>
                </a:lnTo>
                <a:lnTo>
                  <a:pt x="10567" y="97934"/>
                </a:lnTo>
                <a:lnTo>
                  <a:pt x="9318" y="102595"/>
                </a:lnTo>
                <a:lnTo>
                  <a:pt x="8486" y="107290"/>
                </a:lnTo>
                <a:lnTo>
                  <a:pt x="7931" y="112007"/>
                </a:lnTo>
                <a:lnTo>
                  <a:pt x="6768" y="116740"/>
                </a:lnTo>
                <a:lnTo>
                  <a:pt x="5198" y="121482"/>
                </a:lnTo>
                <a:lnTo>
                  <a:pt x="3358" y="126231"/>
                </a:lnTo>
                <a:lnTo>
                  <a:pt x="2131" y="131778"/>
                </a:lnTo>
                <a:lnTo>
                  <a:pt x="1313" y="137858"/>
                </a:lnTo>
                <a:lnTo>
                  <a:pt x="768" y="144292"/>
                </a:lnTo>
                <a:lnTo>
                  <a:pt x="404" y="150169"/>
                </a:lnTo>
                <a:lnTo>
                  <a:pt x="0" y="160932"/>
                </a:lnTo>
                <a:lnTo>
                  <a:pt x="686" y="166025"/>
                </a:lnTo>
                <a:lnTo>
                  <a:pt x="1938" y="171008"/>
                </a:lnTo>
                <a:lnTo>
                  <a:pt x="3565" y="175917"/>
                </a:lnTo>
                <a:lnTo>
                  <a:pt x="4651" y="181571"/>
                </a:lnTo>
                <a:lnTo>
                  <a:pt x="5375" y="187722"/>
                </a:lnTo>
                <a:lnTo>
                  <a:pt x="5856" y="194203"/>
                </a:lnTo>
                <a:lnTo>
                  <a:pt x="6971" y="200112"/>
                </a:lnTo>
                <a:lnTo>
                  <a:pt x="8508" y="205639"/>
                </a:lnTo>
                <a:lnTo>
                  <a:pt x="10328" y="210910"/>
                </a:lnTo>
                <a:lnTo>
                  <a:pt x="12349" y="218885"/>
                </a:lnTo>
                <a:lnTo>
                  <a:pt x="14040" y="225869"/>
                </a:lnTo>
                <a:lnTo>
                  <a:pt x="15603" y="229953"/>
                </a:lnTo>
                <a:lnTo>
                  <a:pt x="17438" y="234264"/>
                </a:lnTo>
                <a:lnTo>
                  <a:pt x="19455" y="237932"/>
                </a:lnTo>
                <a:lnTo>
                  <a:pt x="21594" y="241170"/>
                </a:lnTo>
                <a:lnTo>
                  <a:pt x="23813" y="244123"/>
                </a:lnTo>
                <a:lnTo>
                  <a:pt x="26086" y="246886"/>
                </a:lnTo>
                <a:lnTo>
                  <a:pt x="28396" y="249521"/>
                </a:lnTo>
                <a:lnTo>
                  <a:pt x="30730" y="252072"/>
                </a:lnTo>
                <a:lnTo>
                  <a:pt x="33079" y="253772"/>
                </a:lnTo>
                <a:lnTo>
                  <a:pt x="35439" y="254906"/>
                </a:lnTo>
                <a:lnTo>
                  <a:pt x="37806" y="255661"/>
                </a:lnTo>
                <a:lnTo>
                  <a:pt x="40177" y="256959"/>
                </a:lnTo>
                <a:lnTo>
                  <a:pt x="42552" y="258618"/>
                </a:lnTo>
                <a:lnTo>
                  <a:pt x="44929" y="260518"/>
                </a:lnTo>
                <a:lnTo>
                  <a:pt x="47308" y="261784"/>
                </a:lnTo>
                <a:lnTo>
                  <a:pt x="49687" y="262628"/>
                </a:lnTo>
                <a:lnTo>
                  <a:pt x="52067" y="263191"/>
                </a:lnTo>
                <a:lnTo>
                  <a:pt x="54448" y="264360"/>
                </a:lnTo>
                <a:lnTo>
                  <a:pt x="56829" y="265933"/>
                </a:lnTo>
                <a:lnTo>
                  <a:pt x="59210" y="267776"/>
                </a:lnTo>
                <a:lnTo>
                  <a:pt x="62384" y="269004"/>
                </a:lnTo>
                <a:lnTo>
                  <a:pt x="66089" y="269823"/>
                </a:lnTo>
                <a:lnTo>
                  <a:pt x="70145" y="270369"/>
                </a:lnTo>
                <a:lnTo>
                  <a:pt x="73643" y="269939"/>
                </a:lnTo>
                <a:lnTo>
                  <a:pt x="76769" y="268859"/>
                </a:lnTo>
                <a:lnTo>
                  <a:pt x="79648" y="267345"/>
                </a:lnTo>
                <a:lnTo>
                  <a:pt x="82359" y="266335"/>
                </a:lnTo>
                <a:lnTo>
                  <a:pt x="84961" y="265663"/>
                </a:lnTo>
                <a:lnTo>
                  <a:pt x="87490" y="265214"/>
                </a:lnTo>
                <a:lnTo>
                  <a:pt x="89969" y="264915"/>
                </a:lnTo>
                <a:lnTo>
                  <a:pt x="92416" y="264716"/>
                </a:lnTo>
                <a:lnTo>
                  <a:pt x="99690" y="26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2"/>
          <p:cNvSpPr/>
          <p:nvPr/>
        </p:nvSpPr>
        <p:spPr>
          <a:xfrm>
            <a:off x="7158037" y="1950243"/>
            <a:ext cx="42864" cy="264320"/>
          </a:xfrm>
          <a:custGeom>
            <a:avLst/>
            <a:gdLst/>
            <a:ahLst/>
            <a:cxnLst/>
            <a:rect l="0" t="0" r="0" b="0"/>
            <a:pathLst>
              <a:path w="42864" h="264320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6151" y="16793"/>
                </a:lnTo>
                <a:lnTo>
                  <a:pt x="6703" y="23603"/>
                </a:lnTo>
                <a:lnTo>
                  <a:pt x="6948" y="31922"/>
                </a:lnTo>
                <a:lnTo>
                  <a:pt x="7118" y="58689"/>
                </a:lnTo>
                <a:lnTo>
                  <a:pt x="7920" y="64526"/>
                </a:lnTo>
                <a:lnTo>
                  <a:pt x="9249" y="70005"/>
                </a:lnTo>
                <a:lnTo>
                  <a:pt x="10928" y="75245"/>
                </a:lnTo>
                <a:lnTo>
                  <a:pt x="12048" y="81120"/>
                </a:lnTo>
                <a:lnTo>
                  <a:pt x="12795" y="87417"/>
                </a:lnTo>
                <a:lnTo>
                  <a:pt x="13292" y="93997"/>
                </a:lnTo>
                <a:lnTo>
                  <a:pt x="13624" y="99971"/>
                </a:lnTo>
                <a:lnTo>
                  <a:pt x="13992" y="110842"/>
                </a:lnTo>
                <a:lnTo>
                  <a:pt x="14201" y="129680"/>
                </a:lnTo>
                <a:lnTo>
                  <a:pt x="15023" y="135666"/>
                </a:lnTo>
                <a:lnTo>
                  <a:pt x="16366" y="141244"/>
                </a:lnTo>
                <a:lnTo>
                  <a:pt x="18054" y="146550"/>
                </a:lnTo>
                <a:lnTo>
                  <a:pt x="19180" y="152469"/>
                </a:lnTo>
                <a:lnTo>
                  <a:pt x="19931" y="158796"/>
                </a:lnTo>
                <a:lnTo>
                  <a:pt x="20431" y="165395"/>
                </a:lnTo>
                <a:lnTo>
                  <a:pt x="21558" y="171382"/>
                </a:lnTo>
                <a:lnTo>
                  <a:pt x="23103" y="176961"/>
                </a:lnTo>
                <a:lnTo>
                  <a:pt x="24927" y="182268"/>
                </a:lnTo>
                <a:lnTo>
                  <a:pt x="26143" y="187393"/>
                </a:lnTo>
                <a:lnTo>
                  <a:pt x="26954" y="192398"/>
                </a:lnTo>
                <a:lnTo>
                  <a:pt x="27494" y="197322"/>
                </a:lnTo>
                <a:lnTo>
                  <a:pt x="28648" y="202192"/>
                </a:lnTo>
                <a:lnTo>
                  <a:pt x="30211" y="207026"/>
                </a:lnTo>
                <a:lnTo>
                  <a:pt x="32047" y="211836"/>
                </a:lnTo>
                <a:lnTo>
                  <a:pt x="33271" y="215837"/>
                </a:lnTo>
                <a:lnTo>
                  <a:pt x="34087" y="219297"/>
                </a:lnTo>
                <a:lnTo>
                  <a:pt x="34994" y="226053"/>
                </a:lnTo>
                <a:lnTo>
                  <a:pt x="35235" y="230077"/>
                </a:lnTo>
                <a:lnTo>
                  <a:pt x="35504" y="237988"/>
                </a:lnTo>
                <a:lnTo>
                  <a:pt x="35655" y="246904"/>
                </a:lnTo>
                <a:lnTo>
                  <a:pt x="35690" y="252081"/>
                </a:lnTo>
                <a:lnTo>
                  <a:pt x="36494" y="254573"/>
                </a:lnTo>
                <a:lnTo>
                  <a:pt x="37823" y="257028"/>
                </a:lnTo>
                <a:lnTo>
                  <a:pt x="42863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3"/>
          <p:cNvSpPr/>
          <p:nvPr/>
        </p:nvSpPr>
        <p:spPr>
          <a:xfrm>
            <a:off x="7322343" y="2128837"/>
            <a:ext cx="21433" cy="121445"/>
          </a:xfrm>
          <a:custGeom>
            <a:avLst/>
            <a:gdLst/>
            <a:ahLst/>
            <a:cxnLst/>
            <a:rect l="0" t="0" r="0" b="0"/>
            <a:pathLst>
              <a:path w="21433" h="121445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3793" y="17000"/>
                </a:lnTo>
                <a:lnTo>
                  <a:pt x="4910" y="19271"/>
                </a:lnTo>
                <a:lnTo>
                  <a:pt x="5654" y="21578"/>
                </a:lnTo>
                <a:lnTo>
                  <a:pt x="6152" y="23911"/>
                </a:lnTo>
                <a:lnTo>
                  <a:pt x="6482" y="26259"/>
                </a:lnTo>
                <a:lnTo>
                  <a:pt x="6703" y="28619"/>
                </a:lnTo>
                <a:lnTo>
                  <a:pt x="6850" y="30985"/>
                </a:lnTo>
                <a:lnTo>
                  <a:pt x="7742" y="34151"/>
                </a:lnTo>
                <a:lnTo>
                  <a:pt x="9131" y="37848"/>
                </a:lnTo>
                <a:lnTo>
                  <a:pt x="10849" y="41901"/>
                </a:lnTo>
                <a:lnTo>
                  <a:pt x="11995" y="46190"/>
                </a:lnTo>
                <a:lnTo>
                  <a:pt x="12760" y="50637"/>
                </a:lnTo>
                <a:lnTo>
                  <a:pt x="13269" y="55189"/>
                </a:lnTo>
                <a:lnTo>
                  <a:pt x="13609" y="59812"/>
                </a:lnTo>
                <a:lnTo>
                  <a:pt x="13835" y="64481"/>
                </a:lnTo>
                <a:lnTo>
                  <a:pt x="14154" y="76520"/>
                </a:lnTo>
                <a:lnTo>
                  <a:pt x="14261" y="91491"/>
                </a:lnTo>
                <a:lnTo>
                  <a:pt x="15064" y="95126"/>
                </a:lnTo>
                <a:lnTo>
                  <a:pt x="16393" y="98342"/>
                </a:lnTo>
                <a:lnTo>
                  <a:pt x="18072" y="101280"/>
                </a:lnTo>
                <a:lnTo>
                  <a:pt x="19192" y="104033"/>
                </a:lnTo>
                <a:lnTo>
                  <a:pt x="19939" y="106661"/>
                </a:lnTo>
                <a:lnTo>
                  <a:pt x="21137" y="112791"/>
                </a:lnTo>
                <a:lnTo>
                  <a:pt x="21301" y="115746"/>
                </a:lnTo>
                <a:lnTo>
                  <a:pt x="21432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4"/>
          <p:cNvSpPr/>
          <p:nvPr/>
        </p:nvSpPr>
        <p:spPr>
          <a:xfrm>
            <a:off x="7393792" y="1978818"/>
            <a:ext cx="228590" cy="121410"/>
          </a:xfrm>
          <a:custGeom>
            <a:avLst/>
            <a:gdLst/>
            <a:ahLst/>
            <a:cxnLst/>
            <a:rect l="0" t="0" r="0" b="0"/>
            <a:pathLst>
              <a:path w="228590" h="121410">
                <a:moveTo>
                  <a:pt x="42851" y="0"/>
                </a:moveTo>
                <a:lnTo>
                  <a:pt x="46967" y="0"/>
                </a:lnTo>
                <a:lnTo>
                  <a:pt x="42870" y="0"/>
                </a:lnTo>
                <a:lnTo>
                  <a:pt x="39065" y="3793"/>
                </a:lnTo>
                <a:lnTo>
                  <a:pt x="37945" y="6497"/>
                </a:lnTo>
                <a:lnTo>
                  <a:pt x="37200" y="9888"/>
                </a:lnTo>
                <a:lnTo>
                  <a:pt x="36703" y="13736"/>
                </a:lnTo>
                <a:lnTo>
                  <a:pt x="36371" y="17095"/>
                </a:lnTo>
                <a:lnTo>
                  <a:pt x="36149" y="20128"/>
                </a:lnTo>
                <a:lnTo>
                  <a:pt x="36002" y="22944"/>
                </a:lnTo>
                <a:lnTo>
                  <a:pt x="35110" y="26409"/>
                </a:lnTo>
                <a:lnTo>
                  <a:pt x="33722" y="30306"/>
                </a:lnTo>
                <a:lnTo>
                  <a:pt x="32002" y="34491"/>
                </a:lnTo>
                <a:lnTo>
                  <a:pt x="30063" y="38869"/>
                </a:lnTo>
                <a:lnTo>
                  <a:pt x="25790" y="47967"/>
                </a:lnTo>
                <a:lnTo>
                  <a:pt x="18922" y="62014"/>
                </a:lnTo>
                <a:lnTo>
                  <a:pt x="16580" y="65949"/>
                </a:lnTo>
                <a:lnTo>
                  <a:pt x="14225" y="69366"/>
                </a:lnTo>
                <a:lnTo>
                  <a:pt x="11861" y="72438"/>
                </a:lnTo>
                <a:lnTo>
                  <a:pt x="9490" y="76073"/>
                </a:lnTo>
                <a:lnTo>
                  <a:pt x="7117" y="80085"/>
                </a:lnTo>
                <a:lnTo>
                  <a:pt x="4741" y="84346"/>
                </a:lnTo>
                <a:lnTo>
                  <a:pt x="3157" y="88774"/>
                </a:lnTo>
                <a:lnTo>
                  <a:pt x="2101" y="93314"/>
                </a:lnTo>
                <a:lnTo>
                  <a:pt x="406" y="104422"/>
                </a:lnTo>
                <a:lnTo>
                  <a:pt x="175" y="108058"/>
                </a:lnTo>
                <a:lnTo>
                  <a:pt x="71" y="112320"/>
                </a:lnTo>
                <a:lnTo>
                  <a:pt x="0" y="120086"/>
                </a:lnTo>
                <a:lnTo>
                  <a:pt x="790" y="120538"/>
                </a:lnTo>
                <a:lnTo>
                  <a:pt x="3785" y="121042"/>
                </a:lnTo>
                <a:lnTo>
                  <a:pt x="9932" y="121325"/>
                </a:lnTo>
                <a:lnTo>
                  <a:pt x="20574" y="121409"/>
                </a:lnTo>
                <a:lnTo>
                  <a:pt x="24031" y="120627"/>
                </a:lnTo>
                <a:lnTo>
                  <a:pt x="29988" y="117641"/>
                </a:lnTo>
                <a:lnTo>
                  <a:pt x="34277" y="116528"/>
                </a:lnTo>
                <a:lnTo>
                  <a:pt x="39516" y="115785"/>
                </a:lnTo>
                <a:lnTo>
                  <a:pt x="45390" y="115290"/>
                </a:lnTo>
                <a:lnTo>
                  <a:pt x="50894" y="114167"/>
                </a:lnTo>
                <a:lnTo>
                  <a:pt x="56150" y="112624"/>
                </a:lnTo>
                <a:lnTo>
                  <a:pt x="61242" y="110801"/>
                </a:lnTo>
                <a:lnTo>
                  <a:pt x="67018" y="109586"/>
                </a:lnTo>
                <a:lnTo>
                  <a:pt x="73251" y="108776"/>
                </a:lnTo>
                <a:lnTo>
                  <a:pt x="79785" y="108236"/>
                </a:lnTo>
                <a:lnTo>
                  <a:pt x="85730" y="107876"/>
                </a:lnTo>
                <a:lnTo>
                  <a:pt x="96570" y="107477"/>
                </a:lnTo>
                <a:lnTo>
                  <a:pt x="111597" y="107251"/>
                </a:lnTo>
                <a:lnTo>
                  <a:pt x="176112" y="107157"/>
                </a:lnTo>
                <a:lnTo>
                  <a:pt x="180110" y="107951"/>
                </a:lnTo>
                <a:lnTo>
                  <a:pt x="186670" y="110949"/>
                </a:lnTo>
                <a:lnTo>
                  <a:pt x="190324" y="112066"/>
                </a:lnTo>
                <a:lnTo>
                  <a:pt x="194348" y="112811"/>
                </a:lnTo>
                <a:lnTo>
                  <a:pt x="198618" y="113307"/>
                </a:lnTo>
                <a:lnTo>
                  <a:pt x="205479" y="113859"/>
                </a:lnTo>
                <a:lnTo>
                  <a:pt x="212559" y="114213"/>
                </a:lnTo>
                <a:lnTo>
                  <a:pt x="218866" y="114283"/>
                </a:lnTo>
                <a:lnTo>
                  <a:pt x="228589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5"/>
          <p:cNvSpPr/>
          <p:nvPr/>
        </p:nvSpPr>
        <p:spPr>
          <a:xfrm>
            <a:off x="7553971" y="1978818"/>
            <a:ext cx="32692" cy="264320"/>
          </a:xfrm>
          <a:custGeom>
            <a:avLst/>
            <a:gdLst/>
            <a:ahLst/>
            <a:cxnLst/>
            <a:rect l="0" t="0" r="0" b="0"/>
            <a:pathLst>
              <a:path w="32692" h="264320">
                <a:moveTo>
                  <a:pt x="4116" y="0"/>
                </a:moveTo>
                <a:lnTo>
                  <a:pt x="0" y="0"/>
                </a:lnTo>
                <a:lnTo>
                  <a:pt x="3418" y="0"/>
                </a:lnTo>
                <a:lnTo>
                  <a:pt x="3650" y="794"/>
                </a:lnTo>
                <a:lnTo>
                  <a:pt x="4025" y="7771"/>
                </a:lnTo>
                <a:lnTo>
                  <a:pt x="4097" y="20585"/>
                </a:lnTo>
                <a:lnTo>
                  <a:pt x="4897" y="24836"/>
                </a:lnTo>
                <a:lnTo>
                  <a:pt x="6224" y="29258"/>
                </a:lnTo>
                <a:lnTo>
                  <a:pt x="7903" y="33793"/>
                </a:lnTo>
                <a:lnTo>
                  <a:pt x="9816" y="38404"/>
                </a:lnTo>
                <a:lnTo>
                  <a:pt x="11885" y="43065"/>
                </a:lnTo>
                <a:lnTo>
                  <a:pt x="14057" y="47760"/>
                </a:lnTo>
                <a:lnTo>
                  <a:pt x="15507" y="52478"/>
                </a:lnTo>
                <a:lnTo>
                  <a:pt x="16472" y="57210"/>
                </a:lnTo>
                <a:lnTo>
                  <a:pt x="17115" y="61953"/>
                </a:lnTo>
                <a:lnTo>
                  <a:pt x="17545" y="67496"/>
                </a:lnTo>
                <a:lnTo>
                  <a:pt x="17831" y="73572"/>
                </a:lnTo>
                <a:lnTo>
                  <a:pt x="18150" y="86674"/>
                </a:lnTo>
                <a:lnTo>
                  <a:pt x="18404" y="226820"/>
                </a:lnTo>
                <a:lnTo>
                  <a:pt x="19197" y="230588"/>
                </a:lnTo>
                <a:lnTo>
                  <a:pt x="20520" y="233895"/>
                </a:lnTo>
                <a:lnTo>
                  <a:pt x="22196" y="236892"/>
                </a:lnTo>
                <a:lnTo>
                  <a:pt x="23313" y="239684"/>
                </a:lnTo>
                <a:lnTo>
                  <a:pt x="24057" y="242340"/>
                </a:lnTo>
                <a:lnTo>
                  <a:pt x="24885" y="247407"/>
                </a:lnTo>
                <a:lnTo>
                  <a:pt x="25351" y="254722"/>
                </a:lnTo>
                <a:lnTo>
                  <a:pt x="25460" y="259525"/>
                </a:lnTo>
                <a:lnTo>
                  <a:pt x="26284" y="261123"/>
                </a:lnTo>
                <a:lnTo>
                  <a:pt x="27625" y="262188"/>
                </a:lnTo>
                <a:lnTo>
                  <a:pt x="32691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6"/>
          <p:cNvSpPr/>
          <p:nvPr/>
        </p:nvSpPr>
        <p:spPr>
          <a:xfrm>
            <a:off x="7608093" y="1921755"/>
            <a:ext cx="121008" cy="399964"/>
          </a:xfrm>
          <a:custGeom>
            <a:avLst/>
            <a:gdLst/>
            <a:ahLst/>
            <a:cxnLst/>
            <a:rect l="0" t="0" r="0" b="0"/>
            <a:pathLst>
              <a:path w="121008" h="399964">
                <a:moveTo>
                  <a:pt x="0" y="7057"/>
                </a:moveTo>
                <a:lnTo>
                  <a:pt x="7057" y="0"/>
                </a:lnTo>
                <a:lnTo>
                  <a:pt x="9222" y="2069"/>
                </a:lnTo>
                <a:lnTo>
                  <a:pt x="10910" y="3731"/>
                </a:lnTo>
                <a:lnTo>
                  <a:pt x="12830" y="4840"/>
                </a:lnTo>
                <a:lnTo>
                  <a:pt x="14903" y="5579"/>
                </a:lnTo>
                <a:lnTo>
                  <a:pt x="17079" y="6072"/>
                </a:lnTo>
                <a:lnTo>
                  <a:pt x="19324" y="7194"/>
                </a:lnTo>
                <a:lnTo>
                  <a:pt x="21614" y="8736"/>
                </a:lnTo>
                <a:lnTo>
                  <a:pt x="23934" y="10557"/>
                </a:lnTo>
                <a:lnTo>
                  <a:pt x="26275" y="12566"/>
                </a:lnTo>
                <a:lnTo>
                  <a:pt x="28630" y="14698"/>
                </a:lnTo>
                <a:lnTo>
                  <a:pt x="30992" y="16914"/>
                </a:lnTo>
                <a:lnTo>
                  <a:pt x="41903" y="27616"/>
                </a:lnTo>
                <a:lnTo>
                  <a:pt x="46192" y="31082"/>
                </a:lnTo>
                <a:lnTo>
                  <a:pt x="50639" y="34186"/>
                </a:lnTo>
                <a:lnTo>
                  <a:pt x="55190" y="37049"/>
                </a:lnTo>
                <a:lnTo>
                  <a:pt x="59813" y="40546"/>
                </a:lnTo>
                <a:lnTo>
                  <a:pt x="64482" y="44464"/>
                </a:lnTo>
                <a:lnTo>
                  <a:pt x="69182" y="48664"/>
                </a:lnTo>
                <a:lnTo>
                  <a:pt x="80753" y="59680"/>
                </a:lnTo>
                <a:lnTo>
                  <a:pt x="87174" y="65951"/>
                </a:lnTo>
                <a:lnTo>
                  <a:pt x="92247" y="72514"/>
                </a:lnTo>
                <a:lnTo>
                  <a:pt x="96424" y="79270"/>
                </a:lnTo>
                <a:lnTo>
                  <a:pt x="108829" y="103430"/>
                </a:lnTo>
                <a:lnTo>
                  <a:pt x="111446" y="109406"/>
                </a:lnTo>
                <a:lnTo>
                  <a:pt x="113986" y="115771"/>
                </a:lnTo>
                <a:lnTo>
                  <a:pt x="116471" y="122395"/>
                </a:lnTo>
                <a:lnTo>
                  <a:pt x="118129" y="129987"/>
                </a:lnTo>
                <a:lnTo>
                  <a:pt x="119234" y="138223"/>
                </a:lnTo>
                <a:lnTo>
                  <a:pt x="119971" y="146888"/>
                </a:lnTo>
                <a:lnTo>
                  <a:pt x="120462" y="155046"/>
                </a:lnTo>
                <a:lnTo>
                  <a:pt x="121007" y="170461"/>
                </a:lnTo>
                <a:lnTo>
                  <a:pt x="120359" y="177906"/>
                </a:lnTo>
                <a:lnTo>
                  <a:pt x="119133" y="185250"/>
                </a:lnTo>
                <a:lnTo>
                  <a:pt x="115654" y="200554"/>
                </a:lnTo>
                <a:lnTo>
                  <a:pt x="104640" y="245577"/>
                </a:lnTo>
                <a:lnTo>
                  <a:pt x="102303" y="254176"/>
                </a:lnTo>
                <a:lnTo>
                  <a:pt x="97591" y="270082"/>
                </a:lnTo>
                <a:lnTo>
                  <a:pt x="94430" y="277657"/>
                </a:lnTo>
                <a:lnTo>
                  <a:pt x="90734" y="285088"/>
                </a:lnTo>
                <a:lnTo>
                  <a:pt x="86683" y="292423"/>
                </a:lnTo>
                <a:lnTo>
                  <a:pt x="83189" y="300489"/>
                </a:lnTo>
                <a:lnTo>
                  <a:pt x="80066" y="309041"/>
                </a:lnTo>
                <a:lnTo>
                  <a:pt x="77189" y="317917"/>
                </a:lnTo>
                <a:lnTo>
                  <a:pt x="73685" y="325422"/>
                </a:lnTo>
                <a:lnTo>
                  <a:pt x="69761" y="332013"/>
                </a:lnTo>
                <a:lnTo>
                  <a:pt x="65557" y="337994"/>
                </a:lnTo>
                <a:lnTo>
                  <a:pt x="61168" y="343569"/>
                </a:lnTo>
                <a:lnTo>
                  <a:pt x="56653" y="348874"/>
                </a:lnTo>
                <a:lnTo>
                  <a:pt x="52057" y="353997"/>
                </a:lnTo>
                <a:lnTo>
                  <a:pt x="48198" y="359000"/>
                </a:lnTo>
                <a:lnTo>
                  <a:pt x="44832" y="363924"/>
                </a:lnTo>
                <a:lnTo>
                  <a:pt x="41795" y="368793"/>
                </a:lnTo>
                <a:lnTo>
                  <a:pt x="38182" y="372833"/>
                </a:lnTo>
                <a:lnTo>
                  <a:pt x="34186" y="376320"/>
                </a:lnTo>
                <a:lnTo>
                  <a:pt x="29935" y="379439"/>
                </a:lnTo>
                <a:lnTo>
                  <a:pt x="26306" y="382312"/>
                </a:lnTo>
                <a:lnTo>
                  <a:pt x="23093" y="385020"/>
                </a:lnTo>
                <a:lnTo>
                  <a:pt x="20159" y="387620"/>
                </a:lnTo>
                <a:lnTo>
                  <a:pt x="14781" y="392625"/>
                </a:lnTo>
                <a:lnTo>
                  <a:pt x="7591" y="399534"/>
                </a:lnTo>
                <a:lnTo>
                  <a:pt x="5226" y="399773"/>
                </a:lnTo>
                <a:lnTo>
                  <a:pt x="0" y="3999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3" name="Group 1042"/>
          <p:cNvGrpSpPr/>
          <p:nvPr/>
        </p:nvGrpSpPr>
        <p:grpSpPr>
          <a:xfrm>
            <a:off x="4386262" y="2843506"/>
            <a:ext cx="2371726" cy="1521326"/>
            <a:chOff x="4386262" y="2843506"/>
            <a:chExt cx="2371726" cy="1521326"/>
          </a:xfrm>
        </p:grpSpPr>
        <p:sp>
          <p:nvSpPr>
            <p:cNvPr id="11" name="SMARTPenAnnotation377"/>
            <p:cNvSpPr/>
            <p:nvPr/>
          </p:nvSpPr>
          <p:spPr>
            <a:xfrm>
              <a:off x="4386262" y="2964656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78"/>
            <p:cNvSpPr/>
            <p:nvPr/>
          </p:nvSpPr>
          <p:spPr>
            <a:xfrm>
              <a:off x="4443499" y="2921793"/>
              <a:ext cx="196830" cy="398992"/>
            </a:xfrm>
            <a:custGeom>
              <a:avLst/>
              <a:gdLst/>
              <a:ahLst/>
              <a:cxnLst/>
              <a:rect l="0" t="0" r="0" b="0"/>
              <a:pathLst>
                <a:path w="196830" h="398992">
                  <a:moveTo>
                    <a:pt x="7057" y="0"/>
                  </a:moveTo>
                  <a:lnTo>
                    <a:pt x="0" y="0"/>
                  </a:lnTo>
                  <a:lnTo>
                    <a:pt x="6072" y="6151"/>
                  </a:lnTo>
                  <a:lnTo>
                    <a:pt x="6619" y="8819"/>
                  </a:lnTo>
                  <a:lnTo>
                    <a:pt x="6999" y="19271"/>
                  </a:lnTo>
                  <a:lnTo>
                    <a:pt x="7056" y="55889"/>
                  </a:lnTo>
                  <a:lnTo>
                    <a:pt x="9173" y="64792"/>
                  </a:lnTo>
                  <a:lnTo>
                    <a:pt x="11967" y="74040"/>
                  </a:lnTo>
                  <a:lnTo>
                    <a:pt x="13208" y="83442"/>
                  </a:lnTo>
                  <a:lnTo>
                    <a:pt x="13759" y="92913"/>
                  </a:lnTo>
                  <a:lnTo>
                    <a:pt x="14070" y="105053"/>
                  </a:lnTo>
                  <a:lnTo>
                    <a:pt x="14113" y="108135"/>
                  </a:lnTo>
                  <a:lnTo>
                    <a:pt x="14936" y="110984"/>
                  </a:lnTo>
                  <a:lnTo>
                    <a:pt x="19093" y="119580"/>
                  </a:lnTo>
                  <a:lnTo>
                    <a:pt x="21471" y="131034"/>
                  </a:lnTo>
                  <a:lnTo>
                    <a:pt x="26056" y="139808"/>
                  </a:lnTo>
                  <a:lnTo>
                    <a:pt x="27407" y="144951"/>
                  </a:lnTo>
                  <a:lnTo>
                    <a:pt x="28561" y="146641"/>
                  </a:lnTo>
                  <a:lnTo>
                    <a:pt x="30124" y="147767"/>
                  </a:lnTo>
                  <a:lnTo>
                    <a:pt x="31960" y="148518"/>
                  </a:lnTo>
                  <a:lnTo>
                    <a:pt x="36117" y="151468"/>
                  </a:lnTo>
                  <a:lnTo>
                    <a:pt x="38336" y="153366"/>
                  </a:lnTo>
                  <a:lnTo>
                    <a:pt x="40610" y="154632"/>
                  </a:lnTo>
                  <a:lnTo>
                    <a:pt x="45252" y="156038"/>
                  </a:lnTo>
                  <a:lnTo>
                    <a:pt x="49962" y="156663"/>
                  </a:lnTo>
                  <a:lnTo>
                    <a:pt x="54701" y="156941"/>
                  </a:lnTo>
                  <a:lnTo>
                    <a:pt x="59453" y="157064"/>
                  </a:lnTo>
                  <a:lnTo>
                    <a:pt x="66590" y="157133"/>
                  </a:lnTo>
                  <a:lnTo>
                    <a:pt x="68971" y="156350"/>
                  </a:lnTo>
                  <a:lnTo>
                    <a:pt x="73733" y="153362"/>
                  </a:lnTo>
                  <a:lnTo>
                    <a:pt x="76907" y="151454"/>
                  </a:lnTo>
                  <a:lnTo>
                    <a:pt x="80611" y="149388"/>
                  </a:lnTo>
                  <a:lnTo>
                    <a:pt x="84668" y="147217"/>
                  </a:lnTo>
                  <a:lnTo>
                    <a:pt x="88167" y="144976"/>
                  </a:lnTo>
                  <a:lnTo>
                    <a:pt x="94170" y="140369"/>
                  </a:lnTo>
                  <a:lnTo>
                    <a:pt x="99484" y="135676"/>
                  </a:lnTo>
                  <a:lnTo>
                    <a:pt x="102012" y="133313"/>
                  </a:lnTo>
                  <a:lnTo>
                    <a:pt x="106938" y="126455"/>
                  </a:lnTo>
                  <a:lnTo>
                    <a:pt x="111774" y="118908"/>
                  </a:lnTo>
                  <a:lnTo>
                    <a:pt x="116568" y="112909"/>
                  </a:lnTo>
                  <a:lnTo>
                    <a:pt x="121346" y="105480"/>
                  </a:lnTo>
                  <a:lnTo>
                    <a:pt x="126114" y="96886"/>
                  </a:lnTo>
                  <a:lnTo>
                    <a:pt x="133261" y="83123"/>
                  </a:lnTo>
                  <a:lnTo>
                    <a:pt x="138025" y="73721"/>
                  </a:lnTo>
                  <a:lnTo>
                    <a:pt x="140671" y="64250"/>
                  </a:lnTo>
                  <a:lnTo>
                    <a:pt x="141376" y="59502"/>
                  </a:lnTo>
                  <a:lnTo>
                    <a:pt x="144277" y="52110"/>
                  </a:lnTo>
                  <a:lnTo>
                    <a:pt x="146162" y="49028"/>
                  </a:lnTo>
                  <a:lnTo>
                    <a:pt x="146625" y="45385"/>
                  </a:lnTo>
                  <a:lnTo>
                    <a:pt x="144278" y="33468"/>
                  </a:lnTo>
                  <a:lnTo>
                    <a:pt x="143082" y="21928"/>
                  </a:lnTo>
                  <a:lnTo>
                    <a:pt x="142827" y="10384"/>
                  </a:lnTo>
                  <a:lnTo>
                    <a:pt x="142788" y="7155"/>
                  </a:lnTo>
                  <a:lnTo>
                    <a:pt x="142788" y="10940"/>
                  </a:lnTo>
                  <a:lnTo>
                    <a:pt x="143582" y="12849"/>
                  </a:lnTo>
                  <a:lnTo>
                    <a:pt x="147698" y="19330"/>
                  </a:lnTo>
                  <a:lnTo>
                    <a:pt x="150064" y="26277"/>
                  </a:lnTo>
                  <a:lnTo>
                    <a:pt x="153430" y="30993"/>
                  </a:lnTo>
                  <a:lnTo>
                    <a:pt x="154645" y="34156"/>
                  </a:lnTo>
                  <a:lnTo>
                    <a:pt x="157149" y="46192"/>
                  </a:lnTo>
                  <a:lnTo>
                    <a:pt x="160548" y="55190"/>
                  </a:lnTo>
                  <a:lnTo>
                    <a:pt x="164704" y="64481"/>
                  </a:lnTo>
                  <a:lnTo>
                    <a:pt x="166924" y="69181"/>
                  </a:lnTo>
                  <a:lnTo>
                    <a:pt x="169390" y="80754"/>
                  </a:lnTo>
                  <a:lnTo>
                    <a:pt x="170048" y="87173"/>
                  </a:lnTo>
                  <a:lnTo>
                    <a:pt x="171280" y="93835"/>
                  </a:lnTo>
                  <a:lnTo>
                    <a:pt x="172895" y="100657"/>
                  </a:lnTo>
                  <a:lnTo>
                    <a:pt x="174766" y="107586"/>
                  </a:lnTo>
                  <a:lnTo>
                    <a:pt x="178961" y="121635"/>
                  </a:lnTo>
                  <a:lnTo>
                    <a:pt x="188121" y="150057"/>
                  </a:lnTo>
                  <a:lnTo>
                    <a:pt x="189679" y="157188"/>
                  </a:lnTo>
                  <a:lnTo>
                    <a:pt x="190718" y="164323"/>
                  </a:lnTo>
                  <a:lnTo>
                    <a:pt x="191410" y="171461"/>
                  </a:lnTo>
                  <a:lnTo>
                    <a:pt x="191871" y="178601"/>
                  </a:lnTo>
                  <a:lnTo>
                    <a:pt x="192179" y="185743"/>
                  </a:lnTo>
                  <a:lnTo>
                    <a:pt x="192384" y="192885"/>
                  </a:lnTo>
                  <a:lnTo>
                    <a:pt x="193315" y="200027"/>
                  </a:lnTo>
                  <a:lnTo>
                    <a:pt x="194729" y="207171"/>
                  </a:lnTo>
                  <a:lnTo>
                    <a:pt x="196465" y="214314"/>
                  </a:lnTo>
                  <a:lnTo>
                    <a:pt x="196829" y="221457"/>
                  </a:lnTo>
                  <a:lnTo>
                    <a:pt x="196278" y="228601"/>
                  </a:lnTo>
                  <a:lnTo>
                    <a:pt x="195117" y="235744"/>
                  </a:lnTo>
                  <a:lnTo>
                    <a:pt x="194343" y="242888"/>
                  </a:lnTo>
                  <a:lnTo>
                    <a:pt x="193826" y="250032"/>
                  </a:lnTo>
                  <a:lnTo>
                    <a:pt x="193482" y="257175"/>
                  </a:lnTo>
                  <a:lnTo>
                    <a:pt x="193100" y="271463"/>
                  </a:lnTo>
                  <a:lnTo>
                    <a:pt x="192998" y="278607"/>
                  </a:lnTo>
                  <a:lnTo>
                    <a:pt x="190768" y="290777"/>
                  </a:lnTo>
                  <a:lnTo>
                    <a:pt x="185050" y="308671"/>
                  </a:lnTo>
                  <a:lnTo>
                    <a:pt x="182869" y="315318"/>
                  </a:lnTo>
                  <a:lnTo>
                    <a:pt x="178329" y="326938"/>
                  </a:lnTo>
                  <a:lnTo>
                    <a:pt x="173665" y="337393"/>
                  </a:lnTo>
                  <a:lnTo>
                    <a:pt x="168946" y="347332"/>
                  </a:lnTo>
                  <a:lnTo>
                    <a:pt x="165783" y="352205"/>
                  </a:lnTo>
                  <a:lnTo>
                    <a:pt x="162087" y="357040"/>
                  </a:lnTo>
                  <a:lnTo>
                    <a:pt x="158035" y="361852"/>
                  </a:lnTo>
                  <a:lnTo>
                    <a:pt x="154540" y="365854"/>
                  </a:lnTo>
                  <a:lnTo>
                    <a:pt x="148540" y="372416"/>
                  </a:lnTo>
                  <a:lnTo>
                    <a:pt x="136908" y="384366"/>
                  </a:lnTo>
                  <a:lnTo>
                    <a:pt x="132518" y="387213"/>
                  </a:lnTo>
                  <a:lnTo>
                    <a:pt x="128004" y="389111"/>
                  </a:lnTo>
                  <a:lnTo>
                    <a:pt x="123407" y="390376"/>
                  </a:lnTo>
                  <a:lnTo>
                    <a:pt x="119549" y="391219"/>
                  </a:lnTo>
                  <a:lnTo>
                    <a:pt x="116183" y="391782"/>
                  </a:lnTo>
                  <a:lnTo>
                    <a:pt x="113145" y="392157"/>
                  </a:lnTo>
                  <a:lnTo>
                    <a:pt x="109532" y="393200"/>
                  </a:lnTo>
                  <a:lnTo>
                    <a:pt x="105536" y="394690"/>
                  </a:lnTo>
                  <a:lnTo>
                    <a:pt x="101285" y="396477"/>
                  </a:lnTo>
                  <a:lnTo>
                    <a:pt x="97657" y="397668"/>
                  </a:lnTo>
                  <a:lnTo>
                    <a:pt x="91509" y="398991"/>
                  </a:lnTo>
                  <a:lnTo>
                    <a:pt x="87965" y="398551"/>
                  </a:lnTo>
                  <a:lnTo>
                    <a:pt x="84014" y="397463"/>
                  </a:lnTo>
                  <a:lnTo>
                    <a:pt x="79793" y="395944"/>
                  </a:lnTo>
                  <a:lnTo>
                    <a:pt x="76185" y="394138"/>
                  </a:lnTo>
                  <a:lnTo>
                    <a:pt x="70059" y="390014"/>
                  </a:lnTo>
                  <a:lnTo>
                    <a:pt x="64692" y="385536"/>
                  </a:lnTo>
                  <a:lnTo>
                    <a:pt x="59659" y="380899"/>
                  </a:lnTo>
                  <a:lnTo>
                    <a:pt x="54777" y="376193"/>
                  </a:lnTo>
                  <a:lnTo>
                    <a:pt x="53158" y="373827"/>
                  </a:lnTo>
                  <a:lnTo>
                    <a:pt x="51359" y="369081"/>
                  </a:lnTo>
                  <a:lnTo>
                    <a:pt x="49919" y="357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79"/>
            <p:cNvSpPr/>
            <p:nvPr/>
          </p:nvSpPr>
          <p:spPr>
            <a:xfrm>
              <a:off x="4750593" y="2986087"/>
              <a:ext cx="200026" cy="7145"/>
            </a:xfrm>
            <a:custGeom>
              <a:avLst/>
              <a:gdLst/>
              <a:ahLst/>
              <a:cxnLst/>
              <a:rect l="0" t="0" r="0" b="0"/>
              <a:pathLst>
                <a:path w="200026" h="7145">
                  <a:moveTo>
                    <a:pt x="0" y="7144"/>
                  </a:moveTo>
                  <a:lnTo>
                    <a:pt x="69157" y="7144"/>
                  </a:lnTo>
                  <a:lnTo>
                    <a:pt x="73886" y="6350"/>
                  </a:lnTo>
                  <a:lnTo>
                    <a:pt x="78626" y="5027"/>
                  </a:lnTo>
                  <a:lnTo>
                    <a:pt x="83374" y="3352"/>
                  </a:lnTo>
                  <a:lnTo>
                    <a:pt x="88126" y="2234"/>
                  </a:lnTo>
                  <a:lnTo>
                    <a:pt x="92882" y="1490"/>
                  </a:lnTo>
                  <a:lnTo>
                    <a:pt x="97640" y="993"/>
                  </a:lnTo>
                  <a:lnTo>
                    <a:pt x="103194" y="662"/>
                  </a:lnTo>
                  <a:lnTo>
                    <a:pt x="115714" y="294"/>
                  </a:lnTo>
                  <a:lnTo>
                    <a:pt x="147344" y="26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80"/>
            <p:cNvSpPr/>
            <p:nvPr/>
          </p:nvSpPr>
          <p:spPr>
            <a:xfrm>
              <a:off x="4822031" y="3057525"/>
              <a:ext cx="185738" cy="35719"/>
            </a:xfrm>
            <a:custGeom>
              <a:avLst/>
              <a:gdLst/>
              <a:ahLst/>
              <a:cxnLst/>
              <a:rect l="0" t="0" r="0" b="0"/>
              <a:pathLst>
                <a:path w="185738" h="35719">
                  <a:moveTo>
                    <a:pt x="0" y="35718"/>
                  </a:moveTo>
                  <a:lnTo>
                    <a:pt x="9943" y="35718"/>
                  </a:lnTo>
                  <a:lnTo>
                    <a:pt x="12185" y="34925"/>
                  </a:lnTo>
                  <a:lnTo>
                    <a:pt x="14473" y="33602"/>
                  </a:lnTo>
                  <a:lnTo>
                    <a:pt x="16793" y="31926"/>
                  </a:lnTo>
                  <a:lnTo>
                    <a:pt x="19926" y="30809"/>
                  </a:lnTo>
                  <a:lnTo>
                    <a:pt x="23603" y="30064"/>
                  </a:lnTo>
                  <a:lnTo>
                    <a:pt x="27641" y="29567"/>
                  </a:lnTo>
                  <a:lnTo>
                    <a:pt x="31921" y="28443"/>
                  </a:lnTo>
                  <a:lnTo>
                    <a:pt x="36362" y="26899"/>
                  </a:lnTo>
                  <a:lnTo>
                    <a:pt x="40910" y="25076"/>
                  </a:lnTo>
                  <a:lnTo>
                    <a:pt x="45530" y="23861"/>
                  </a:lnTo>
                  <a:lnTo>
                    <a:pt x="50197" y="23051"/>
                  </a:lnTo>
                  <a:lnTo>
                    <a:pt x="54896" y="22511"/>
                  </a:lnTo>
                  <a:lnTo>
                    <a:pt x="59616" y="21357"/>
                  </a:lnTo>
                  <a:lnTo>
                    <a:pt x="64350" y="19794"/>
                  </a:lnTo>
                  <a:lnTo>
                    <a:pt x="69094" y="17959"/>
                  </a:lnTo>
                  <a:lnTo>
                    <a:pt x="74638" y="16735"/>
                  </a:lnTo>
                  <a:lnTo>
                    <a:pt x="80715" y="15919"/>
                  </a:lnTo>
                  <a:lnTo>
                    <a:pt x="87147" y="15375"/>
                  </a:lnTo>
                  <a:lnTo>
                    <a:pt x="93023" y="14219"/>
                  </a:lnTo>
                  <a:lnTo>
                    <a:pt x="98528" y="12654"/>
                  </a:lnTo>
                  <a:lnTo>
                    <a:pt x="103785" y="10817"/>
                  </a:lnTo>
                  <a:lnTo>
                    <a:pt x="108878" y="9592"/>
                  </a:lnTo>
                  <a:lnTo>
                    <a:pt x="113860" y="8776"/>
                  </a:lnTo>
                  <a:lnTo>
                    <a:pt x="118769" y="8232"/>
                  </a:lnTo>
                  <a:lnTo>
                    <a:pt x="123629" y="7075"/>
                  </a:lnTo>
                  <a:lnTo>
                    <a:pt x="128457" y="5510"/>
                  </a:lnTo>
                  <a:lnTo>
                    <a:pt x="133263" y="3673"/>
                  </a:lnTo>
                  <a:lnTo>
                    <a:pt x="138848" y="2449"/>
                  </a:lnTo>
                  <a:lnTo>
                    <a:pt x="144953" y="1632"/>
                  </a:lnTo>
                  <a:lnTo>
                    <a:pt x="151404" y="1088"/>
                  </a:lnTo>
                  <a:lnTo>
                    <a:pt x="157292" y="725"/>
                  </a:lnTo>
                  <a:lnTo>
                    <a:pt x="168068" y="322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81"/>
            <p:cNvSpPr/>
            <p:nvPr/>
          </p:nvSpPr>
          <p:spPr>
            <a:xfrm>
              <a:off x="5164931" y="2878959"/>
              <a:ext cx="171410" cy="257147"/>
            </a:xfrm>
            <a:custGeom>
              <a:avLst/>
              <a:gdLst/>
              <a:ahLst/>
              <a:cxnLst/>
              <a:rect l="0" t="0" r="0" b="0"/>
              <a:pathLst>
                <a:path w="171410" h="257147">
                  <a:moveTo>
                    <a:pt x="0" y="21403"/>
                  </a:moveTo>
                  <a:lnTo>
                    <a:pt x="0" y="17611"/>
                  </a:lnTo>
                  <a:lnTo>
                    <a:pt x="794" y="16493"/>
                  </a:lnTo>
                  <a:lnTo>
                    <a:pt x="2117" y="15749"/>
                  </a:lnTo>
                  <a:lnTo>
                    <a:pt x="5703" y="14921"/>
                  </a:lnTo>
                  <a:lnTo>
                    <a:pt x="9943" y="14553"/>
                  </a:lnTo>
                  <a:lnTo>
                    <a:pt x="12185" y="13662"/>
                  </a:lnTo>
                  <a:lnTo>
                    <a:pt x="16793" y="10554"/>
                  </a:lnTo>
                  <a:lnTo>
                    <a:pt x="21486" y="8644"/>
                  </a:lnTo>
                  <a:lnTo>
                    <a:pt x="23849" y="8134"/>
                  </a:lnTo>
                  <a:lnTo>
                    <a:pt x="27012" y="7001"/>
                  </a:lnTo>
                  <a:lnTo>
                    <a:pt x="30708" y="5452"/>
                  </a:lnTo>
                  <a:lnTo>
                    <a:pt x="34759" y="3625"/>
                  </a:lnTo>
                  <a:lnTo>
                    <a:pt x="39048" y="2407"/>
                  </a:lnTo>
                  <a:lnTo>
                    <a:pt x="43494" y="1595"/>
                  </a:lnTo>
                  <a:lnTo>
                    <a:pt x="48046" y="1054"/>
                  </a:lnTo>
                  <a:lnTo>
                    <a:pt x="52668" y="693"/>
                  </a:lnTo>
                  <a:lnTo>
                    <a:pt x="57337" y="453"/>
                  </a:lnTo>
                  <a:lnTo>
                    <a:pt x="69376" y="114"/>
                  </a:lnTo>
                  <a:lnTo>
                    <a:pt x="84348" y="0"/>
                  </a:lnTo>
                  <a:lnTo>
                    <a:pt x="88776" y="784"/>
                  </a:lnTo>
                  <a:lnTo>
                    <a:pt x="93315" y="2101"/>
                  </a:lnTo>
                  <a:lnTo>
                    <a:pt x="97929" y="3772"/>
                  </a:lnTo>
                  <a:lnTo>
                    <a:pt x="101798" y="5681"/>
                  </a:lnTo>
                  <a:lnTo>
                    <a:pt x="105172" y="7746"/>
                  </a:lnTo>
                  <a:lnTo>
                    <a:pt x="108214" y="9917"/>
                  </a:lnTo>
                  <a:lnTo>
                    <a:pt x="111036" y="12159"/>
                  </a:lnTo>
                  <a:lnTo>
                    <a:pt x="116289" y="16765"/>
                  </a:lnTo>
                  <a:lnTo>
                    <a:pt x="118007" y="19105"/>
                  </a:lnTo>
                  <a:lnTo>
                    <a:pt x="119916" y="23821"/>
                  </a:lnTo>
                  <a:lnTo>
                    <a:pt x="120764" y="30680"/>
                  </a:lnTo>
                  <a:lnTo>
                    <a:pt x="120991" y="34731"/>
                  </a:lnTo>
                  <a:lnTo>
                    <a:pt x="121242" y="43466"/>
                  </a:lnTo>
                  <a:lnTo>
                    <a:pt x="121310" y="48018"/>
                  </a:lnTo>
                  <a:lnTo>
                    <a:pt x="119766" y="52640"/>
                  </a:lnTo>
                  <a:lnTo>
                    <a:pt x="117150" y="57309"/>
                  </a:lnTo>
                  <a:lnTo>
                    <a:pt x="113819" y="62009"/>
                  </a:lnTo>
                  <a:lnTo>
                    <a:pt x="110804" y="67524"/>
                  </a:lnTo>
                  <a:lnTo>
                    <a:pt x="108001" y="73582"/>
                  </a:lnTo>
                  <a:lnTo>
                    <a:pt x="105338" y="80001"/>
                  </a:lnTo>
                  <a:lnTo>
                    <a:pt x="101975" y="85868"/>
                  </a:lnTo>
                  <a:lnTo>
                    <a:pt x="98146" y="91367"/>
                  </a:lnTo>
                  <a:lnTo>
                    <a:pt x="94006" y="96621"/>
                  </a:lnTo>
                  <a:lnTo>
                    <a:pt x="88864" y="100917"/>
                  </a:lnTo>
                  <a:lnTo>
                    <a:pt x="83056" y="104575"/>
                  </a:lnTo>
                  <a:lnTo>
                    <a:pt x="76801" y="107807"/>
                  </a:lnTo>
                  <a:lnTo>
                    <a:pt x="71838" y="111550"/>
                  </a:lnTo>
                  <a:lnTo>
                    <a:pt x="67736" y="115632"/>
                  </a:lnTo>
                  <a:lnTo>
                    <a:pt x="64207" y="119941"/>
                  </a:lnTo>
                  <a:lnTo>
                    <a:pt x="60267" y="123608"/>
                  </a:lnTo>
                  <a:lnTo>
                    <a:pt x="56053" y="126846"/>
                  </a:lnTo>
                  <a:lnTo>
                    <a:pt x="51656" y="129798"/>
                  </a:lnTo>
                  <a:lnTo>
                    <a:pt x="47931" y="131766"/>
                  </a:lnTo>
                  <a:lnTo>
                    <a:pt x="44654" y="133079"/>
                  </a:lnTo>
                  <a:lnTo>
                    <a:pt x="37484" y="135185"/>
                  </a:lnTo>
                  <a:lnTo>
                    <a:pt x="32449" y="139342"/>
                  </a:lnTo>
                  <a:lnTo>
                    <a:pt x="31158" y="139716"/>
                  </a:lnTo>
                  <a:lnTo>
                    <a:pt x="30297" y="139172"/>
                  </a:lnTo>
                  <a:lnTo>
                    <a:pt x="28915" y="136388"/>
                  </a:lnTo>
                  <a:lnTo>
                    <a:pt x="29596" y="136160"/>
                  </a:lnTo>
                  <a:lnTo>
                    <a:pt x="32468" y="135906"/>
                  </a:lnTo>
                  <a:lnTo>
                    <a:pt x="33552" y="135045"/>
                  </a:lnTo>
                  <a:lnTo>
                    <a:pt x="34274" y="133677"/>
                  </a:lnTo>
                  <a:lnTo>
                    <a:pt x="34755" y="131971"/>
                  </a:lnTo>
                  <a:lnTo>
                    <a:pt x="36664" y="130834"/>
                  </a:lnTo>
                  <a:lnTo>
                    <a:pt x="39524" y="130075"/>
                  </a:lnTo>
                  <a:lnTo>
                    <a:pt x="43018" y="129570"/>
                  </a:lnTo>
                  <a:lnTo>
                    <a:pt x="46141" y="128439"/>
                  </a:lnTo>
                  <a:lnTo>
                    <a:pt x="49017" y="126892"/>
                  </a:lnTo>
                  <a:lnTo>
                    <a:pt x="51728" y="125066"/>
                  </a:lnTo>
                  <a:lnTo>
                    <a:pt x="55123" y="123850"/>
                  </a:lnTo>
                  <a:lnTo>
                    <a:pt x="58974" y="123038"/>
                  </a:lnTo>
                  <a:lnTo>
                    <a:pt x="63128" y="122497"/>
                  </a:lnTo>
                  <a:lnTo>
                    <a:pt x="67485" y="122137"/>
                  </a:lnTo>
                  <a:lnTo>
                    <a:pt x="71978" y="121896"/>
                  </a:lnTo>
                  <a:lnTo>
                    <a:pt x="76560" y="121736"/>
                  </a:lnTo>
                  <a:lnTo>
                    <a:pt x="94386" y="121510"/>
                  </a:lnTo>
                  <a:lnTo>
                    <a:pt x="110957" y="121444"/>
                  </a:lnTo>
                  <a:lnTo>
                    <a:pt x="116834" y="122228"/>
                  </a:lnTo>
                  <a:lnTo>
                    <a:pt x="123133" y="123545"/>
                  </a:lnTo>
                  <a:lnTo>
                    <a:pt x="129714" y="125216"/>
                  </a:lnTo>
                  <a:lnTo>
                    <a:pt x="135688" y="127124"/>
                  </a:lnTo>
                  <a:lnTo>
                    <a:pt x="141259" y="129190"/>
                  </a:lnTo>
                  <a:lnTo>
                    <a:pt x="146560" y="131361"/>
                  </a:lnTo>
                  <a:lnTo>
                    <a:pt x="150888" y="133602"/>
                  </a:lnTo>
                  <a:lnTo>
                    <a:pt x="154567" y="135890"/>
                  </a:lnTo>
                  <a:lnTo>
                    <a:pt x="157813" y="138209"/>
                  </a:lnTo>
                  <a:lnTo>
                    <a:pt x="160771" y="140548"/>
                  </a:lnTo>
                  <a:lnTo>
                    <a:pt x="163537" y="142902"/>
                  </a:lnTo>
                  <a:lnTo>
                    <a:pt x="166175" y="145265"/>
                  </a:lnTo>
                  <a:lnTo>
                    <a:pt x="167933" y="148428"/>
                  </a:lnTo>
                  <a:lnTo>
                    <a:pt x="169887" y="156175"/>
                  </a:lnTo>
                  <a:lnTo>
                    <a:pt x="170408" y="160464"/>
                  </a:lnTo>
                  <a:lnTo>
                    <a:pt x="170755" y="164910"/>
                  </a:lnTo>
                  <a:lnTo>
                    <a:pt x="171141" y="173290"/>
                  </a:lnTo>
                  <a:lnTo>
                    <a:pt x="171313" y="179661"/>
                  </a:lnTo>
                  <a:lnTo>
                    <a:pt x="171409" y="191502"/>
                  </a:lnTo>
                  <a:lnTo>
                    <a:pt x="169835" y="195921"/>
                  </a:lnTo>
                  <a:lnTo>
                    <a:pt x="167198" y="200454"/>
                  </a:lnTo>
                  <a:lnTo>
                    <a:pt x="163853" y="205064"/>
                  </a:lnTo>
                  <a:lnTo>
                    <a:pt x="160829" y="209725"/>
                  </a:lnTo>
                  <a:lnTo>
                    <a:pt x="158020" y="214420"/>
                  </a:lnTo>
                  <a:lnTo>
                    <a:pt x="155352" y="219137"/>
                  </a:lnTo>
                  <a:lnTo>
                    <a:pt x="150273" y="226496"/>
                  </a:lnTo>
                  <a:lnTo>
                    <a:pt x="147807" y="229569"/>
                  </a:lnTo>
                  <a:lnTo>
                    <a:pt x="144575" y="233205"/>
                  </a:lnTo>
                  <a:lnTo>
                    <a:pt x="136751" y="241479"/>
                  </a:lnTo>
                  <a:lnTo>
                    <a:pt x="127214" y="251270"/>
                  </a:lnTo>
                  <a:lnTo>
                    <a:pt x="123703" y="253229"/>
                  </a:lnTo>
                  <a:lnTo>
                    <a:pt x="119775" y="254535"/>
                  </a:lnTo>
                  <a:lnTo>
                    <a:pt x="115569" y="255406"/>
                  </a:lnTo>
                  <a:lnTo>
                    <a:pt x="111970" y="255986"/>
                  </a:lnTo>
                  <a:lnTo>
                    <a:pt x="108778" y="256373"/>
                  </a:lnTo>
                  <a:lnTo>
                    <a:pt x="105856" y="256631"/>
                  </a:lnTo>
                  <a:lnTo>
                    <a:pt x="103114" y="256803"/>
                  </a:lnTo>
                  <a:lnTo>
                    <a:pt x="97952" y="256994"/>
                  </a:lnTo>
                  <a:lnTo>
                    <a:pt x="87164" y="257133"/>
                  </a:lnTo>
                  <a:lnTo>
                    <a:pt x="75908" y="257146"/>
                  </a:lnTo>
                  <a:lnTo>
                    <a:pt x="74418" y="256352"/>
                  </a:lnTo>
                  <a:lnTo>
                    <a:pt x="73424" y="255030"/>
                  </a:lnTo>
                  <a:lnTo>
                    <a:pt x="71437" y="2500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82"/>
            <p:cNvSpPr/>
            <p:nvPr/>
          </p:nvSpPr>
          <p:spPr>
            <a:xfrm>
              <a:off x="5414962" y="2936081"/>
              <a:ext cx="178595" cy="171451"/>
            </a:xfrm>
            <a:custGeom>
              <a:avLst/>
              <a:gdLst/>
              <a:ahLst/>
              <a:cxnLst/>
              <a:rect l="0" t="0" r="0" b="0"/>
              <a:pathLst>
                <a:path w="178595" h="171451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7276" y="4909"/>
                  </a:lnTo>
                  <a:lnTo>
                    <a:pt x="8819" y="5654"/>
                  </a:lnTo>
                  <a:lnTo>
                    <a:pt x="10642" y="6151"/>
                  </a:lnTo>
                  <a:lnTo>
                    <a:pt x="11857" y="7275"/>
                  </a:lnTo>
                  <a:lnTo>
                    <a:pt x="12667" y="8819"/>
                  </a:lnTo>
                  <a:lnTo>
                    <a:pt x="13207" y="10642"/>
                  </a:lnTo>
                  <a:lnTo>
                    <a:pt x="15155" y="12651"/>
                  </a:lnTo>
                  <a:lnTo>
                    <a:pt x="18041" y="14784"/>
                  </a:lnTo>
                  <a:lnTo>
                    <a:pt x="21552" y="16999"/>
                  </a:lnTo>
                  <a:lnTo>
                    <a:pt x="24687" y="20064"/>
                  </a:lnTo>
                  <a:lnTo>
                    <a:pt x="27570" y="23695"/>
                  </a:lnTo>
                  <a:lnTo>
                    <a:pt x="30287" y="27703"/>
                  </a:lnTo>
                  <a:lnTo>
                    <a:pt x="33685" y="31962"/>
                  </a:lnTo>
                  <a:lnTo>
                    <a:pt x="37538" y="36389"/>
                  </a:lnTo>
                  <a:lnTo>
                    <a:pt x="45258" y="44748"/>
                  </a:lnTo>
                  <a:lnTo>
                    <a:pt x="51336" y="51109"/>
                  </a:lnTo>
                  <a:lnTo>
                    <a:pt x="54067" y="54710"/>
                  </a:lnTo>
                  <a:lnTo>
                    <a:pt x="56683" y="58698"/>
                  </a:lnTo>
                  <a:lnTo>
                    <a:pt x="59220" y="62944"/>
                  </a:lnTo>
                  <a:lnTo>
                    <a:pt x="62499" y="67363"/>
                  </a:lnTo>
                  <a:lnTo>
                    <a:pt x="66272" y="71896"/>
                  </a:lnTo>
                  <a:lnTo>
                    <a:pt x="70375" y="76506"/>
                  </a:lnTo>
                  <a:lnTo>
                    <a:pt x="79167" y="85861"/>
                  </a:lnTo>
                  <a:lnTo>
                    <a:pt x="83734" y="90578"/>
                  </a:lnTo>
                  <a:lnTo>
                    <a:pt x="88367" y="94516"/>
                  </a:lnTo>
                  <a:lnTo>
                    <a:pt x="93042" y="97936"/>
                  </a:lnTo>
                  <a:lnTo>
                    <a:pt x="97747" y="101009"/>
                  </a:lnTo>
                  <a:lnTo>
                    <a:pt x="102471" y="104646"/>
                  </a:lnTo>
                  <a:lnTo>
                    <a:pt x="107208" y="108657"/>
                  </a:lnTo>
                  <a:lnTo>
                    <a:pt x="111953" y="112920"/>
                  </a:lnTo>
                  <a:lnTo>
                    <a:pt x="121459" y="121888"/>
                  </a:lnTo>
                  <a:lnTo>
                    <a:pt x="126216" y="126503"/>
                  </a:lnTo>
                  <a:lnTo>
                    <a:pt x="130976" y="130373"/>
                  </a:lnTo>
                  <a:lnTo>
                    <a:pt x="135736" y="133746"/>
                  </a:lnTo>
                  <a:lnTo>
                    <a:pt x="140497" y="136789"/>
                  </a:lnTo>
                  <a:lnTo>
                    <a:pt x="144465" y="140405"/>
                  </a:lnTo>
                  <a:lnTo>
                    <a:pt x="147904" y="144403"/>
                  </a:lnTo>
                  <a:lnTo>
                    <a:pt x="150990" y="148656"/>
                  </a:lnTo>
                  <a:lnTo>
                    <a:pt x="154635" y="152285"/>
                  </a:lnTo>
                  <a:lnTo>
                    <a:pt x="158652" y="155499"/>
                  </a:lnTo>
                  <a:lnTo>
                    <a:pt x="162918" y="158434"/>
                  </a:lnTo>
                  <a:lnTo>
                    <a:pt x="166556" y="160392"/>
                  </a:lnTo>
                  <a:lnTo>
                    <a:pt x="169775" y="161696"/>
                  </a:lnTo>
                  <a:lnTo>
                    <a:pt x="172714" y="162566"/>
                  </a:lnTo>
                  <a:lnTo>
                    <a:pt x="174674" y="163940"/>
                  </a:lnTo>
                  <a:lnTo>
                    <a:pt x="175981" y="165650"/>
                  </a:lnTo>
                  <a:lnTo>
                    <a:pt x="178594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83"/>
            <p:cNvSpPr/>
            <p:nvPr/>
          </p:nvSpPr>
          <p:spPr>
            <a:xfrm>
              <a:off x="5429250" y="2936081"/>
              <a:ext cx="178594" cy="228601"/>
            </a:xfrm>
            <a:custGeom>
              <a:avLst/>
              <a:gdLst/>
              <a:ahLst/>
              <a:cxnLst/>
              <a:rect l="0" t="0" r="0" b="0"/>
              <a:pathLst>
                <a:path w="178594" h="228601">
                  <a:moveTo>
                    <a:pt x="178593" y="0"/>
                  </a:moveTo>
                  <a:lnTo>
                    <a:pt x="163952" y="14641"/>
                  </a:lnTo>
                  <a:lnTo>
                    <a:pt x="160895" y="18492"/>
                  </a:lnTo>
                  <a:lnTo>
                    <a:pt x="158063" y="22647"/>
                  </a:lnTo>
                  <a:lnTo>
                    <a:pt x="155382" y="27004"/>
                  </a:lnTo>
                  <a:lnTo>
                    <a:pt x="152800" y="31496"/>
                  </a:lnTo>
                  <a:lnTo>
                    <a:pt x="147815" y="40721"/>
                  </a:lnTo>
                  <a:lnTo>
                    <a:pt x="144581" y="45404"/>
                  </a:lnTo>
                  <a:lnTo>
                    <a:pt x="140837" y="50113"/>
                  </a:lnTo>
                  <a:lnTo>
                    <a:pt x="136754" y="54839"/>
                  </a:lnTo>
                  <a:lnTo>
                    <a:pt x="131650" y="60372"/>
                  </a:lnTo>
                  <a:lnTo>
                    <a:pt x="119630" y="72870"/>
                  </a:lnTo>
                  <a:lnTo>
                    <a:pt x="113884" y="79536"/>
                  </a:lnTo>
                  <a:lnTo>
                    <a:pt x="108467" y="86361"/>
                  </a:lnTo>
                  <a:lnTo>
                    <a:pt x="103267" y="93293"/>
                  </a:lnTo>
                  <a:lnTo>
                    <a:pt x="93257" y="107345"/>
                  </a:lnTo>
                  <a:lnTo>
                    <a:pt x="73895" y="135768"/>
                  </a:lnTo>
                  <a:lnTo>
                    <a:pt x="69107" y="142106"/>
                  </a:lnTo>
                  <a:lnTo>
                    <a:pt x="64327" y="147918"/>
                  </a:lnTo>
                  <a:lnTo>
                    <a:pt x="59554" y="153381"/>
                  </a:lnTo>
                  <a:lnTo>
                    <a:pt x="54784" y="158610"/>
                  </a:lnTo>
                  <a:lnTo>
                    <a:pt x="45250" y="168654"/>
                  </a:lnTo>
                  <a:lnTo>
                    <a:pt x="41279" y="174348"/>
                  </a:lnTo>
                  <a:lnTo>
                    <a:pt x="37838" y="180526"/>
                  </a:lnTo>
                  <a:lnTo>
                    <a:pt x="34750" y="187026"/>
                  </a:lnTo>
                  <a:lnTo>
                    <a:pt x="31104" y="192946"/>
                  </a:lnTo>
                  <a:lnTo>
                    <a:pt x="27086" y="198481"/>
                  </a:lnTo>
                  <a:lnTo>
                    <a:pt x="22819" y="203758"/>
                  </a:lnTo>
                  <a:lnTo>
                    <a:pt x="19975" y="208070"/>
                  </a:lnTo>
                  <a:lnTo>
                    <a:pt x="16816" y="214977"/>
                  </a:lnTo>
                  <a:lnTo>
                    <a:pt x="13294" y="220693"/>
                  </a:lnTo>
                  <a:lnTo>
                    <a:pt x="11244" y="223329"/>
                  </a:lnTo>
                  <a:lnTo>
                    <a:pt x="9083" y="225086"/>
                  </a:lnTo>
                  <a:lnTo>
                    <a:pt x="6849" y="226257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84"/>
            <p:cNvSpPr/>
            <p:nvPr/>
          </p:nvSpPr>
          <p:spPr>
            <a:xfrm>
              <a:off x="5807868" y="2921793"/>
              <a:ext cx="14289" cy="200026"/>
            </a:xfrm>
            <a:custGeom>
              <a:avLst/>
              <a:gdLst/>
              <a:ahLst/>
              <a:cxnLst/>
              <a:rect l="0" t="0" r="0" b="0"/>
              <a:pathLst>
                <a:path w="14289" h="200026">
                  <a:moveTo>
                    <a:pt x="0" y="0"/>
                  </a:moveTo>
                  <a:lnTo>
                    <a:pt x="0" y="76299"/>
                  </a:lnTo>
                  <a:lnTo>
                    <a:pt x="794" y="81822"/>
                  </a:lnTo>
                  <a:lnTo>
                    <a:pt x="2117" y="87886"/>
                  </a:lnTo>
                  <a:lnTo>
                    <a:pt x="3793" y="94310"/>
                  </a:lnTo>
                  <a:lnTo>
                    <a:pt x="4910" y="100179"/>
                  </a:lnTo>
                  <a:lnTo>
                    <a:pt x="5655" y="105680"/>
                  </a:lnTo>
                  <a:lnTo>
                    <a:pt x="6151" y="110935"/>
                  </a:lnTo>
                  <a:lnTo>
                    <a:pt x="7276" y="116025"/>
                  </a:lnTo>
                  <a:lnTo>
                    <a:pt x="8819" y="121007"/>
                  </a:lnTo>
                  <a:lnTo>
                    <a:pt x="10642" y="125915"/>
                  </a:lnTo>
                  <a:lnTo>
                    <a:pt x="11857" y="130775"/>
                  </a:lnTo>
                  <a:lnTo>
                    <a:pt x="12668" y="135602"/>
                  </a:lnTo>
                  <a:lnTo>
                    <a:pt x="13208" y="140408"/>
                  </a:lnTo>
                  <a:lnTo>
                    <a:pt x="13568" y="145199"/>
                  </a:lnTo>
                  <a:lnTo>
                    <a:pt x="13808" y="149981"/>
                  </a:lnTo>
                  <a:lnTo>
                    <a:pt x="14075" y="159527"/>
                  </a:lnTo>
                  <a:lnTo>
                    <a:pt x="14287" y="192199"/>
                  </a:lnTo>
                  <a:lnTo>
                    <a:pt x="14288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85"/>
            <p:cNvSpPr/>
            <p:nvPr/>
          </p:nvSpPr>
          <p:spPr>
            <a:xfrm>
              <a:off x="5715000" y="2993231"/>
              <a:ext cx="257176" cy="35720"/>
            </a:xfrm>
            <a:custGeom>
              <a:avLst/>
              <a:gdLst/>
              <a:ahLst/>
              <a:cxnLst/>
              <a:rect l="0" t="0" r="0" b="0"/>
              <a:pathLst>
                <a:path w="257176" h="35720">
                  <a:moveTo>
                    <a:pt x="0" y="35719"/>
                  </a:moveTo>
                  <a:lnTo>
                    <a:pt x="0" y="31926"/>
                  </a:lnTo>
                  <a:lnTo>
                    <a:pt x="794" y="30809"/>
                  </a:lnTo>
                  <a:lnTo>
                    <a:pt x="2116" y="30064"/>
                  </a:lnTo>
                  <a:lnTo>
                    <a:pt x="5703" y="29237"/>
                  </a:lnTo>
                  <a:lnTo>
                    <a:pt x="9942" y="28869"/>
                  </a:lnTo>
                  <a:lnTo>
                    <a:pt x="12184" y="27977"/>
                  </a:lnTo>
                  <a:lnTo>
                    <a:pt x="14473" y="26589"/>
                  </a:lnTo>
                  <a:lnTo>
                    <a:pt x="16792" y="24870"/>
                  </a:lnTo>
                  <a:lnTo>
                    <a:pt x="19926" y="23723"/>
                  </a:lnTo>
                  <a:lnTo>
                    <a:pt x="23603" y="22959"/>
                  </a:lnTo>
                  <a:lnTo>
                    <a:pt x="27641" y="22450"/>
                  </a:lnTo>
                  <a:lnTo>
                    <a:pt x="31921" y="22110"/>
                  </a:lnTo>
                  <a:lnTo>
                    <a:pt x="36362" y="21884"/>
                  </a:lnTo>
                  <a:lnTo>
                    <a:pt x="40910" y="21733"/>
                  </a:lnTo>
                  <a:lnTo>
                    <a:pt x="45530" y="20838"/>
                  </a:lnTo>
                  <a:lnTo>
                    <a:pt x="50197" y="19448"/>
                  </a:lnTo>
                  <a:lnTo>
                    <a:pt x="54895" y="17728"/>
                  </a:lnTo>
                  <a:lnTo>
                    <a:pt x="60409" y="16581"/>
                  </a:lnTo>
                  <a:lnTo>
                    <a:pt x="66466" y="15817"/>
                  </a:lnTo>
                  <a:lnTo>
                    <a:pt x="72886" y="15307"/>
                  </a:lnTo>
                  <a:lnTo>
                    <a:pt x="79547" y="14173"/>
                  </a:lnTo>
                  <a:lnTo>
                    <a:pt x="86369" y="12624"/>
                  </a:lnTo>
                  <a:lnTo>
                    <a:pt x="93297" y="10797"/>
                  </a:lnTo>
                  <a:lnTo>
                    <a:pt x="99504" y="9579"/>
                  </a:lnTo>
                  <a:lnTo>
                    <a:pt x="105230" y="8767"/>
                  </a:lnTo>
                  <a:lnTo>
                    <a:pt x="110634" y="8226"/>
                  </a:lnTo>
                  <a:lnTo>
                    <a:pt x="116619" y="7072"/>
                  </a:lnTo>
                  <a:lnTo>
                    <a:pt x="122989" y="5508"/>
                  </a:lnTo>
                  <a:lnTo>
                    <a:pt x="129618" y="3672"/>
                  </a:lnTo>
                  <a:lnTo>
                    <a:pt x="137211" y="2448"/>
                  </a:lnTo>
                  <a:lnTo>
                    <a:pt x="145449" y="1632"/>
                  </a:lnTo>
                  <a:lnTo>
                    <a:pt x="154116" y="1088"/>
                  </a:lnTo>
                  <a:lnTo>
                    <a:pt x="170096" y="483"/>
                  </a:lnTo>
                  <a:lnTo>
                    <a:pt x="192480" y="143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86"/>
            <p:cNvSpPr/>
            <p:nvPr/>
          </p:nvSpPr>
          <p:spPr>
            <a:xfrm>
              <a:off x="6060986" y="2843506"/>
              <a:ext cx="54065" cy="242595"/>
            </a:xfrm>
            <a:custGeom>
              <a:avLst/>
              <a:gdLst/>
              <a:ahLst/>
              <a:cxnLst/>
              <a:rect l="0" t="0" r="0" b="0"/>
              <a:pathLst>
                <a:path w="54065" h="242595">
                  <a:moveTo>
                    <a:pt x="11201" y="6850"/>
                  </a:moveTo>
                  <a:lnTo>
                    <a:pt x="4351" y="0"/>
                  </a:lnTo>
                  <a:lnTo>
                    <a:pt x="3460" y="696"/>
                  </a:lnTo>
                  <a:lnTo>
                    <a:pt x="2072" y="1954"/>
                  </a:lnTo>
                  <a:lnTo>
                    <a:pt x="352" y="3585"/>
                  </a:lnTo>
                  <a:lnTo>
                    <a:pt x="0" y="4674"/>
                  </a:lnTo>
                  <a:lnTo>
                    <a:pt x="559" y="5399"/>
                  </a:lnTo>
                  <a:lnTo>
                    <a:pt x="1725" y="5883"/>
                  </a:lnTo>
                  <a:lnTo>
                    <a:pt x="2502" y="6999"/>
                  </a:lnTo>
                  <a:lnTo>
                    <a:pt x="3366" y="10356"/>
                  </a:lnTo>
                  <a:lnTo>
                    <a:pt x="3853" y="16708"/>
                  </a:lnTo>
                  <a:lnTo>
                    <a:pt x="3967" y="23402"/>
                  </a:lnTo>
                  <a:lnTo>
                    <a:pt x="3997" y="27410"/>
                  </a:lnTo>
                  <a:lnTo>
                    <a:pt x="4811" y="31669"/>
                  </a:lnTo>
                  <a:lnTo>
                    <a:pt x="6147" y="36096"/>
                  </a:lnTo>
                  <a:lnTo>
                    <a:pt x="7832" y="40635"/>
                  </a:lnTo>
                  <a:lnTo>
                    <a:pt x="8955" y="45248"/>
                  </a:lnTo>
                  <a:lnTo>
                    <a:pt x="9704" y="49911"/>
                  </a:lnTo>
                  <a:lnTo>
                    <a:pt x="10203" y="54607"/>
                  </a:lnTo>
                  <a:lnTo>
                    <a:pt x="10536" y="59326"/>
                  </a:lnTo>
                  <a:lnTo>
                    <a:pt x="10758" y="64059"/>
                  </a:lnTo>
                  <a:lnTo>
                    <a:pt x="10905" y="68802"/>
                  </a:lnTo>
                  <a:lnTo>
                    <a:pt x="11797" y="74345"/>
                  </a:lnTo>
                  <a:lnTo>
                    <a:pt x="13186" y="80421"/>
                  </a:lnTo>
                  <a:lnTo>
                    <a:pt x="14906" y="86854"/>
                  </a:lnTo>
                  <a:lnTo>
                    <a:pt x="16846" y="92730"/>
                  </a:lnTo>
                  <a:lnTo>
                    <a:pt x="18933" y="98234"/>
                  </a:lnTo>
                  <a:lnTo>
                    <a:pt x="21118" y="103492"/>
                  </a:lnTo>
                  <a:lnTo>
                    <a:pt x="22575" y="109378"/>
                  </a:lnTo>
                  <a:lnTo>
                    <a:pt x="23546" y="115683"/>
                  </a:lnTo>
                  <a:lnTo>
                    <a:pt x="24194" y="122268"/>
                  </a:lnTo>
                  <a:lnTo>
                    <a:pt x="25419" y="128245"/>
                  </a:lnTo>
                  <a:lnTo>
                    <a:pt x="27030" y="133817"/>
                  </a:lnTo>
                  <a:lnTo>
                    <a:pt x="28897" y="139120"/>
                  </a:lnTo>
                  <a:lnTo>
                    <a:pt x="30142" y="145036"/>
                  </a:lnTo>
                  <a:lnTo>
                    <a:pt x="30972" y="151361"/>
                  </a:lnTo>
                  <a:lnTo>
                    <a:pt x="31526" y="157960"/>
                  </a:lnTo>
                  <a:lnTo>
                    <a:pt x="32688" y="163946"/>
                  </a:lnTo>
                  <a:lnTo>
                    <a:pt x="34257" y="169524"/>
                  </a:lnTo>
                  <a:lnTo>
                    <a:pt x="36097" y="174831"/>
                  </a:lnTo>
                  <a:lnTo>
                    <a:pt x="37323" y="179956"/>
                  </a:lnTo>
                  <a:lnTo>
                    <a:pt x="38141" y="184960"/>
                  </a:lnTo>
                  <a:lnTo>
                    <a:pt x="38686" y="189884"/>
                  </a:lnTo>
                  <a:lnTo>
                    <a:pt x="39843" y="194754"/>
                  </a:lnTo>
                  <a:lnTo>
                    <a:pt x="41408" y="199588"/>
                  </a:lnTo>
                  <a:lnTo>
                    <a:pt x="43246" y="204398"/>
                  </a:lnTo>
                  <a:lnTo>
                    <a:pt x="44470" y="208399"/>
                  </a:lnTo>
                  <a:lnTo>
                    <a:pt x="45831" y="214960"/>
                  </a:lnTo>
                  <a:lnTo>
                    <a:pt x="46194" y="218615"/>
                  </a:lnTo>
                  <a:lnTo>
                    <a:pt x="46436" y="222639"/>
                  </a:lnTo>
                  <a:lnTo>
                    <a:pt x="46598" y="226909"/>
                  </a:lnTo>
                  <a:lnTo>
                    <a:pt x="47499" y="230550"/>
                  </a:lnTo>
                  <a:lnTo>
                    <a:pt x="48893" y="233771"/>
                  </a:lnTo>
                  <a:lnTo>
                    <a:pt x="54064" y="242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87"/>
            <p:cNvSpPr/>
            <p:nvPr/>
          </p:nvSpPr>
          <p:spPr>
            <a:xfrm>
              <a:off x="4596674" y="3350418"/>
              <a:ext cx="218214" cy="128286"/>
            </a:xfrm>
            <a:custGeom>
              <a:avLst/>
              <a:gdLst/>
              <a:ahLst/>
              <a:cxnLst/>
              <a:rect l="0" t="0" r="0" b="0"/>
              <a:pathLst>
                <a:path w="218214" h="128286">
                  <a:moveTo>
                    <a:pt x="32476" y="0"/>
                  </a:moveTo>
                  <a:lnTo>
                    <a:pt x="32476" y="13208"/>
                  </a:lnTo>
                  <a:lnTo>
                    <a:pt x="30359" y="15924"/>
                  </a:lnTo>
                  <a:lnTo>
                    <a:pt x="28683" y="17760"/>
                  </a:lnTo>
                  <a:lnTo>
                    <a:pt x="27566" y="20571"/>
                  </a:lnTo>
                  <a:lnTo>
                    <a:pt x="26821" y="24033"/>
                  </a:lnTo>
                  <a:lnTo>
                    <a:pt x="26325" y="27929"/>
                  </a:lnTo>
                  <a:lnTo>
                    <a:pt x="25994" y="31319"/>
                  </a:lnTo>
                  <a:lnTo>
                    <a:pt x="25773" y="34373"/>
                  </a:lnTo>
                  <a:lnTo>
                    <a:pt x="25626" y="37203"/>
                  </a:lnTo>
                  <a:lnTo>
                    <a:pt x="24734" y="39883"/>
                  </a:lnTo>
                  <a:lnTo>
                    <a:pt x="23346" y="42464"/>
                  </a:lnTo>
                  <a:lnTo>
                    <a:pt x="21627" y="44978"/>
                  </a:lnTo>
                  <a:lnTo>
                    <a:pt x="20480" y="48242"/>
                  </a:lnTo>
                  <a:lnTo>
                    <a:pt x="19716" y="52005"/>
                  </a:lnTo>
                  <a:lnTo>
                    <a:pt x="19207" y="56101"/>
                  </a:lnTo>
                  <a:lnTo>
                    <a:pt x="18073" y="60420"/>
                  </a:lnTo>
                  <a:lnTo>
                    <a:pt x="16524" y="64886"/>
                  </a:lnTo>
                  <a:lnTo>
                    <a:pt x="14698" y="69451"/>
                  </a:lnTo>
                  <a:lnTo>
                    <a:pt x="13480" y="74082"/>
                  </a:lnTo>
                  <a:lnTo>
                    <a:pt x="12668" y="78757"/>
                  </a:lnTo>
                  <a:lnTo>
                    <a:pt x="12126" y="83461"/>
                  </a:lnTo>
                  <a:lnTo>
                    <a:pt x="10972" y="88184"/>
                  </a:lnTo>
                  <a:lnTo>
                    <a:pt x="9409" y="92921"/>
                  </a:lnTo>
                  <a:lnTo>
                    <a:pt x="7573" y="97666"/>
                  </a:lnTo>
                  <a:lnTo>
                    <a:pt x="6349" y="101624"/>
                  </a:lnTo>
                  <a:lnTo>
                    <a:pt x="5533" y="105055"/>
                  </a:lnTo>
                  <a:lnTo>
                    <a:pt x="4988" y="108137"/>
                  </a:lnTo>
                  <a:lnTo>
                    <a:pt x="3832" y="110191"/>
                  </a:lnTo>
                  <a:lnTo>
                    <a:pt x="2268" y="111561"/>
                  </a:lnTo>
                  <a:lnTo>
                    <a:pt x="431" y="112474"/>
                  </a:lnTo>
                  <a:lnTo>
                    <a:pt x="0" y="113876"/>
                  </a:lnTo>
                  <a:lnTo>
                    <a:pt x="506" y="115605"/>
                  </a:lnTo>
                  <a:lnTo>
                    <a:pt x="3702" y="121102"/>
                  </a:lnTo>
                  <a:lnTo>
                    <a:pt x="5929" y="123409"/>
                  </a:lnTo>
                  <a:lnTo>
                    <a:pt x="10034" y="127565"/>
                  </a:lnTo>
                  <a:lnTo>
                    <a:pt x="12712" y="128133"/>
                  </a:lnTo>
                  <a:lnTo>
                    <a:pt x="14537" y="128285"/>
                  </a:lnTo>
                  <a:lnTo>
                    <a:pt x="20799" y="126337"/>
                  </a:lnTo>
                  <a:lnTo>
                    <a:pt x="24691" y="124705"/>
                  </a:lnTo>
                  <a:lnTo>
                    <a:pt x="31133" y="122894"/>
                  </a:lnTo>
                  <a:lnTo>
                    <a:pt x="37435" y="122089"/>
                  </a:lnTo>
                  <a:lnTo>
                    <a:pt x="41338" y="121873"/>
                  </a:lnTo>
                  <a:lnTo>
                    <a:pt x="45528" y="121730"/>
                  </a:lnTo>
                  <a:lnTo>
                    <a:pt x="49909" y="120841"/>
                  </a:lnTo>
                  <a:lnTo>
                    <a:pt x="54416" y="119455"/>
                  </a:lnTo>
                  <a:lnTo>
                    <a:pt x="59009" y="117736"/>
                  </a:lnTo>
                  <a:lnTo>
                    <a:pt x="63658" y="116591"/>
                  </a:lnTo>
                  <a:lnTo>
                    <a:pt x="68345" y="115828"/>
                  </a:lnTo>
                  <a:lnTo>
                    <a:pt x="73057" y="115318"/>
                  </a:lnTo>
                  <a:lnTo>
                    <a:pt x="77786" y="114186"/>
                  </a:lnTo>
                  <a:lnTo>
                    <a:pt x="82527" y="112636"/>
                  </a:lnTo>
                  <a:lnTo>
                    <a:pt x="87274" y="110809"/>
                  </a:lnTo>
                  <a:lnTo>
                    <a:pt x="92820" y="109592"/>
                  </a:lnTo>
                  <a:lnTo>
                    <a:pt x="98899" y="108780"/>
                  </a:lnTo>
                  <a:lnTo>
                    <a:pt x="105333" y="108239"/>
                  </a:lnTo>
                  <a:lnTo>
                    <a:pt x="111210" y="107878"/>
                  </a:lnTo>
                  <a:lnTo>
                    <a:pt x="121972" y="107477"/>
                  </a:lnTo>
                  <a:lnTo>
                    <a:pt x="127065" y="106577"/>
                  </a:lnTo>
                  <a:lnTo>
                    <a:pt x="132048" y="105182"/>
                  </a:lnTo>
                  <a:lnTo>
                    <a:pt x="136957" y="103459"/>
                  </a:lnTo>
                  <a:lnTo>
                    <a:pt x="141818" y="102310"/>
                  </a:lnTo>
                  <a:lnTo>
                    <a:pt x="146645" y="101544"/>
                  </a:lnTo>
                  <a:lnTo>
                    <a:pt x="151451" y="101034"/>
                  </a:lnTo>
                  <a:lnTo>
                    <a:pt x="156242" y="100693"/>
                  </a:lnTo>
                  <a:lnTo>
                    <a:pt x="161024" y="100467"/>
                  </a:lnTo>
                  <a:lnTo>
                    <a:pt x="170571" y="100215"/>
                  </a:lnTo>
                  <a:lnTo>
                    <a:pt x="218213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88"/>
            <p:cNvSpPr/>
            <p:nvPr/>
          </p:nvSpPr>
          <p:spPr>
            <a:xfrm>
              <a:off x="4757737" y="3357562"/>
              <a:ext cx="28576" cy="264320"/>
            </a:xfrm>
            <a:custGeom>
              <a:avLst/>
              <a:gdLst/>
              <a:ahLst/>
              <a:cxnLst/>
              <a:rect l="0" t="0" r="0" b="0"/>
              <a:pathLst>
                <a:path w="28576" h="264320">
                  <a:moveTo>
                    <a:pt x="0" y="0"/>
                  </a:moveTo>
                  <a:lnTo>
                    <a:pt x="0" y="27910"/>
                  </a:lnTo>
                  <a:lnTo>
                    <a:pt x="794" y="31307"/>
                  </a:lnTo>
                  <a:lnTo>
                    <a:pt x="2117" y="34365"/>
                  </a:lnTo>
                  <a:lnTo>
                    <a:pt x="3792" y="37197"/>
                  </a:lnTo>
                  <a:lnTo>
                    <a:pt x="4910" y="41467"/>
                  </a:lnTo>
                  <a:lnTo>
                    <a:pt x="5654" y="46695"/>
                  </a:lnTo>
                  <a:lnTo>
                    <a:pt x="6151" y="52561"/>
                  </a:lnTo>
                  <a:lnTo>
                    <a:pt x="7276" y="58853"/>
                  </a:lnTo>
                  <a:lnTo>
                    <a:pt x="8819" y="65429"/>
                  </a:lnTo>
                  <a:lnTo>
                    <a:pt x="10642" y="72194"/>
                  </a:lnTo>
                  <a:lnTo>
                    <a:pt x="11857" y="79086"/>
                  </a:lnTo>
                  <a:lnTo>
                    <a:pt x="12667" y="86061"/>
                  </a:lnTo>
                  <a:lnTo>
                    <a:pt x="13207" y="93093"/>
                  </a:lnTo>
                  <a:lnTo>
                    <a:pt x="13568" y="100162"/>
                  </a:lnTo>
                  <a:lnTo>
                    <a:pt x="13967" y="114366"/>
                  </a:lnTo>
                  <a:lnTo>
                    <a:pt x="14868" y="121488"/>
                  </a:lnTo>
                  <a:lnTo>
                    <a:pt x="16262" y="128617"/>
                  </a:lnTo>
                  <a:lnTo>
                    <a:pt x="17985" y="135751"/>
                  </a:lnTo>
                  <a:lnTo>
                    <a:pt x="19134" y="142094"/>
                  </a:lnTo>
                  <a:lnTo>
                    <a:pt x="19900" y="147911"/>
                  </a:lnTo>
                  <a:lnTo>
                    <a:pt x="20410" y="153376"/>
                  </a:lnTo>
                  <a:lnTo>
                    <a:pt x="21544" y="159401"/>
                  </a:lnTo>
                  <a:lnTo>
                    <a:pt x="23094" y="165798"/>
                  </a:lnTo>
                  <a:lnTo>
                    <a:pt x="24921" y="172445"/>
                  </a:lnTo>
                  <a:lnTo>
                    <a:pt x="26139" y="179257"/>
                  </a:lnTo>
                  <a:lnTo>
                    <a:pt x="26951" y="186180"/>
                  </a:lnTo>
                  <a:lnTo>
                    <a:pt x="27493" y="193176"/>
                  </a:lnTo>
                  <a:lnTo>
                    <a:pt x="27853" y="199428"/>
                  </a:lnTo>
                  <a:lnTo>
                    <a:pt x="28254" y="210608"/>
                  </a:lnTo>
                  <a:lnTo>
                    <a:pt x="28480" y="222035"/>
                  </a:lnTo>
                  <a:lnTo>
                    <a:pt x="28575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89"/>
            <p:cNvSpPr/>
            <p:nvPr/>
          </p:nvSpPr>
          <p:spPr>
            <a:xfrm>
              <a:off x="4929187" y="3464718"/>
              <a:ext cx="135732" cy="7145"/>
            </a:xfrm>
            <a:custGeom>
              <a:avLst/>
              <a:gdLst/>
              <a:ahLst/>
              <a:cxnLst/>
              <a:rect l="0" t="0" r="0" b="0"/>
              <a:pathLst>
                <a:path w="135732" h="7145">
                  <a:moveTo>
                    <a:pt x="0" y="0"/>
                  </a:moveTo>
                  <a:lnTo>
                    <a:pt x="9943" y="0"/>
                  </a:lnTo>
                  <a:lnTo>
                    <a:pt x="12979" y="794"/>
                  </a:lnTo>
                  <a:lnTo>
                    <a:pt x="16590" y="2117"/>
                  </a:lnTo>
                  <a:lnTo>
                    <a:pt x="20585" y="3793"/>
                  </a:lnTo>
                  <a:lnTo>
                    <a:pt x="24042" y="4910"/>
                  </a:lnTo>
                  <a:lnTo>
                    <a:pt x="27141" y="5655"/>
                  </a:lnTo>
                  <a:lnTo>
                    <a:pt x="30000" y="6151"/>
                  </a:lnTo>
                  <a:lnTo>
                    <a:pt x="33494" y="6482"/>
                  </a:lnTo>
                  <a:lnTo>
                    <a:pt x="37411" y="6703"/>
                  </a:lnTo>
                  <a:lnTo>
                    <a:pt x="45996" y="6948"/>
                  </a:lnTo>
                  <a:lnTo>
                    <a:pt x="92882" y="7141"/>
                  </a:lnTo>
                  <a:lnTo>
                    <a:pt x="135731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90"/>
            <p:cNvSpPr/>
            <p:nvPr/>
          </p:nvSpPr>
          <p:spPr>
            <a:xfrm>
              <a:off x="4986337" y="3521868"/>
              <a:ext cx="92870" cy="14289"/>
            </a:xfrm>
            <a:custGeom>
              <a:avLst/>
              <a:gdLst/>
              <a:ahLst/>
              <a:cxnLst/>
              <a:rect l="0" t="0" r="0" b="0"/>
              <a:pathLst>
                <a:path w="92870" h="14289">
                  <a:moveTo>
                    <a:pt x="0" y="14288"/>
                  </a:moveTo>
                  <a:lnTo>
                    <a:pt x="10642" y="14288"/>
                  </a:lnTo>
                  <a:lnTo>
                    <a:pt x="13445" y="13494"/>
                  </a:lnTo>
                  <a:lnTo>
                    <a:pt x="16901" y="12171"/>
                  </a:lnTo>
                  <a:lnTo>
                    <a:pt x="20792" y="10496"/>
                  </a:lnTo>
                  <a:lnTo>
                    <a:pt x="25767" y="9378"/>
                  </a:lnTo>
                  <a:lnTo>
                    <a:pt x="31466" y="8633"/>
                  </a:lnTo>
                  <a:lnTo>
                    <a:pt x="37646" y="8137"/>
                  </a:lnTo>
                  <a:lnTo>
                    <a:pt x="43354" y="7806"/>
                  </a:lnTo>
                  <a:lnTo>
                    <a:pt x="53928" y="7438"/>
                  </a:lnTo>
                  <a:lnTo>
                    <a:pt x="72600" y="7231"/>
                  </a:lnTo>
                  <a:lnTo>
                    <a:pt x="77769" y="6408"/>
                  </a:lnTo>
                  <a:lnTo>
                    <a:pt x="82008" y="5066"/>
                  </a:lnTo>
                  <a:lnTo>
                    <a:pt x="928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91"/>
            <p:cNvSpPr/>
            <p:nvPr/>
          </p:nvSpPr>
          <p:spPr>
            <a:xfrm>
              <a:off x="5193506" y="3350452"/>
              <a:ext cx="199568" cy="235708"/>
            </a:xfrm>
            <a:custGeom>
              <a:avLst/>
              <a:gdLst/>
              <a:ahLst/>
              <a:cxnLst/>
              <a:rect l="0" t="0" r="0" b="0"/>
              <a:pathLst>
                <a:path w="199568" h="235708">
                  <a:moveTo>
                    <a:pt x="0" y="21398"/>
                  </a:moveTo>
                  <a:lnTo>
                    <a:pt x="3792" y="17605"/>
                  </a:lnTo>
                  <a:lnTo>
                    <a:pt x="5703" y="16488"/>
                  </a:lnTo>
                  <a:lnTo>
                    <a:pt x="9943" y="15247"/>
                  </a:lnTo>
                  <a:lnTo>
                    <a:pt x="14473" y="12579"/>
                  </a:lnTo>
                  <a:lnTo>
                    <a:pt x="19926" y="8747"/>
                  </a:lnTo>
                  <a:lnTo>
                    <a:pt x="23603" y="6614"/>
                  </a:lnTo>
                  <a:lnTo>
                    <a:pt x="27641" y="4398"/>
                  </a:lnTo>
                  <a:lnTo>
                    <a:pt x="31921" y="2921"/>
                  </a:lnTo>
                  <a:lnTo>
                    <a:pt x="36362" y="1936"/>
                  </a:lnTo>
                  <a:lnTo>
                    <a:pt x="40910" y="1279"/>
                  </a:lnTo>
                  <a:lnTo>
                    <a:pt x="45530" y="842"/>
                  </a:lnTo>
                  <a:lnTo>
                    <a:pt x="50197" y="550"/>
                  </a:lnTo>
                  <a:lnTo>
                    <a:pt x="59616" y="226"/>
                  </a:lnTo>
                  <a:lnTo>
                    <a:pt x="78598" y="17"/>
                  </a:lnTo>
                  <a:lnTo>
                    <a:pt x="83354" y="0"/>
                  </a:lnTo>
                  <a:lnTo>
                    <a:pt x="87320" y="783"/>
                  </a:lnTo>
                  <a:lnTo>
                    <a:pt x="90757" y="2098"/>
                  </a:lnTo>
                  <a:lnTo>
                    <a:pt x="96692" y="5676"/>
                  </a:lnTo>
                  <a:lnTo>
                    <a:pt x="101976" y="9913"/>
                  </a:lnTo>
                  <a:lnTo>
                    <a:pt x="106971" y="16557"/>
                  </a:lnTo>
                  <a:lnTo>
                    <a:pt x="109414" y="20552"/>
                  </a:lnTo>
                  <a:lnTo>
                    <a:pt x="112129" y="27107"/>
                  </a:lnTo>
                  <a:lnTo>
                    <a:pt x="113335" y="33460"/>
                  </a:lnTo>
                  <a:lnTo>
                    <a:pt x="113656" y="37377"/>
                  </a:lnTo>
                  <a:lnTo>
                    <a:pt x="113871" y="41575"/>
                  </a:lnTo>
                  <a:lnTo>
                    <a:pt x="113220" y="45962"/>
                  </a:lnTo>
                  <a:lnTo>
                    <a:pt x="111992" y="50474"/>
                  </a:lnTo>
                  <a:lnTo>
                    <a:pt x="110380" y="55069"/>
                  </a:lnTo>
                  <a:lnTo>
                    <a:pt x="108512" y="59720"/>
                  </a:lnTo>
                  <a:lnTo>
                    <a:pt x="106472" y="64409"/>
                  </a:lnTo>
                  <a:lnTo>
                    <a:pt x="104319" y="69122"/>
                  </a:lnTo>
                  <a:lnTo>
                    <a:pt x="101296" y="73851"/>
                  </a:lnTo>
                  <a:lnTo>
                    <a:pt x="97693" y="78592"/>
                  </a:lnTo>
                  <a:lnTo>
                    <a:pt x="93703" y="83339"/>
                  </a:lnTo>
                  <a:lnTo>
                    <a:pt x="89457" y="88092"/>
                  </a:lnTo>
                  <a:lnTo>
                    <a:pt x="80504" y="97606"/>
                  </a:lnTo>
                  <a:lnTo>
                    <a:pt x="75894" y="101572"/>
                  </a:lnTo>
                  <a:lnTo>
                    <a:pt x="71234" y="105010"/>
                  </a:lnTo>
                  <a:lnTo>
                    <a:pt x="66539" y="108095"/>
                  </a:lnTo>
                  <a:lnTo>
                    <a:pt x="61822" y="110946"/>
                  </a:lnTo>
                  <a:lnTo>
                    <a:pt x="57090" y="113640"/>
                  </a:lnTo>
                  <a:lnTo>
                    <a:pt x="52347" y="116230"/>
                  </a:lnTo>
                  <a:lnTo>
                    <a:pt x="48392" y="117957"/>
                  </a:lnTo>
                  <a:lnTo>
                    <a:pt x="44961" y="119108"/>
                  </a:lnTo>
                  <a:lnTo>
                    <a:pt x="39033" y="120387"/>
                  </a:lnTo>
                  <a:lnTo>
                    <a:pt x="33752" y="120955"/>
                  </a:lnTo>
                  <a:lnTo>
                    <a:pt x="28614" y="121407"/>
                  </a:lnTo>
                  <a:lnTo>
                    <a:pt x="32379" y="121409"/>
                  </a:lnTo>
                  <a:lnTo>
                    <a:pt x="34286" y="120615"/>
                  </a:lnTo>
                  <a:lnTo>
                    <a:pt x="41556" y="115707"/>
                  </a:lnTo>
                  <a:lnTo>
                    <a:pt x="45167" y="113639"/>
                  </a:lnTo>
                  <a:lnTo>
                    <a:pt x="49161" y="111467"/>
                  </a:lnTo>
                  <a:lnTo>
                    <a:pt x="52618" y="110019"/>
                  </a:lnTo>
                  <a:lnTo>
                    <a:pt x="58575" y="108410"/>
                  </a:lnTo>
                  <a:lnTo>
                    <a:pt x="62863" y="107187"/>
                  </a:lnTo>
                  <a:lnTo>
                    <a:pt x="73976" y="103711"/>
                  </a:lnTo>
                  <a:lnTo>
                    <a:pt x="79480" y="102468"/>
                  </a:lnTo>
                  <a:lnTo>
                    <a:pt x="84737" y="101638"/>
                  </a:lnTo>
                  <a:lnTo>
                    <a:pt x="89828" y="101085"/>
                  </a:lnTo>
                  <a:lnTo>
                    <a:pt x="95604" y="100716"/>
                  </a:lnTo>
                  <a:lnTo>
                    <a:pt x="101836" y="100471"/>
                  </a:lnTo>
                  <a:lnTo>
                    <a:pt x="119867" y="100124"/>
                  </a:lnTo>
                  <a:lnTo>
                    <a:pt x="125155" y="100076"/>
                  </a:lnTo>
                  <a:lnTo>
                    <a:pt x="131062" y="100837"/>
                  </a:lnTo>
                  <a:lnTo>
                    <a:pt x="137381" y="102139"/>
                  </a:lnTo>
                  <a:lnTo>
                    <a:pt x="143974" y="103800"/>
                  </a:lnTo>
                  <a:lnTo>
                    <a:pt x="149958" y="105701"/>
                  </a:lnTo>
                  <a:lnTo>
                    <a:pt x="155534" y="107763"/>
                  </a:lnTo>
                  <a:lnTo>
                    <a:pt x="160840" y="109930"/>
                  </a:lnTo>
                  <a:lnTo>
                    <a:pt x="165964" y="112169"/>
                  </a:lnTo>
                  <a:lnTo>
                    <a:pt x="175891" y="116774"/>
                  </a:lnTo>
                  <a:lnTo>
                    <a:pt x="179967" y="119113"/>
                  </a:lnTo>
                  <a:lnTo>
                    <a:pt x="183478" y="121466"/>
                  </a:lnTo>
                  <a:lnTo>
                    <a:pt x="189496" y="126197"/>
                  </a:lnTo>
                  <a:lnTo>
                    <a:pt x="194816" y="130946"/>
                  </a:lnTo>
                  <a:lnTo>
                    <a:pt x="196552" y="134117"/>
                  </a:lnTo>
                  <a:lnTo>
                    <a:pt x="197710" y="137819"/>
                  </a:lnTo>
                  <a:lnTo>
                    <a:pt x="198482" y="141875"/>
                  </a:lnTo>
                  <a:lnTo>
                    <a:pt x="199339" y="148497"/>
                  </a:lnTo>
                  <a:lnTo>
                    <a:pt x="199567" y="151374"/>
                  </a:lnTo>
                  <a:lnTo>
                    <a:pt x="198926" y="154880"/>
                  </a:lnTo>
                  <a:lnTo>
                    <a:pt x="197705" y="158805"/>
                  </a:lnTo>
                  <a:lnTo>
                    <a:pt x="196097" y="163009"/>
                  </a:lnTo>
                  <a:lnTo>
                    <a:pt x="194231" y="167399"/>
                  </a:lnTo>
                  <a:lnTo>
                    <a:pt x="190041" y="176510"/>
                  </a:lnTo>
                  <a:lnTo>
                    <a:pt x="187019" y="181162"/>
                  </a:lnTo>
                  <a:lnTo>
                    <a:pt x="183417" y="185851"/>
                  </a:lnTo>
                  <a:lnTo>
                    <a:pt x="179428" y="190565"/>
                  </a:lnTo>
                  <a:lnTo>
                    <a:pt x="175181" y="194500"/>
                  </a:lnTo>
                  <a:lnTo>
                    <a:pt x="170762" y="197919"/>
                  </a:lnTo>
                  <a:lnTo>
                    <a:pt x="166229" y="200990"/>
                  </a:lnTo>
                  <a:lnTo>
                    <a:pt x="162413" y="203832"/>
                  </a:lnTo>
                  <a:lnTo>
                    <a:pt x="159075" y="206521"/>
                  </a:lnTo>
                  <a:lnTo>
                    <a:pt x="156057" y="209107"/>
                  </a:lnTo>
                  <a:lnTo>
                    <a:pt x="151663" y="212418"/>
                  </a:lnTo>
                  <a:lnTo>
                    <a:pt x="140430" y="220331"/>
                  </a:lnTo>
                  <a:lnTo>
                    <a:pt x="135689" y="223076"/>
                  </a:lnTo>
                  <a:lnTo>
                    <a:pt x="131734" y="224906"/>
                  </a:lnTo>
                  <a:lnTo>
                    <a:pt x="128304" y="226126"/>
                  </a:lnTo>
                  <a:lnTo>
                    <a:pt x="124430" y="227733"/>
                  </a:lnTo>
                  <a:lnTo>
                    <a:pt x="120259" y="229599"/>
                  </a:lnTo>
                  <a:lnTo>
                    <a:pt x="115892" y="231635"/>
                  </a:lnTo>
                  <a:lnTo>
                    <a:pt x="111392" y="232993"/>
                  </a:lnTo>
                  <a:lnTo>
                    <a:pt x="106806" y="233899"/>
                  </a:lnTo>
                  <a:lnTo>
                    <a:pt x="102160" y="234503"/>
                  </a:lnTo>
                  <a:lnTo>
                    <a:pt x="98269" y="234905"/>
                  </a:lnTo>
                  <a:lnTo>
                    <a:pt x="94881" y="235174"/>
                  </a:lnTo>
                  <a:lnTo>
                    <a:pt x="89001" y="235472"/>
                  </a:lnTo>
                  <a:lnTo>
                    <a:pt x="83741" y="235604"/>
                  </a:lnTo>
                  <a:lnTo>
                    <a:pt x="71866" y="235707"/>
                  </a:lnTo>
                  <a:lnTo>
                    <a:pt x="71437" y="2285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92"/>
            <p:cNvSpPr/>
            <p:nvPr/>
          </p:nvSpPr>
          <p:spPr>
            <a:xfrm>
              <a:off x="5479256" y="3321843"/>
              <a:ext cx="71438" cy="228601"/>
            </a:xfrm>
            <a:custGeom>
              <a:avLst/>
              <a:gdLst/>
              <a:ahLst/>
              <a:cxnLst/>
              <a:rect l="0" t="0" r="0" b="0"/>
              <a:pathLst>
                <a:path w="71438" h="228601">
                  <a:moveTo>
                    <a:pt x="0" y="0"/>
                  </a:moveTo>
                  <a:lnTo>
                    <a:pt x="6151" y="6151"/>
                  </a:lnTo>
                  <a:lnTo>
                    <a:pt x="6702" y="8819"/>
                  </a:lnTo>
                  <a:lnTo>
                    <a:pt x="6849" y="10642"/>
                  </a:lnTo>
                  <a:lnTo>
                    <a:pt x="7741" y="12651"/>
                  </a:lnTo>
                  <a:lnTo>
                    <a:pt x="9129" y="14784"/>
                  </a:lnTo>
                  <a:lnTo>
                    <a:pt x="10849" y="17000"/>
                  </a:lnTo>
                  <a:lnTo>
                    <a:pt x="12789" y="20065"/>
                  </a:lnTo>
                  <a:lnTo>
                    <a:pt x="14876" y="23695"/>
                  </a:lnTo>
                  <a:lnTo>
                    <a:pt x="17061" y="27703"/>
                  </a:lnTo>
                  <a:lnTo>
                    <a:pt x="18518" y="32756"/>
                  </a:lnTo>
                  <a:lnTo>
                    <a:pt x="19488" y="38506"/>
                  </a:lnTo>
                  <a:lnTo>
                    <a:pt x="20137" y="44721"/>
                  </a:lnTo>
                  <a:lnTo>
                    <a:pt x="21362" y="51245"/>
                  </a:lnTo>
                  <a:lnTo>
                    <a:pt x="22972" y="57976"/>
                  </a:lnTo>
                  <a:lnTo>
                    <a:pt x="24840" y="64845"/>
                  </a:lnTo>
                  <a:lnTo>
                    <a:pt x="26085" y="71011"/>
                  </a:lnTo>
                  <a:lnTo>
                    <a:pt x="26915" y="76710"/>
                  </a:lnTo>
                  <a:lnTo>
                    <a:pt x="27468" y="82096"/>
                  </a:lnTo>
                  <a:lnTo>
                    <a:pt x="28631" y="88069"/>
                  </a:lnTo>
                  <a:lnTo>
                    <a:pt x="30200" y="94431"/>
                  </a:lnTo>
                  <a:lnTo>
                    <a:pt x="32039" y="101054"/>
                  </a:lnTo>
                  <a:lnTo>
                    <a:pt x="33266" y="107851"/>
                  </a:lnTo>
                  <a:lnTo>
                    <a:pt x="34083" y="114763"/>
                  </a:lnTo>
                  <a:lnTo>
                    <a:pt x="34629" y="121753"/>
                  </a:lnTo>
                  <a:lnTo>
                    <a:pt x="35786" y="128794"/>
                  </a:lnTo>
                  <a:lnTo>
                    <a:pt x="37351" y="135869"/>
                  </a:lnTo>
                  <a:lnTo>
                    <a:pt x="39188" y="142967"/>
                  </a:lnTo>
                  <a:lnTo>
                    <a:pt x="40413" y="150080"/>
                  </a:lnTo>
                  <a:lnTo>
                    <a:pt x="41229" y="157203"/>
                  </a:lnTo>
                  <a:lnTo>
                    <a:pt x="41774" y="164334"/>
                  </a:lnTo>
                  <a:lnTo>
                    <a:pt x="42930" y="170675"/>
                  </a:lnTo>
                  <a:lnTo>
                    <a:pt x="44495" y="176489"/>
                  </a:lnTo>
                  <a:lnTo>
                    <a:pt x="46332" y="181953"/>
                  </a:lnTo>
                  <a:lnTo>
                    <a:pt x="47557" y="186390"/>
                  </a:lnTo>
                  <a:lnTo>
                    <a:pt x="48918" y="193436"/>
                  </a:lnTo>
                  <a:lnTo>
                    <a:pt x="50074" y="196426"/>
                  </a:lnTo>
                  <a:lnTo>
                    <a:pt x="51639" y="199213"/>
                  </a:lnTo>
                  <a:lnTo>
                    <a:pt x="53476" y="201865"/>
                  </a:lnTo>
                  <a:lnTo>
                    <a:pt x="55517" y="206928"/>
                  </a:lnTo>
                  <a:lnTo>
                    <a:pt x="56061" y="209390"/>
                  </a:lnTo>
                  <a:lnTo>
                    <a:pt x="57218" y="211825"/>
                  </a:lnTo>
                  <a:lnTo>
                    <a:pt x="58783" y="214242"/>
                  </a:lnTo>
                  <a:lnTo>
                    <a:pt x="60620" y="216646"/>
                  </a:lnTo>
                  <a:lnTo>
                    <a:pt x="62661" y="221436"/>
                  </a:lnTo>
                  <a:lnTo>
                    <a:pt x="63205" y="223824"/>
                  </a:lnTo>
                  <a:lnTo>
                    <a:pt x="64362" y="225416"/>
                  </a:lnTo>
                  <a:lnTo>
                    <a:pt x="65926" y="226477"/>
                  </a:lnTo>
                  <a:lnTo>
                    <a:pt x="71437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93"/>
            <p:cNvSpPr/>
            <p:nvPr/>
          </p:nvSpPr>
          <p:spPr>
            <a:xfrm>
              <a:off x="5464968" y="3429000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0" y="15280"/>
                  </a:lnTo>
                  <a:lnTo>
                    <a:pt x="794" y="14949"/>
                  </a:lnTo>
                  <a:lnTo>
                    <a:pt x="3793" y="14581"/>
                  </a:lnTo>
                  <a:lnTo>
                    <a:pt x="7771" y="14418"/>
                  </a:lnTo>
                  <a:lnTo>
                    <a:pt x="12979" y="14346"/>
                  </a:lnTo>
                  <a:lnTo>
                    <a:pt x="33793" y="14295"/>
                  </a:lnTo>
                  <a:lnTo>
                    <a:pt x="38404" y="13498"/>
                  </a:lnTo>
                  <a:lnTo>
                    <a:pt x="43065" y="12174"/>
                  </a:lnTo>
                  <a:lnTo>
                    <a:pt x="47760" y="10497"/>
                  </a:lnTo>
                  <a:lnTo>
                    <a:pt x="52478" y="9379"/>
                  </a:lnTo>
                  <a:lnTo>
                    <a:pt x="57210" y="8634"/>
                  </a:lnTo>
                  <a:lnTo>
                    <a:pt x="61953" y="8137"/>
                  </a:lnTo>
                  <a:lnTo>
                    <a:pt x="67496" y="7806"/>
                  </a:lnTo>
                  <a:lnTo>
                    <a:pt x="80005" y="7438"/>
                  </a:lnTo>
                  <a:lnTo>
                    <a:pt x="85880" y="6546"/>
                  </a:lnTo>
                  <a:lnTo>
                    <a:pt x="91385" y="5158"/>
                  </a:lnTo>
                  <a:lnTo>
                    <a:pt x="96642" y="3438"/>
                  </a:lnTo>
                  <a:lnTo>
                    <a:pt x="102528" y="2292"/>
                  </a:lnTo>
                  <a:lnTo>
                    <a:pt x="108834" y="1528"/>
                  </a:lnTo>
                  <a:lnTo>
                    <a:pt x="115418" y="1018"/>
                  </a:lnTo>
                  <a:lnTo>
                    <a:pt x="121396" y="679"/>
                  </a:lnTo>
                  <a:lnTo>
                    <a:pt x="132270" y="301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94"/>
            <p:cNvSpPr/>
            <p:nvPr/>
          </p:nvSpPr>
          <p:spPr>
            <a:xfrm>
              <a:off x="5743575" y="3300412"/>
              <a:ext cx="21432" cy="235745"/>
            </a:xfrm>
            <a:custGeom>
              <a:avLst/>
              <a:gdLst/>
              <a:ahLst/>
              <a:cxnLst/>
              <a:rect l="0" t="0" r="0" b="0"/>
              <a:pathLst>
                <a:path w="21432" h="235745">
                  <a:moveTo>
                    <a:pt x="0" y="0"/>
                  </a:moveTo>
                  <a:lnTo>
                    <a:pt x="0" y="174510"/>
                  </a:lnTo>
                  <a:lnTo>
                    <a:pt x="794" y="180634"/>
                  </a:lnTo>
                  <a:lnTo>
                    <a:pt x="2116" y="187098"/>
                  </a:lnTo>
                  <a:lnTo>
                    <a:pt x="3792" y="193788"/>
                  </a:lnTo>
                  <a:lnTo>
                    <a:pt x="4909" y="199042"/>
                  </a:lnTo>
                  <a:lnTo>
                    <a:pt x="5654" y="203339"/>
                  </a:lnTo>
                  <a:lnTo>
                    <a:pt x="6150" y="206997"/>
                  </a:lnTo>
                  <a:lnTo>
                    <a:pt x="6702" y="213178"/>
                  </a:lnTo>
                  <a:lnTo>
                    <a:pt x="6849" y="215937"/>
                  </a:lnTo>
                  <a:lnTo>
                    <a:pt x="7741" y="218571"/>
                  </a:lnTo>
                  <a:lnTo>
                    <a:pt x="9129" y="221120"/>
                  </a:lnTo>
                  <a:lnTo>
                    <a:pt x="10848" y="223613"/>
                  </a:lnTo>
                  <a:lnTo>
                    <a:pt x="11995" y="226069"/>
                  </a:lnTo>
                  <a:lnTo>
                    <a:pt x="12759" y="228501"/>
                  </a:lnTo>
                  <a:lnTo>
                    <a:pt x="13268" y="230915"/>
                  </a:lnTo>
                  <a:lnTo>
                    <a:pt x="14402" y="232525"/>
                  </a:lnTo>
                  <a:lnTo>
                    <a:pt x="15951" y="233598"/>
                  </a:lnTo>
                  <a:lnTo>
                    <a:pt x="21431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95"/>
            <p:cNvSpPr/>
            <p:nvPr/>
          </p:nvSpPr>
          <p:spPr>
            <a:xfrm>
              <a:off x="6029325" y="3271837"/>
              <a:ext cx="264319" cy="191765"/>
            </a:xfrm>
            <a:custGeom>
              <a:avLst/>
              <a:gdLst/>
              <a:ahLst/>
              <a:cxnLst/>
              <a:rect l="0" t="0" r="0" b="0"/>
              <a:pathLst>
                <a:path w="264319" h="191765">
                  <a:moveTo>
                    <a:pt x="0" y="121444"/>
                  </a:moveTo>
                  <a:lnTo>
                    <a:pt x="0" y="127595"/>
                  </a:lnTo>
                  <a:lnTo>
                    <a:pt x="3792" y="132086"/>
                  </a:lnTo>
                  <a:lnTo>
                    <a:pt x="4909" y="134095"/>
                  </a:lnTo>
                  <a:lnTo>
                    <a:pt x="6150" y="138444"/>
                  </a:lnTo>
                  <a:lnTo>
                    <a:pt x="8069" y="140715"/>
                  </a:lnTo>
                  <a:lnTo>
                    <a:pt x="14434" y="145355"/>
                  </a:lnTo>
                  <a:lnTo>
                    <a:pt x="16766" y="147703"/>
                  </a:lnTo>
                  <a:lnTo>
                    <a:pt x="18321" y="150062"/>
                  </a:lnTo>
                  <a:lnTo>
                    <a:pt x="20842" y="154801"/>
                  </a:lnTo>
                  <a:lnTo>
                    <a:pt x="24609" y="159553"/>
                  </a:lnTo>
                  <a:lnTo>
                    <a:pt x="28929" y="164310"/>
                  </a:lnTo>
                  <a:lnTo>
                    <a:pt x="35823" y="171451"/>
                  </a:lnTo>
                  <a:lnTo>
                    <a:pt x="45264" y="180975"/>
                  </a:lnTo>
                  <a:lnTo>
                    <a:pt x="47638" y="182563"/>
                  </a:lnTo>
                  <a:lnTo>
                    <a:pt x="52393" y="184327"/>
                  </a:lnTo>
                  <a:lnTo>
                    <a:pt x="53979" y="185591"/>
                  </a:lnTo>
                  <a:lnTo>
                    <a:pt x="55036" y="187227"/>
                  </a:lnTo>
                  <a:lnTo>
                    <a:pt x="55740" y="189112"/>
                  </a:lnTo>
                  <a:lnTo>
                    <a:pt x="57004" y="190369"/>
                  </a:lnTo>
                  <a:lnTo>
                    <a:pt x="58640" y="191206"/>
                  </a:lnTo>
                  <a:lnTo>
                    <a:pt x="60524" y="191764"/>
                  </a:lnTo>
                  <a:lnTo>
                    <a:pt x="62574" y="191343"/>
                  </a:lnTo>
                  <a:lnTo>
                    <a:pt x="69252" y="187751"/>
                  </a:lnTo>
                  <a:lnTo>
                    <a:pt x="73906" y="186633"/>
                  </a:lnTo>
                  <a:lnTo>
                    <a:pt x="76258" y="184747"/>
                  </a:lnTo>
                  <a:lnTo>
                    <a:pt x="78620" y="181902"/>
                  </a:lnTo>
                  <a:lnTo>
                    <a:pt x="80988" y="178418"/>
                  </a:lnTo>
                  <a:lnTo>
                    <a:pt x="85736" y="172430"/>
                  </a:lnTo>
                  <a:lnTo>
                    <a:pt x="88114" y="169722"/>
                  </a:lnTo>
                  <a:lnTo>
                    <a:pt x="91286" y="165536"/>
                  </a:lnTo>
                  <a:lnTo>
                    <a:pt x="99044" y="154534"/>
                  </a:lnTo>
                  <a:lnTo>
                    <a:pt x="112337" y="134953"/>
                  </a:lnTo>
                  <a:lnTo>
                    <a:pt x="117754" y="128068"/>
                  </a:lnTo>
                  <a:lnTo>
                    <a:pt x="123746" y="121098"/>
                  </a:lnTo>
                  <a:lnTo>
                    <a:pt x="130122" y="114069"/>
                  </a:lnTo>
                  <a:lnTo>
                    <a:pt x="135961" y="107002"/>
                  </a:lnTo>
                  <a:lnTo>
                    <a:pt x="141440" y="99910"/>
                  </a:lnTo>
                  <a:lnTo>
                    <a:pt x="165434" y="67625"/>
                  </a:lnTo>
                  <a:lnTo>
                    <a:pt x="172202" y="60165"/>
                  </a:lnTo>
                  <a:lnTo>
                    <a:pt x="179095" y="53603"/>
                  </a:lnTo>
                  <a:lnTo>
                    <a:pt x="186071" y="47642"/>
                  </a:lnTo>
                  <a:lnTo>
                    <a:pt x="192309" y="42080"/>
                  </a:lnTo>
                  <a:lnTo>
                    <a:pt x="203475" y="31667"/>
                  </a:lnTo>
                  <a:lnTo>
                    <a:pt x="209469" y="26667"/>
                  </a:lnTo>
                  <a:lnTo>
                    <a:pt x="215846" y="21747"/>
                  </a:lnTo>
                  <a:lnTo>
                    <a:pt x="222478" y="16880"/>
                  </a:lnTo>
                  <a:lnTo>
                    <a:pt x="228487" y="13634"/>
                  </a:lnTo>
                  <a:lnTo>
                    <a:pt x="234081" y="11471"/>
                  </a:lnTo>
                  <a:lnTo>
                    <a:pt x="239398" y="10028"/>
                  </a:lnTo>
                  <a:lnTo>
                    <a:pt x="244530" y="8273"/>
                  </a:lnTo>
                  <a:lnTo>
                    <a:pt x="249539" y="6309"/>
                  </a:lnTo>
                  <a:lnTo>
                    <a:pt x="2643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96"/>
            <p:cNvSpPr/>
            <p:nvPr/>
          </p:nvSpPr>
          <p:spPr>
            <a:xfrm>
              <a:off x="4736306" y="3779144"/>
              <a:ext cx="178264" cy="342792"/>
            </a:xfrm>
            <a:custGeom>
              <a:avLst/>
              <a:gdLst/>
              <a:ahLst/>
              <a:cxnLst/>
              <a:rect l="0" t="0" r="0" b="0"/>
              <a:pathLst>
                <a:path w="178264" h="342792">
                  <a:moveTo>
                    <a:pt x="0" y="28474"/>
                  </a:moveTo>
                  <a:lnTo>
                    <a:pt x="0" y="87013"/>
                  </a:lnTo>
                  <a:lnTo>
                    <a:pt x="794" y="89726"/>
                  </a:lnTo>
                  <a:lnTo>
                    <a:pt x="4910" y="98129"/>
                  </a:lnTo>
                  <a:lnTo>
                    <a:pt x="6151" y="105998"/>
                  </a:lnTo>
                  <a:lnTo>
                    <a:pt x="6702" y="114788"/>
                  </a:lnTo>
                  <a:lnTo>
                    <a:pt x="6849" y="119354"/>
                  </a:lnTo>
                  <a:lnTo>
                    <a:pt x="7741" y="123192"/>
                  </a:lnTo>
                  <a:lnTo>
                    <a:pt x="10849" y="129574"/>
                  </a:lnTo>
                  <a:lnTo>
                    <a:pt x="14876" y="135055"/>
                  </a:lnTo>
                  <a:lnTo>
                    <a:pt x="17061" y="137628"/>
                  </a:lnTo>
                  <a:lnTo>
                    <a:pt x="18518" y="140137"/>
                  </a:lnTo>
                  <a:lnTo>
                    <a:pt x="21362" y="147461"/>
                  </a:lnTo>
                  <a:lnTo>
                    <a:pt x="24840" y="152266"/>
                  </a:lnTo>
                  <a:lnTo>
                    <a:pt x="27672" y="153864"/>
                  </a:lnTo>
                  <a:lnTo>
                    <a:pt x="31148" y="154930"/>
                  </a:lnTo>
                  <a:lnTo>
                    <a:pt x="35053" y="155641"/>
                  </a:lnTo>
                  <a:lnTo>
                    <a:pt x="38450" y="156908"/>
                  </a:lnTo>
                  <a:lnTo>
                    <a:pt x="41508" y="158547"/>
                  </a:lnTo>
                  <a:lnTo>
                    <a:pt x="44341" y="160433"/>
                  </a:lnTo>
                  <a:lnTo>
                    <a:pt x="49605" y="162529"/>
                  </a:lnTo>
                  <a:lnTo>
                    <a:pt x="52120" y="163088"/>
                  </a:lnTo>
                  <a:lnTo>
                    <a:pt x="54590" y="162667"/>
                  </a:lnTo>
                  <a:lnTo>
                    <a:pt x="59452" y="160082"/>
                  </a:lnTo>
                  <a:lnTo>
                    <a:pt x="62653" y="159075"/>
                  </a:lnTo>
                  <a:lnTo>
                    <a:pt x="66375" y="158404"/>
                  </a:lnTo>
                  <a:lnTo>
                    <a:pt x="70444" y="157956"/>
                  </a:lnTo>
                  <a:lnTo>
                    <a:pt x="73949" y="156865"/>
                  </a:lnTo>
                  <a:lnTo>
                    <a:pt x="77081" y="155343"/>
                  </a:lnTo>
                  <a:lnTo>
                    <a:pt x="79962" y="153535"/>
                  </a:lnTo>
                  <a:lnTo>
                    <a:pt x="81883" y="151535"/>
                  </a:lnTo>
                  <a:lnTo>
                    <a:pt x="83164" y="149409"/>
                  </a:lnTo>
                  <a:lnTo>
                    <a:pt x="84017" y="147197"/>
                  </a:lnTo>
                  <a:lnTo>
                    <a:pt x="87082" y="142623"/>
                  </a:lnTo>
                  <a:lnTo>
                    <a:pt x="91091" y="137151"/>
                  </a:lnTo>
                  <a:lnTo>
                    <a:pt x="95518" y="129427"/>
                  </a:lnTo>
                  <a:lnTo>
                    <a:pt x="100132" y="120702"/>
                  </a:lnTo>
                  <a:lnTo>
                    <a:pt x="109561" y="102167"/>
                  </a:lnTo>
                  <a:lnTo>
                    <a:pt x="112194" y="92712"/>
                  </a:lnTo>
                  <a:lnTo>
                    <a:pt x="114158" y="83218"/>
                  </a:lnTo>
                  <a:lnTo>
                    <a:pt x="117676" y="73707"/>
                  </a:lnTo>
                  <a:lnTo>
                    <a:pt x="119769" y="64188"/>
                  </a:lnTo>
                  <a:lnTo>
                    <a:pt x="121493" y="54666"/>
                  </a:lnTo>
                  <a:lnTo>
                    <a:pt x="124905" y="45142"/>
                  </a:lnTo>
                  <a:lnTo>
                    <a:pt x="127496" y="34648"/>
                  </a:lnTo>
                  <a:lnTo>
                    <a:pt x="125986" y="26985"/>
                  </a:lnTo>
                  <a:lnTo>
                    <a:pt x="123462" y="19081"/>
                  </a:lnTo>
                  <a:lnTo>
                    <a:pt x="121709" y="8785"/>
                  </a:lnTo>
                  <a:lnTo>
                    <a:pt x="121450" y="239"/>
                  </a:lnTo>
                  <a:lnTo>
                    <a:pt x="117653" y="0"/>
                  </a:lnTo>
                  <a:lnTo>
                    <a:pt x="116536" y="760"/>
                  </a:lnTo>
                  <a:lnTo>
                    <a:pt x="115790" y="2061"/>
                  </a:lnTo>
                  <a:lnTo>
                    <a:pt x="114594" y="6059"/>
                  </a:lnTo>
                  <a:lnTo>
                    <a:pt x="116547" y="8722"/>
                  </a:lnTo>
                  <a:lnTo>
                    <a:pt x="118179" y="10544"/>
                  </a:lnTo>
                  <a:lnTo>
                    <a:pt x="119267" y="13346"/>
                  </a:lnTo>
                  <a:lnTo>
                    <a:pt x="120477" y="20692"/>
                  </a:lnTo>
                  <a:lnTo>
                    <a:pt x="121593" y="24080"/>
                  </a:lnTo>
                  <a:lnTo>
                    <a:pt x="126162" y="33434"/>
                  </a:lnTo>
                  <a:lnTo>
                    <a:pt x="127509" y="41527"/>
                  </a:lnTo>
                  <a:lnTo>
                    <a:pt x="130225" y="50415"/>
                  </a:lnTo>
                  <a:lnTo>
                    <a:pt x="134078" y="59657"/>
                  </a:lnTo>
                  <a:lnTo>
                    <a:pt x="138435" y="69056"/>
                  </a:lnTo>
                  <a:lnTo>
                    <a:pt x="145352" y="83273"/>
                  </a:lnTo>
                  <a:lnTo>
                    <a:pt x="147701" y="88819"/>
                  </a:lnTo>
                  <a:lnTo>
                    <a:pt x="150061" y="94898"/>
                  </a:lnTo>
                  <a:lnTo>
                    <a:pt x="152428" y="101331"/>
                  </a:lnTo>
                  <a:lnTo>
                    <a:pt x="154800" y="107208"/>
                  </a:lnTo>
                  <a:lnTo>
                    <a:pt x="157175" y="112714"/>
                  </a:lnTo>
                  <a:lnTo>
                    <a:pt x="159552" y="117971"/>
                  </a:lnTo>
                  <a:lnTo>
                    <a:pt x="161931" y="123858"/>
                  </a:lnTo>
                  <a:lnTo>
                    <a:pt x="166690" y="136748"/>
                  </a:lnTo>
                  <a:lnTo>
                    <a:pt x="168276" y="144313"/>
                  </a:lnTo>
                  <a:lnTo>
                    <a:pt x="169334" y="152531"/>
                  </a:lnTo>
                  <a:lnTo>
                    <a:pt x="170040" y="161185"/>
                  </a:lnTo>
                  <a:lnTo>
                    <a:pt x="171303" y="169336"/>
                  </a:lnTo>
                  <a:lnTo>
                    <a:pt x="172940" y="177151"/>
                  </a:lnTo>
                  <a:lnTo>
                    <a:pt x="174824" y="184742"/>
                  </a:lnTo>
                  <a:lnTo>
                    <a:pt x="176081" y="192184"/>
                  </a:lnTo>
                  <a:lnTo>
                    <a:pt x="176918" y="199527"/>
                  </a:lnTo>
                  <a:lnTo>
                    <a:pt x="177477" y="206803"/>
                  </a:lnTo>
                  <a:lnTo>
                    <a:pt x="177849" y="214035"/>
                  </a:lnTo>
                  <a:lnTo>
                    <a:pt x="178263" y="228421"/>
                  </a:lnTo>
                  <a:lnTo>
                    <a:pt x="177579" y="235591"/>
                  </a:lnTo>
                  <a:lnTo>
                    <a:pt x="176330" y="242752"/>
                  </a:lnTo>
                  <a:lnTo>
                    <a:pt x="174703" y="249907"/>
                  </a:lnTo>
                  <a:lnTo>
                    <a:pt x="173619" y="257059"/>
                  </a:lnTo>
                  <a:lnTo>
                    <a:pt x="172896" y="264208"/>
                  </a:lnTo>
                  <a:lnTo>
                    <a:pt x="172414" y="271355"/>
                  </a:lnTo>
                  <a:lnTo>
                    <a:pt x="171299" y="277707"/>
                  </a:lnTo>
                  <a:lnTo>
                    <a:pt x="169761" y="283530"/>
                  </a:lnTo>
                  <a:lnTo>
                    <a:pt x="165937" y="294232"/>
                  </a:lnTo>
                  <a:lnTo>
                    <a:pt x="161591" y="304281"/>
                  </a:lnTo>
                  <a:lnTo>
                    <a:pt x="157014" y="314038"/>
                  </a:lnTo>
                  <a:lnTo>
                    <a:pt x="153128" y="322873"/>
                  </a:lnTo>
                  <a:lnTo>
                    <a:pt x="151400" y="329445"/>
                  </a:lnTo>
                  <a:lnTo>
                    <a:pt x="150146" y="331515"/>
                  </a:lnTo>
                  <a:lnTo>
                    <a:pt x="148516" y="332896"/>
                  </a:lnTo>
                  <a:lnTo>
                    <a:pt x="136404" y="338903"/>
                  </a:lnTo>
                  <a:lnTo>
                    <a:pt x="133005" y="340201"/>
                  </a:lnTo>
                  <a:lnTo>
                    <a:pt x="129945" y="341068"/>
                  </a:lnTo>
                  <a:lnTo>
                    <a:pt x="123122" y="342457"/>
                  </a:lnTo>
                  <a:lnTo>
                    <a:pt x="118148" y="342698"/>
                  </a:lnTo>
                  <a:lnTo>
                    <a:pt x="108487" y="342791"/>
                  </a:lnTo>
                  <a:lnTo>
                    <a:pt x="105631" y="340679"/>
                  </a:lnTo>
                  <a:lnTo>
                    <a:pt x="101122" y="336648"/>
                  </a:lnTo>
                  <a:lnTo>
                    <a:pt x="101546" y="335523"/>
                  </a:lnTo>
                  <a:lnTo>
                    <a:pt x="105141" y="330148"/>
                  </a:lnTo>
                  <a:lnTo>
                    <a:pt x="107156" y="3213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97"/>
            <p:cNvSpPr/>
            <p:nvPr/>
          </p:nvSpPr>
          <p:spPr>
            <a:xfrm>
              <a:off x="5029200" y="3793331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6150" y="28575"/>
                  </a:lnTo>
                  <a:lnTo>
                    <a:pt x="7275" y="27781"/>
                  </a:lnTo>
                  <a:lnTo>
                    <a:pt x="8819" y="26458"/>
                  </a:lnTo>
                  <a:lnTo>
                    <a:pt x="10641" y="24783"/>
                  </a:lnTo>
                  <a:lnTo>
                    <a:pt x="12651" y="23665"/>
                  </a:lnTo>
                  <a:lnTo>
                    <a:pt x="14783" y="22920"/>
                  </a:lnTo>
                  <a:lnTo>
                    <a:pt x="17000" y="22424"/>
                  </a:lnTo>
                  <a:lnTo>
                    <a:pt x="19270" y="22093"/>
                  </a:lnTo>
                  <a:lnTo>
                    <a:pt x="21578" y="21872"/>
                  </a:lnTo>
                  <a:lnTo>
                    <a:pt x="23910" y="21725"/>
                  </a:lnTo>
                  <a:lnTo>
                    <a:pt x="26259" y="20834"/>
                  </a:lnTo>
                  <a:lnTo>
                    <a:pt x="28618" y="19445"/>
                  </a:lnTo>
                  <a:lnTo>
                    <a:pt x="30985" y="17726"/>
                  </a:lnTo>
                  <a:lnTo>
                    <a:pt x="34150" y="16580"/>
                  </a:lnTo>
                  <a:lnTo>
                    <a:pt x="37848" y="15815"/>
                  </a:lnTo>
                  <a:lnTo>
                    <a:pt x="41900" y="15306"/>
                  </a:lnTo>
                  <a:lnTo>
                    <a:pt x="45396" y="14967"/>
                  </a:lnTo>
                  <a:lnTo>
                    <a:pt x="48520" y="14740"/>
                  </a:lnTo>
                  <a:lnTo>
                    <a:pt x="51397" y="14589"/>
                  </a:lnTo>
                  <a:lnTo>
                    <a:pt x="58826" y="14421"/>
                  </a:lnTo>
                  <a:lnTo>
                    <a:pt x="63030" y="14377"/>
                  </a:lnTo>
                  <a:lnTo>
                    <a:pt x="66626" y="13553"/>
                  </a:lnTo>
                  <a:lnTo>
                    <a:pt x="69817" y="12211"/>
                  </a:lnTo>
                  <a:lnTo>
                    <a:pt x="72738" y="10521"/>
                  </a:lnTo>
                  <a:lnTo>
                    <a:pt x="76273" y="9396"/>
                  </a:lnTo>
                  <a:lnTo>
                    <a:pt x="80217" y="8645"/>
                  </a:lnTo>
                  <a:lnTo>
                    <a:pt x="84434" y="8145"/>
                  </a:lnTo>
                  <a:lnTo>
                    <a:pt x="88039" y="7811"/>
                  </a:lnTo>
                  <a:lnTo>
                    <a:pt x="91237" y="7588"/>
                  </a:lnTo>
                  <a:lnTo>
                    <a:pt x="94162" y="7440"/>
                  </a:lnTo>
                  <a:lnTo>
                    <a:pt x="97699" y="6547"/>
                  </a:lnTo>
                  <a:lnTo>
                    <a:pt x="101645" y="5159"/>
                  </a:lnTo>
                  <a:lnTo>
                    <a:pt x="105864" y="3439"/>
                  </a:lnTo>
                  <a:lnTo>
                    <a:pt x="110263" y="2293"/>
                  </a:lnTo>
                  <a:lnTo>
                    <a:pt x="114784" y="1528"/>
                  </a:lnTo>
                  <a:lnTo>
                    <a:pt x="119385" y="1019"/>
                  </a:lnTo>
                  <a:lnTo>
                    <a:pt x="123246" y="679"/>
                  </a:lnTo>
                  <a:lnTo>
                    <a:pt x="126614" y="453"/>
                  </a:lnTo>
                  <a:lnTo>
                    <a:pt x="132472" y="201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SMARTPenAnnotation398"/>
            <p:cNvSpPr/>
            <p:nvPr/>
          </p:nvSpPr>
          <p:spPr>
            <a:xfrm>
              <a:off x="5107781" y="3857625"/>
              <a:ext cx="128588" cy="35719"/>
            </a:xfrm>
            <a:custGeom>
              <a:avLst/>
              <a:gdLst/>
              <a:ahLst/>
              <a:cxnLst/>
              <a:rect l="0" t="0" r="0" b="0"/>
              <a:pathLst>
                <a:path w="128588" h="35719">
                  <a:moveTo>
                    <a:pt x="0" y="35718"/>
                  </a:moveTo>
                  <a:lnTo>
                    <a:pt x="0" y="31926"/>
                  </a:lnTo>
                  <a:lnTo>
                    <a:pt x="794" y="30808"/>
                  </a:lnTo>
                  <a:lnTo>
                    <a:pt x="2117" y="30064"/>
                  </a:lnTo>
                  <a:lnTo>
                    <a:pt x="6151" y="28869"/>
                  </a:lnTo>
                  <a:lnTo>
                    <a:pt x="7275" y="27977"/>
                  </a:lnTo>
                  <a:lnTo>
                    <a:pt x="8819" y="26589"/>
                  </a:lnTo>
                  <a:lnTo>
                    <a:pt x="10642" y="24869"/>
                  </a:lnTo>
                  <a:lnTo>
                    <a:pt x="12651" y="23723"/>
                  </a:lnTo>
                  <a:lnTo>
                    <a:pt x="14784" y="22959"/>
                  </a:lnTo>
                  <a:lnTo>
                    <a:pt x="17000" y="22450"/>
                  </a:lnTo>
                  <a:lnTo>
                    <a:pt x="20064" y="22110"/>
                  </a:lnTo>
                  <a:lnTo>
                    <a:pt x="23695" y="21884"/>
                  </a:lnTo>
                  <a:lnTo>
                    <a:pt x="27703" y="21732"/>
                  </a:lnTo>
                  <a:lnTo>
                    <a:pt x="31169" y="20838"/>
                  </a:lnTo>
                  <a:lnTo>
                    <a:pt x="34273" y="19448"/>
                  </a:lnTo>
                  <a:lnTo>
                    <a:pt x="37135" y="17728"/>
                  </a:lnTo>
                  <a:lnTo>
                    <a:pt x="39838" y="16581"/>
                  </a:lnTo>
                  <a:lnTo>
                    <a:pt x="42434" y="15816"/>
                  </a:lnTo>
                  <a:lnTo>
                    <a:pt x="44958" y="15306"/>
                  </a:lnTo>
                  <a:lnTo>
                    <a:pt x="48228" y="14173"/>
                  </a:lnTo>
                  <a:lnTo>
                    <a:pt x="51996" y="12624"/>
                  </a:lnTo>
                  <a:lnTo>
                    <a:pt x="56095" y="10797"/>
                  </a:lnTo>
                  <a:lnTo>
                    <a:pt x="59622" y="9579"/>
                  </a:lnTo>
                  <a:lnTo>
                    <a:pt x="62766" y="8767"/>
                  </a:lnTo>
                  <a:lnTo>
                    <a:pt x="65657" y="8226"/>
                  </a:lnTo>
                  <a:lnTo>
                    <a:pt x="69171" y="7071"/>
                  </a:lnTo>
                  <a:lnTo>
                    <a:pt x="73101" y="5508"/>
                  </a:lnTo>
                  <a:lnTo>
                    <a:pt x="77309" y="3672"/>
                  </a:lnTo>
                  <a:lnTo>
                    <a:pt x="81702" y="2448"/>
                  </a:lnTo>
                  <a:lnTo>
                    <a:pt x="86218" y="1632"/>
                  </a:lnTo>
                  <a:lnTo>
                    <a:pt x="90816" y="1087"/>
                  </a:lnTo>
                  <a:lnTo>
                    <a:pt x="94675" y="725"/>
                  </a:lnTo>
                  <a:lnTo>
                    <a:pt x="98042" y="483"/>
                  </a:lnTo>
                  <a:lnTo>
                    <a:pt x="101080" y="322"/>
                  </a:lnTo>
                  <a:lnTo>
                    <a:pt x="108689" y="143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SMARTPenAnnotation399"/>
            <p:cNvSpPr/>
            <p:nvPr/>
          </p:nvSpPr>
          <p:spPr>
            <a:xfrm>
              <a:off x="5393531" y="3771900"/>
              <a:ext cx="107157" cy="14288"/>
            </a:xfrm>
            <a:custGeom>
              <a:avLst/>
              <a:gdLst/>
              <a:ahLst/>
              <a:cxnLst/>
              <a:rect l="0" t="0" r="0" b="0"/>
              <a:pathLst>
                <a:path w="107157" h="14288">
                  <a:moveTo>
                    <a:pt x="0" y="14287"/>
                  </a:moveTo>
                  <a:lnTo>
                    <a:pt x="10642" y="14287"/>
                  </a:lnTo>
                  <a:lnTo>
                    <a:pt x="12651" y="13493"/>
                  </a:lnTo>
                  <a:lnTo>
                    <a:pt x="14784" y="12170"/>
                  </a:lnTo>
                  <a:lnTo>
                    <a:pt x="17000" y="10495"/>
                  </a:lnTo>
                  <a:lnTo>
                    <a:pt x="19271" y="9377"/>
                  </a:lnTo>
                  <a:lnTo>
                    <a:pt x="21578" y="8633"/>
                  </a:lnTo>
                  <a:lnTo>
                    <a:pt x="23911" y="8136"/>
                  </a:lnTo>
                  <a:lnTo>
                    <a:pt x="26259" y="7805"/>
                  </a:lnTo>
                  <a:lnTo>
                    <a:pt x="28618" y="7584"/>
                  </a:lnTo>
                  <a:lnTo>
                    <a:pt x="30985" y="7437"/>
                  </a:lnTo>
                  <a:lnTo>
                    <a:pt x="37848" y="7274"/>
                  </a:lnTo>
                  <a:lnTo>
                    <a:pt x="84435" y="7144"/>
                  </a:lnTo>
                  <a:lnTo>
                    <a:pt x="88040" y="6350"/>
                  </a:lnTo>
                  <a:lnTo>
                    <a:pt x="91237" y="5027"/>
                  </a:lnTo>
                  <a:lnTo>
                    <a:pt x="94162" y="3351"/>
                  </a:lnTo>
                  <a:lnTo>
                    <a:pt x="96906" y="2234"/>
                  </a:lnTo>
                  <a:lnTo>
                    <a:pt x="99529" y="1489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" name="SMARTPenAnnotation400"/>
            <p:cNvSpPr/>
            <p:nvPr/>
          </p:nvSpPr>
          <p:spPr>
            <a:xfrm>
              <a:off x="5564981" y="3679041"/>
              <a:ext cx="157163" cy="207159"/>
            </a:xfrm>
            <a:custGeom>
              <a:avLst/>
              <a:gdLst/>
              <a:ahLst/>
              <a:cxnLst/>
              <a:rect l="0" t="0" r="0" b="0"/>
              <a:pathLst>
                <a:path w="157163" h="207159">
                  <a:moveTo>
                    <a:pt x="0" y="28565"/>
                  </a:moveTo>
                  <a:lnTo>
                    <a:pt x="10642" y="17923"/>
                  </a:lnTo>
                  <a:lnTo>
                    <a:pt x="13444" y="16708"/>
                  </a:lnTo>
                  <a:lnTo>
                    <a:pt x="16900" y="15897"/>
                  </a:lnTo>
                  <a:lnTo>
                    <a:pt x="20792" y="15358"/>
                  </a:lnTo>
                  <a:lnTo>
                    <a:pt x="24180" y="14204"/>
                  </a:lnTo>
                  <a:lnTo>
                    <a:pt x="27232" y="12641"/>
                  </a:lnTo>
                  <a:lnTo>
                    <a:pt x="30061" y="10805"/>
                  </a:lnTo>
                  <a:lnTo>
                    <a:pt x="32740" y="8787"/>
                  </a:lnTo>
                  <a:lnTo>
                    <a:pt x="35321" y="6649"/>
                  </a:lnTo>
                  <a:lnTo>
                    <a:pt x="37835" y="4429"/>
                  </a:lnTo>
                  <a:lnTo>
                    <a:pt x="41098" y="2949"/>
                  </a:lnTo>
                  <a:lnTo>
                    <a:pt x="44861" y="1963"/>
                  </a:lnTo>
                  <a:lnTo>
                    <a:pt x="48957" y="1305"/>
                  </a:lnTo>
                  <a:lnTo>
                    <a:pt x="53276" y="866"/>
                  </a:lnTo>
                  <a:lnTo>
                    <a:pt x="57742" y="575"/>
                  </a:lnTo>
                  <a:lnTo>
                    <a:pt x="66145" y="249"/>
                  </a:lnTo>
                  <a:lnTo>
                    <a:pt x="72525" y="105"/>
                  </a:lnTo>
                  <a:lnTo>
                    <a:pt x="94143" y="0"/>
                  </a:lnTo>
                  <a:lnTo>
                    <a:pt x="96893" y="790"/>
                  </a:lnTo>
                  <a:lnTo>
                    <a:pt x="99520" y="2111"/>
                  </a:lnTo>
                  <a:lnTo>
                    <a:pt x="102066" y="3785"/>
                  </a:lnTo>
                  <a:lnTo>
                    <a:pt x="104556" y="5695"/>
                  </a:lnTo>
                  <a:lnTo>
                    <a:pt x="109440" y="9934"/>
                  </a:lnTo>
                  <a:lnTo>
                    <a:pt x="111060" y="12176"/>
                  </a:lnTo>
                  <a:lnTo>
                    <a:pt x="112860" y="16783"/>
                  </a:lnTo>
                  <a:lnTo>
                    <a:pt x="115776" y="21476"/>
                  </a:lnTo>
                  <a:lnTo>
                    <a:pt x="117665" y="23839"/>
                  </a:lnTo>
                  <a:lnTo>
                    <a:pt x="118925" y="26208"/>
                  </a:lnTo>
                  <a:lnTo>
                    <a:pt x="120324" y="30957"/>
                  </a:lnTo>
                  <a:lnTo>
                    <a:pt x="119903" y="34128"/>
                  </a:lnTo>
                  <a:lnTo>
                    <a:pt x="118830" y="37830"/>
                  </a:lnTo>
                  <a:lnTo>
                    <a:pt x="117320" y="41886"/>
                  </a:lnTo>
                  <a:lnTo>
                    <a:pt x="116313" y="46176"/>
                  </a:lnTo>
                  <a:lnTo>
                    <a:pt x="115642" y="50625"/>
                  </a:lnTo>
                  <a:lnTo>
                    <a:pt x="115194" y="55178"/>
                  </a:lnTo>
                  <a:lnTo>
                    <a:pt x="114103" y="59800"/>
                  </a:lnTo>
                  <a:lnTo>
                    <a:pt x="112581" y="64470"/>
                  </a:lnTo>
                  <a:lnTo>
                    <a:pt x="110773" y="69170"/>
                  </a:lnTo>
                  <a:lnTo>
                    <a:pt x="106647" y="80743"/>
                  </a:lnTo>
                  <a:lnTo>
                    <a:pt x="104435" y="87163"/>
                  </a:lnTo>
                  <a:lnTo>
                    <a:pt x="101373" y="93030"/>
                  </a:lnTo>
                  <a:lnTo>
                    <a:pt x="97745" y="98529"/>
                  </a:lnTo>
                  <a:lnTo>
                    <a:pt x="93738" y="103783"/>
                  </a:lnTo>
                  <a:lnTo>
                    <a:pt x="90273" y="108873"/>
                  </a:lnTo>
                  <a:lnTo>
                    <a:pt x="87170" y="113853"/>
                  </a:lnTo>
                  <a:lnTo>
                    <a:pt x="84307" y="118761"/>
                  </a:lnTo>
                  <a:lnTo>
                    <a:pt x="81604" y="123621"/>
                  </a:lnTo>
                  <a:lnTo>
                    <a:pt x="76485" y="133254"/>
                  </a:lnTo>
                  <a:lnTo>
                    <a:pt x="73215" y="137251"/>
                  </a:lnTo>
                  <a:lnTo>
                    <a:pt x="69448" y="140710"/>
                  </a:lnTo>
                  <a:lnTo>
                    <a:pt x="65348" y="143810"/>
                  </a:lnTo>
                  <a:lnTo>
                    <a:pt x="61822" y="146670"/>
                  </a:lnTo>
                  <a:lnTo>
                    <a:pt x="58677" y="149370"/>
                  </a:lnTo>
                  <a:lnTo>
                    <a:pt x="55787" y="151964"/>
                  </a:lnTo>
                  <a:lnTo>
                    <a:pt x="53066" y="155281"/>
                  </a:lnTo>
                  <a:lnTo>
                    <a:pt x="50459" y="159080"/>
                  </a:lnTo>
                  <a:lnTo>
                    <a:pt x="47927" y="163200"/>
                  </a:lnTo>
                  <a:lnTo>
                    <a:pt x="45445" y="166740"/>
                  </a:lnTo>
                  <a:lnTo>
                    <a:pt x="40571" y="172790"/>
                  </a:lnTo>
                  <a:lnTo>
                    <a:pt x="37875" y="178126"/>
                  </a:lnTo>
                  <a:lnTo>
                    <a:pt x="36677" y="183143"/>
                  </a:lnTo>
                  <a:lnTo>
                    <a:pt x="36144" y="188018"/>
                  </a:lnTo>
                  <a:lnTo>
                    <a:pt x="35775" y="194349"/>
                  </a:lnTo>
                  <a:lnTo>
                    <a:pt x="35756" y="196237"/>
                  </a:lnTo>
                  <a:lnTo>
                    <a:pt x="36537" y="197497"/>
                  </a:lnTo>
                  <a:lnTo>
                    <a:pt x="37852" y="198336"/>
                  </a:lnTo>
                  <a:lnTo>
                    <a:pt x="39522" y="198896"/>
                  </a:lnTo>
                  <a:lnTo>
                    <a:pt x="40636" y="200063"/>
                  </a:lnTo>
                  <a:lnTo>
                    <a:pt x="41377" y="201634"/>
                  </a:lnTo>
                  <a:lnTo>
                    <a:pt x="41872" y="203475"/>
                  </a:lnTo>
                  <a:lnTo>
                    <a:pt x="42996" y="204703"/>
                  </a:lnTo>
                  <a:lnTo>
                    <a:pt x="44539" y="205522"/>
                  </a:lnTo>
                  <a:lnTo>
                    <a:pt x="48370" y="206431"/>
                  </a:lnTo>
                  <a:lnTo>
                    <a:pt x="52719" y="206835"/>
                  </a:lnTo>
                  <a:lnTo>
                    <a:pt x="55783" y="206943"/>
                  </a:lnTo>
                  <a:lnTo>
                    <a:pt x="67681" y="207095"/>
                  </a:lnTo>
                  <a:lnTo>
                    <a:pt x="114583" y="207158"/>
                  </a:lnTo>
                  <a:lnTo>
                    <a:pt x="118457" y="206364"/>
                  </a:lnTo>
                  <a:lnTo>
                    <a:pt x="122628" y="205042"/>
                  </a:lnTo>
                  <a:lnTo>
                    <a:pt x="126996" y="203366"/>
                  </a:lnTo>
                  <a:lnTo>
                    <a:pt x="131495" y="202249"/>
                  </a:lnTo>
                  <a:lnTo>
                    <a:pt x="136082" y="201504"/>
                  </a:lnTo>
                  <a:lnTo>
                    <a:pt x="140728" y="201008"/>
                  </a:lnTo>
                  <a:lnTo>
                    <a:pt x="144618" y="200677"/>
                  </a:lnTo>
                  <a:lnTo>
                    <a:pt x="148006" y="200456"/>
                  </a:lnTo>
                  <a:lnTo>
                    <a:pt x="157162" y="200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SMARTPenAnnotation401"/>
            <p:cNvSpPr/>
            <p:nvPr/>
          </p:nvSpPr>
          <p:spPr>
            <a:xfrm>
              <a:off x="5807868" y="3714750"/>
              <a:ext cx="135733" cy="142876"/>
            </a:xfrm>
            <a:custGeom>
              <a:avLst/>
              <a:gdLst/>
              <a:ahLst/>
              <a:cxnLst/>
              <a:rect l="0" t="0" r="0" b="0"/>
              <a:pathLst>
                <a:path w="135733" h="142876">
                  <a:moveTo>
                    <a:pt x="0" y="0"/>
                  </a:moveTo>
                  <a:lnTo>
                    <a:pt x="0" y="6150"/>
                  </a:lnTo>
                  <a:lnTo>
                    <a:pt x="2117" y="8819"/>
                  </a:lnTo>
                  <a:lnTo>
                    <a:pt x="3793" y="10641"/>
                  </a:lnTo>
                  <a:lnTo>
                    <a:pt x="4910" y="12651"/>
                  </a:lnTo>
                  <a:lnTo>
                    <a:pt x="6151" y="17000"/>
                  </a:lnTo>
                  <a:lnTo>
                    <a:pt x="7276" y="19270"/>
                  </a:lnTo>
                  <a:lnTo>
                    <a:pt x="8819" y="21578"/>
                  </a:lnTo>
                  <a:lnTo>
                    <a:pt x="10642" y="23910"/>
                  </a:lnTo>
                  <a:lnTo>
                    <a:pt x="13445" y="27052"/>
                  </a:lnTo>
                  <a:lnTo>
                    <a:pt x="20792" y="34777"/>
                  </a:lnTo>
                  <a:lnTo>
                    <a:pt x="51316" y="65595"/>
                  </a:lnTo>
                  <a:lnTo>
                    <a:pt x="72732" y="87018"/>
                  </a:lnTo>
                  <a:lnTo>
                    <a:pt x="75476" y="90556"/>
                  </a:lnTo>
                  <a:lnTo>
                    <a:pt x="78099" y="94501"/>
                  </a:lnTo>
                  <a:lnTo>
                    <a:pt x="80641" y="98720"/>
                  </a:lnTo>
                  <a:lnTo>
                    <a:pt x="83923" y="102325"/>
                  </a:lnTo>
                  <a:lnTo>
                    <a:pt x="87699" y="105523"/>
                  </a:lnTo>
                  <a:lnTo>
                    <a:pt x="91803" y="108449"/>
                  </a:lnTo>
                  <a:lnTo>
                    <a:pt x="95334" y="111192"/>
                  </a:lnTo>
                  <a:lnTo>
                    <a:pt x="98481" y="113816"/>
                  </a:lnTo>
                  <a:lnTo>
                    <a:pt x="101373" y="116358"/>
                  </a:lnTo>
                  <a:lnTo>
                    <a:pt x="104888" y="118847"/>
                  </a:lnTo>
                  <a:lnTo>
                    <a:pt x="108820" y="121300"/>
                  </a:lnTo>
                  <a:lnTo>
                    <a:pt x="113027" y="123729"/>
                  </a:lnTo>
                  <a:lnTo>
                    <a:pt x="116627" y="126142"/>
                  </a:lnTo>
                  <a:lnTo>
                    <a:pt x="119820" y="128545"/>
                  </a:lnTo>
                  <a:lnTo>
                    <a:pt x="122742" y="130940"/>
                  </a:lnTo>
                  <a:lnTo>
                    <a:pt x="125484" y="133331"/>
                  </a:lnTo>
                  <a:lnTo>
                    <a:pt x="128107" y="135718"/>
                  </a:lnTo>
                  <a:lnTo>
                    <a:pt x="135732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SMARTPenAnnotation402"/>
            <p:cNvSpPr/>
            <p:nvPr/>
          </p:nvSpPr>
          <p:spPr>
            <a:xfrm>
              <a:off x="5829300" y="3714750"/>
              <a:ext cx="150019" cy="157163"/>
            </a:xfrm>
            <a:custGeom>
              <a:avLst/>
              <a:gdLst/>
              <a:ahLst/>
              <a:cxnLst/>
              <a:rect l="0" t="0" r="0" b="0"/>
              <a:pathLst>
                <a:path w="150019" h="157163">
                  <a:moveTo>
                    <a:pt x="150018" y="0"/>
                  </a:moveTo>
                  <a:lnTo>
                    <a:pt x="140075" y="0"/>
                  </a:lnTo>
                  <a:lnTo>
                    <a:pt x="137833" y="794"/>
                  </a:lnTo>
                  <a:lnTo>
                    <a:pt x="133226" y="3792"/>
                  </a:lnTo>
                  <a:lnTo>
                    <a:pt x="130092" y="6497"/>
                  </a:lnTo>
                  <a:lnTo>
                    <a:pt x="126416" y="9887"/>
                  </a:lnTo>
                  <a:lnTo>
                    <a:pt x="115773" y="20127"/>
                  </a:lnTo>
                  <a:lnTo>
                    <a:pt x="101274" y="34491"/>
                  </a:lnTo>
                  <a:lnTo>
                    <a:pt x="97678" y="38868"/>
                  </a:lnTo>
                  <a:lnTo>
                    <a:pt x="94487" y="43375"/>
                  </a:lnTo>
                  <a:lnTo>
                    <a:pt x="91566" y="47966"/>
                  </a:lnTo>
                  <a:lnTo>
                    <a:pt x="88031" y="52615"/>
                  </a:lnTo>
                  <a:lnTo>
                    <a:pt x="84088" y="57302"/>
                  </a:lnTo>
                  <a:lnTo>
                    <a:pt x="79871" y="62013"/>
                  </a:lnTo>
                  <a:lnTo>
                    <a:pt x="75472" y="67536"/>
                  </a:lnTo>
                  <a:lnTo>
                    <a:pt x="70952" y="73599"/>
                  </a:lnTo>
                  <a:lnTo>
                    <a:pt x="66351" y="80022"/>
                  </a:lnTo>
                  <a:lnTo>
                    <a:pt x="61697" y="85892"/>
                  </a:lnTo>
                  <a:lnTo>
                    <a:pt x="57006" y="91392"/>
                  </a:lnTo>
                  <a:lnTo>
                    <a:pt x="48355" y="100943"/>
                  </a:lnTo>
                  <a:lnTo>
                    <a:pt x="41864" y="107834"/>
                  </a:lnTo>
                  <a:lnTo>
                    <a:pt x="39022" y="111577"/>
                  </a:lnTo>
                  <a:lnTo>
                    <a:pt x="36333" y="115659"/>
                  </a:lnTo>
                  <a:lnTo>
                    <a:pt x="33747" y="119969"/>
                  </a:lnTo>
                  <a:lnTo>
                    <a:pt x="30436" y="123635"/>
                  </a:lnTo>
                  <a:lnTo>
                    <a:pt x="26640" y="126874"/>
                  </a:lnTo>
                  <a:lnTo>
                    <a:pt x="22523" y="129826"/>
                  </a:lnTo>
                  <a:lnTo>
                    <a:pt x="18983" y="132588"/>
                  </a:lnTo>
                  <a:lnTo>
                    <a:pt x="15830" y="135223"/>
                  </a:lnTo>
                  <a:lnTo>
                    <a:pt x="12935" y="137774"/>
                  </a:lnTo>
                  <a:lnTo>
                    <a:pt x="11004" y="140268"/>
                  </a:lnTo>
                  <a:lnTo>
                    <a:pt x="8859" y="145155"/>
                  </a:lnTo>
                  <a:lnTo>
                    <a:pt x="7494" y="146777"/>
                  </a:lnTo>
                  <a:lnTo>
                    <a:pt x="5789" y="147857"/>
                  </a:lnTo>
                  <a:lnTo>
                    <a:pt x="3860" y="148578"/>
                  </a:lnTo>
                  <a:lnTo>
                    <a:pt x="2573" y="149852"/>
                  </a:lnTo>
                  <a:lnTo>
                    <a:pt x="1715" y="151495"/>
                  </a:lnTo>
                  <a:lnTo>
                    <a:pt x="0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SMARTPenAnnotation403"/>
            <p:cNvSpPr/>
            <p:nvPr/>
          </p:nvSpPr>
          <p:spPr>
            <a:xfrm>
              <a:off x="6172200" y="3671887"/>
              <a:ext cx="21432" cy="192882"/>
            </a:xfrm>
            <a:custGeom>
              <a:avLst/>
              <a:gdLst/>
              <a:ahLst/>
              <a:cxnLst/>
              <a:rect l="0" t="0" r="0" b="0"/>
              <a:pathLst>
                <a:path w="21432" h="192882">
                  <a:moveTo>
                    <a:pt x="0" y="0"/>
                  </a:moveTo>
                  <a:lnTo>
                    <a:pt x="0" y="58688"/>
                  </a:lnTo>
                  <a:lnTo>
                    <a:pt x="794" y="64525"/>
                  </a:lnTo>
                  <a:lnTo>
                    <a:pt x="2116" y="70004"/>
                  </a:lnTo>
                  <a:lnTo>
                    <a:pt x="3792" y="75245"/>
                  </a:lnTo>
                  <a:lnTo>
                    <a:pt x="4909" y="81119"/>
                  </a:lnTo>
                  <a:lnTo>
                    <a:pt x="5654" y="87417"/>
                  </a:lnTo>
                  <a:lnTo>
                    <a:pt x="6150" y="93997"/>
                  </a:lnTo>
                  <a:lnTo>
                    <a:pt x="6481" y="100765"/>
                  </a:lnTo>
                  <a:lnTo>
                    <a:pt x="6849" y="114634"/>
                  </a:lnTo>
                  <a:lnTo>
                    <a:pt x="7741" y="121667"/>
                  </a:lnTo>
                  <a:lnTo>
                    <a:pt x="9129" y="128736"/>
                  </a:lnTo>
                  <a:lnTo>
                    <a:pt x="10848" y="135830"/>
                  </a:lnTo>
                  <a:lnTo>
                    <a:pt x="11995" y="142147"/>
                  </a:lnTo>
                  <a:lnTo>
                    <a:pt x="12759" y="147946"/>
                  </a:lnTo>
                  <a:lnTo>
                    <a:pt x="13268" y="153400"/>
                  </a:lnTo>
                  <a:lnTo>
                    <a:pt x="13608" y="158623"/>
                  </a:lnTo>
                  <a:lnTo>
                    <a:pt x="13834" y="163692"/>
                  </a:lnTo>
                  <a:lnTo>
                    <a:pt x="14153" y="176295"/>
                  </a:lnTo>
                  <a:lnTo>
                    <a:pt x="14197" y="179443"/>
                  </a:lnTo>
                  <a:lnTo>
                    <a:pt x="15021" y="182335"/>
                  </a:lnTo>
                  <a:lnTo>
                    <a:pt x="16364" y="185057"/>
                  </a:lnTo>
                  <a:lnTo>
                    <a:pt x="21431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SMARTPenAnnotation404"/>
            <p:cNvSpPr/>
            <p:nvPr/>
          </p:nvSpPr>
          <p:spPr>
            <a:xfrm>
              <a:off x="6115050" y="3743325"/>
              <a:ext cx="192882" cy="42863"/>
            </a:xfrm>
            <a:custGeom>
              <a:avLst/>
              <a:gdLst/>
              <a:ahLst/>
              <a:cxnLst/>
              <a:rect l="0" t="0" r="0" b="0"/>
              <a:pathLst>
                <a:path w="192882" h="42863">
                  <a:moveTo>
                    <a:pt x="0" y="42862"/>
                  </a:moveTo>
                  <a:lnTo>
                    <a:pt x="3792" y="42862"/>
                  </a:lnTo>
                  <a:lnTo>
                    <a:pt x="5703" y="42068"/>
                  </a:lnTo>
                  <a:lnTo>
                    <a:pt x="7770" y="40745"/>
                  </a:lnTo>
                  <a:lnTo>
                    <a:pt x="9942" y="39070"/>
                  </a:lnTo>
                  <a:lnTo>
                    <a:pt x="12978" y="37952"/>
                  </a:lnTo>
                  <a:lnTo>
                    <a:pt x="16590" y="37208"/>
                  </a:lnTo>
                  <a:lnTo>
                    <a:pt x="20584" y="36711"/>
                  </a:lnTo>
                  <a:lnTo>
                    <a:pt x="24041" y="35586"/>
                  </a:lnTo>
                  <a:lnTo>
                    <a:pt x="27140" y="34043"/>
                  </a:lnTo>
                  <a:lnTo>
                    <a:pt x="29999" y="32220"/>
                  </a:lnTo>
                  <a:lnTo>
                    <a:pt x="34287" y="31005"/>
                  </a:lnTo>
                  <a:lnTo>
                    <a:pt x="39527" y="30195"/>
                  </a:lnTo>
                  <a:lnTo>
                    <a:pt x="45401" y="29655"/>
                  </a:lnTo>
                  <a:lnTo>
                    <a:pt x="50905" y="28501"/>
                  </a:lnTo>
                  <a:lnTo>
                    <a:pt x="56162" y="26938"/>
                  </a:lnTo>
                  <a:lnTo>
                    <a:pt x="61253" y="25103"/>
                  </a:lnTo>
                  <a:lnTo>
                    <a:pt x="66235" y="23879"/>
                  </a:lnTo>
                  <a:lnTo>
                    <a:pt x="71144" y="23063"/>
                  </a:lnTo>
                  <a:lnTo>
                    <a:pt x="76004" y="22519"/>
                  </a:lnTo>
                  <a:lnTo>
                    <a:pt x="81626" y="21362"/>
                  </a:lnTo>
                  <a:lnTo>
                    <a:pt x="87755" y="19798"/>
                  </a:lnTo>
                  <a:lnTo>
                    <a:pt x="94222" y="17961"/>
                  </a:lnTo>
                  <a:lnTo>
                    <a:pt x="100121" y="16736"/>
                  </a:lnTo>
                  <a:lnTo>
                    <a:pt x="105641" y="15920"/>
                  </a:lnTo>
                  <a:lnTo>
                    <a:pt x="110908" y="15376"/>
                  </a:lnTo>
                  <a:lnTo>
                    <a:pt x="116008" y="15013"/>
                  </a:lnTo>
                  <a:lnTo>
                    <a:pt x="120994" y="14771"/>
                  </a:lnTo>
                  <a:lnTo>
                    <a:pt x="125907" y="14609"/>
                  </a:lnTo>
                  <a:lnTo>
                    <a:pt x="131562" y="13708"/>
                  </a:lnTo>
                  <a:lnTo>
                    <a:pt x="137715" y="12313"/>
                  </a:lnTo>
                  <a:lnTo>
                    <a:pt x="144197" y="10590"/>
                  </a:lnTo>
                  <a:lnTo>
                    <a:pt x="150900" y="9442"/>
                  </a:lnTo>
                  <a:lnTo>
                    <a:pt x="157750" y="8675"/>
                  </a:lnTo>
                  <a:lnTo>
                    <a:pt x="164698" y="8165"/>
                  </a:lnTo>
                  <a:lnTo>
                    <a:pt x="170917" y="7030"/>
                  </a:lnTo>
                  <a:lnTo>
                    <a:pt x="176651" y="5481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SMARTPenAnnotation405"/>
            <p:cNvSpPr/>
            <p:nvPr/>
          </p:nvSpPr>
          <p:spPr>
            <a:xfrm>
              <a:off x="6407944" y="3614737"/>
              <a:ext cx="141757" cy="178595"/>
            </a:xfrm>
            <a:custGeom>
              <a:avLst/>
              <a:gdLst/>
              <a:ahLst/>
              <a:cxnLst/>
              <a:rect l="0" t="0" r="0" b="0"/>
              <a:pathLst>
                <a:path w="141757" h="178595">
                  <a:moveTo>
                    <a:pt x="14287" y="0"/>
                  </a:moveTo>
                  <a:lnTo>
                    <a:pt x="7169" y="0"/>
                  </a:lnTo>
                  <a:lnTo>
                    <a:pt x="7145" y="13736"/>
                  </a:lnTo>
                  <a:lnTo>
                    <a:pt x="6351" y="17095"/>
                  </a:lnTo>
                  <a:lnTo>
                    <a:pt x="5028" y="20127"/>
                  </a:lnTo>
                  <a:lnTo>
                    <a:pt x="3351" y="22944"/>
                  </a:lnTo>
                  <a:lnTo>
                    <a:pt x="2234" y="26408"/>
                  </a:lnTo>
                  <a:lnTo>
                    <a:pt x="1489" y="30306"/>
                  </a:lnTo>
                  <a:lnTo>
                    <a:pt x="993" y="34491"/>
                  </a:lnTo>
                  <a:lnTo>
                    <a:pt x="662" y="38076"/>
                  </a:lnTo>
                  <a:lnTo>
                    <a:pt x="441" y="41259"/>
                  </a:lnTo>
                  <a:lnTo>
                    <a:pt x="293" y="44174"/>
                  </a:lnTo>
                  <a:lnTo>
                    <a:pt x="130" y="51648"/>
                  </a:lnTo>
                  <a:lnTo>
                    <a:pt x="0" y="120058"/>
                  </a:lnTo>
                  <a:lnTo>
                    <a:pt x="793" y="123695"/>
                  </a:lnTo>
                  <a:lnTo>
                    <a:pt x="2116" y="126913"/>
                  </a:lnTo>
                  <a:lnTo>
                    <a:pt x="3792" y="129853"/>
                  </a:lnTo>
                  <a:lnTo>
                    <a:pt x="5654" y="135235"/>
                  </a:lnTo>
                  <a:lnTo>
                    <a:pt x="6150" y="137782"/>
                  </a:lnTo>
                  <a:lnTo>
                    <a:pt x="8818" y="142728"/>
                  </a:lnTo>
                  <a:lnTo>
                    <a:pt x="12650" y="147572"/>
                  </a:lnTo>
                  <a:lnTo>
                    <a:pt x="16999" y="152371"/>
                  </a:lnTo>
                  <a:lnTo>
                    <a:pt x="21349" y="157010"/>
                  </a:lnTo>
                  <a:lnTo>
                    <a:pt x="24834" y="160534"/>
                  </a:lnTo>
                  <a:lnTo>
                    <a:pt x="26875" y="161792"/>
                  </a:lnTo>
                  <a:lnTo>
                    <a:pt x="31259" y="163189"/>
                  </a:lnTo>
                  <a:lnTo>
                    <a:pt x="33539" y="163561"/>
                  </a:lnTo>
                  <a:lnTo>
                    <a:pt x="35853" y="163810"/>
                  </a:lnTo>
                  <a:lnTo>
                    <a:pt x="38189" y="163975"/>
                  </a:lnTo>
                  <a:lnTo>
                    <a:pt x="41334" y="164086"/>
                  </a:lnTo>
                  <a:lnTo>
                    <a:pt x="55671" y="164263"/>
                  </a:lnTo>
                  <a:lnTo>
                    <a:pt x="70175" y="164298"/>
                  </a:lnTo>
                  <a:lnTo>
                    <a:pt x="73770" y="163507"/>
                  </a:lnTo>
                  <a:lnTo>
                    <a:pt x="76962" y="162186"/>
                  </a:lnTo>
                  <a:lnTo>
                    <a:pt x="79882" y="160512"/>
                  </a:lnTo>
                  <a:lnTo>
                    <a:pt x="82623" y="158601"/>
                  </a:lnTo>
                  <a:lnTo>
                    <a:pt x="85244" y="156534"/>
                  </a:lnTo>
                  <a:lnTo>
                    <a:pt x="87786" y="154362"/>
                  </a:lnTo>
                  <a:lnTo>
                    <a:pt x="91067" y="152121"/>
                  </a:lnTo>
                  <a:lnTo>
                    <a:pt x="94843" y="149833"/>
                  </a:lnTo>
                  <a:lnTo>
                    <a:pt x="98947" y="147513"/>
                  </a:lnTo>
                  <a:lnTo>
                    <a:pt x="102477" y="145174"/>
                  </a:lnTo>
                  <a:lnTo>
                    <a:pt x="105624" y="142820"/>
                  </a:lnTo>
                  <a:lnTo>
                    <a:pt x="108516" y="140457"/>
                  </a:lnTo>
                  <a:lnTo>
                    <a:pt x="111237" y="138088"/>
                  </a:lnTo>
                  <a:lnTo>
                    <a:pt x="113845" y="135715"/>
                  </a:lnTo>
                  <a:lnTo>
                    <a:pt x="118860" y="130962"/>
                  </a:lnTo>
                  <a:lnTo>
                    <a:pt x="130942" y="119062"/>
                  </a:lnTo>
                  <a:lnTo>
                    <a:pt x="132538" y="116680"/>
                  </a:lnTo>
                  <a:lnTo>
                    <a:pt x="134312" y="111918"/>
                  </a:lnTo>
                  <a:lnTo>
                    <a:pt x="137216" y="107156"/>
                  </a:lnTo>
                  <a:lnTo>
                    <a:pt x="139102" y="104775"/>
                  </a:lnTo>
                  <a:lnTo>
                    <a:pt x="140360" y="102394"/>
                  </a:lnTo>
                  <a:lnTo>
                    <a:pt x="141756" y="97631"/>
                  </a:lnTo>
                  <a:lnTo>
                    <a:pt x="141336" y="95250"/>
                  </a:lnTo>
                  <a:lnTo>
                    <a:pt x="138751" y="90488"/>
                  </a:lnTo>
                  <a:lnTo>
                    <a:pt x="135534" y="85872"/>
                  </a:lnTo>
                  <a:lnTo>
                    <a:pt x="132204" y="82351"/>
                  </a:lnTo>
                  <a:lnTo>
                    <a:pt x="130204" y="81094"/>
                  </a:lnTo>
                  <a:lnTo>
                    <a:pt x="125866" y="79698"/>
                  </a:lnTo>
                  <a:lnTo>
                    <a:pt x="123598" y="79326"/>
                  </a:lnTo>
                  <a:lnTo>
                    <a:pt x="121292" y="79078"/>
                  </a:lnTo>
                  <a:lnTo>
                    <a:pt x="118961" y="78912"/>
                  </a:lnTo>
                  <a:lnTo>
                    <a:pt x="116613" y="78802"/>
                  </a:lnTo>
                  <a:lnTo>
                    <a:pt x="111888" y="78679"/>
                  </a:lnTo>
                  <a:lnTo>
                    <a:pt x="108723" y="79440"/>
                  </a:lnTo>
                  <a:lnTo>
                    <a:pt x="105025" y="80742"/>
                  </a:lnTo>
                  <a:lnTo>
                    <a:pt x="100973" y="82403"/>
                  </a:lnTo>
                  <a:lnTo>
                    <a:pt x="97478" y="84304"/>
                  </a:lnTo>
                  <a:lnTo>
                    <a:pt x="94354" y="86365"/>
                  </a:lnTo>
                  <a:lnTo>
                    <a:pt x="91477" y="88533"/>
                  </a:lnTo>
                  <a:lnTo>
                    <a:pt x="87972" y="91566"/>
                  </a:lnTo>
                  <a:lnTo>
                    <a:pt x="84048" y="95175"/>
                  </a:lnTo>
                  <a:lnTo>
                    <a:pt x="73056" y="105723"/>
                  </a:lnTo>
                  <a:lnTo>
                    <a:pt x="70136" y="108582"/>
                  </a:lnTo>
                  <a:lnTo>
                    <a:pt x="67394" y="112075"/>
                  </a:lnTo>
                  <a:lnTo>
                    <a:pt x="64773" y="115992"/>
                  </a:lnTo>
                  <a:lnTo>
                    <a:pt x="62232" y="120191"/>
                  </a:lnTo>
                  <a:lnTo>
                    <a:pt x="60537" y="124577"/>
                  </a:lnTo>
                  <a:lnTo>
                    <a:pt x="59408" y="129089"/>
                  </a:lnTo>
                  <a:lnTo>
                    <a:pt x="58655" y="133684"/>
                  </a:lnTo>
                  <a:lnTo>
                    <a:pt x="57359" y="138336"/>
                  </a:lnTo>
                  <a:lnTo>
                    <a:pt x="55702" y="143024"/>
                  </a:lnTo>
                  <a:lnTo>
                    <a:pt x="53803" y="147737"/>
                  </a:lnTo>
                  <a:lnTo>
                    <a:pt x="52538" y="151672"/>
                  </a:lnTo>
                  <a:lnTo>
                    <a:pt x="51693" y="155090"/>
                  </a:lnTo>
                  <a:lnTo>
                    <a:pt x="51131" y="158162"/>
                  </a:lnTo>
                  <a:lnTo>
                    <a:pt x="50505" y="163692"/>
                  </a:lnTo>
                  <a:lnTo>
                    <a:pt x="50228" y="168796"/>
                  </a:lnTo>
                  <a:lnTo>
                    <a:pt x="50006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SMARTPenAnnotation406"/>
            <p:cNvSpPr/>
            <p:nvPr/>
          </p:nvSpPr>
          <p:spPr>
            <a:xfrm>
              <a:off x="4908078" y="4114800"/>
              <a:ext cx="192560" cy="128561"/>
            </a:xfrm>
            <a:custGeom>
              <a:avLst/>
              <a:gdLst/>
              <a:ahLst/>
              <a:cxnLst/>
              <a:rect l="0" t="0" r="0" b="0"/>
              <a:pathLst>
                <a:path w="192560" h="128561">
                  <a:moveTo>
                    <a:pt x="49684" y="0"/>
                  </a:moveTo>
                  <a:lnTo>
                    <a:pt x="35698" y="0"/>
                  </a:lnTo>
                  <a:lnTo>
                    <a:pt x="35486" y="3792"/>
                  </a:lnTo>
                  <a:lnTo>
                    <a:pt x="35423" y="6150"/>
                  </a:lnTo>
                  <a:lnTo>
                    <a:pt x="37525" y="8819"/>
                  </a:lnTo>
                  <a:lnTo>
                    <a:pt x="39197" y="10641"/>
                  </a:lnTo>
                  <a:lnTo>
                    <a:pt x="40311" y="12651"/>
                  </a:lnTo>
                  <a:lnTo>
                    <a:pt x="41054" y="14783"/>
                  </a:lnTo>
                  <a:lnTo>
                    <a:pt x="41550" y="17000"/>
                  </a:lnTo>
                  <a:lnTo>
                    <a:pt x="41086" y="20064"/>
                  </a:lnTo>
                  <a:lnTo>
                    <a:pt x="39983" y="23695"/>
                  </a:lnTo>
                  <a:lnTo>
                    <a:pt x="38454" y="27702"/>
                  </a:lnTo>
                  <a:lnTo>
                    <a:pt x="37435" y="31169"/>
                  </a:lnTo>
                  <a:lnTo>
                    <a:pt x="36756" y="34273"/>
                  </a:lnTo>
                  <a:lnTo>
                    <a:pt x="36303" y="37135"/>
                  </a:lnTo>
                  <a:lnTo>
                    <a:pt x="35207" y="40632"/>
                  </a:lnTo>
                  <a:lnTo>
                    <a:pt x="33683" y="44550"/>
                  </a:lnTo>
                  <a:lnTo>
                    <a:pt x="31873" y="48750"/>
                  </a:lnTo>
                  <a:lnTo>
                    <a:pt x="30666" y="53137"/>
                  </a:lnTo>
                  <a:lnTo>
                    <a:pt x="29862" y="57649"/>
                  </a:lnTo>
                  <a:lnTo>
                    <a:pt x="29326" y="62246"/>
                  </a:lnTo>
                  <a:lnTo>
                    <a:pt x="28174" y="66897"/>
                  </a:lnTo>
                  <a:lnTo>
                    <a:pt x="26613" y="71585"/>
                  </a:lnTo>
                  <a:lnTo>
                    <a:pt x="24778" y="76299"/>
                  </a:lnTo>
                  <a:lnTo>
                    <a:pt x="23555" y="80234"/>
                  </a:lnTo>
                  <a:lnTo>
                    <a:pt x="22740" y="83652"/>
                  </a:lnTo>
                  <a:lnTo>
                    <a:pt x="22197" y="86724"/>
                  </a:lnTo>
                  <a:lnTo>
                    <a:pt x="21040" y="89566"/>
                  </a:lnTo>
                  <a:lnTo>
                    <a:pt x="19476" y="92254"/>
                  </a:lnTo>
                  <a:lnTo>
                    <a:pt x="17639" y="94840"/>
                  </a:lnTo>
                  <a:lnTo>
                    <a:pt x="16414" y="98152"/>
                  </a:lnTo>
                  <a:lnTo>
                    <a:pt x="15598" y="101947"/>
                  </a:lnTo>
                  <a:lnTo>
                    <a:pt x="15054" y="106064"/>
                  </a:lnTo>
                  <a:lnTo>
                    <a:pt x="13897" y="108810"/>
                  </a:lnTo>
                  <a:lnTo>
                    <a:pt x="12332" y="110640"/>
                  </a:lnTo>
                  <a:lnTo>
                    <a:pt x="10495" y="111859"/>
                  </a:lnTo>
                  <a:lnTo>
                    <a:pt x="9271" y="113467"/>
                  </a:lnTo>
                  <a:lnTo>
                    <a:pt x="8454" y="115332"/>
                  </a:lnTo>
                  <a:lnTo>
                    <a:pt x="7910" y="117369"/>
                  </a:lnTo>
                  <a:lnTo>
                    <a:pt x="6753" y="118727"/>
                  </a:lnTo>
                  <a:lnTo>
                    <a:pt x="5189" y="119633"/>
                  </a:lnTo>
                  <a:lnTo>
                    <a:pt x="766" y="121086"/>
                  </a:lnTo>
                  <a:lnTo>
                    <a:pt x="403" y="121999"/>
                  </a:lnTo>
                  <a:lnTo>
                    <a:pt x="0" y="125130"/>
                  </a:lnTo>
                  <a:lnTo>
                    <a:pt x="687" y="126282"/>
                  </a:lnTo>
                  <a:lnTo>
                    <a:pt x="1938" y="127051"/>
                  </a:lnTo>
                  <a:lnTo>
                    <a:pt x="5856" y="128284"/>
                  </a:lnTo>
                  <a:lnTo>
                    <a:pt x="10328" y="128497"/>
                  </a:lnTo>
                  <a:lnTo>
                    <a:pt x="16680" y="128560"/>
                  </a:lnTo>
                  <a:lnTo>
                    <a:pt x="18156" y="127775"/>
                  </a:lnTo>
                  <a:lnTo>
                    <a:pt x="19141" y="126459"/>
                  </a:lnTo>
                  <a:lnTo>
                    <a:pt x="19797" y="124786"/>
                  </a:lnTo>
                  <a:lnTo>
                    <a:pt x="21821" y="123672"/>
                  </a:lnTo>
                  <a:lnTo>
                    <a:pt x="24759" y="122929"/>
                  </a:lnTo>
                  <a:lnTo>
                    <a:pt x="28305" y="122434"/>
                  </a:lnTo>
                  <a:lnTo>
                    <a:pt x="31463" y="122104"/>
                  </a:lnTo>
                  <a:lnTo>
                    <a:pt x="37088" y="121737"/>
                  </a:lnTo>
                  <a:lnTo>
                    <a:pt x="40493" y="120845"/>
                  </a:lnTo>
                  <a:lnTo>
                    <a:pt x="44350" y="119457"/>
                  </a:lnTo>
                  <a:lnTo>
                    <a:pt x="48509" y="117738"/>
                  </a:lnTo>
                  <a:lnTo>
                    <a:pt x="52869" y="116592"/>
                  </a:lnTo>
                  <a:lnTo>
                    <a:pt x="57364" y="115828"/>
                  </a:lnTo>
                  <a:lnTo>
                    <a:pt x="61948" y="115318"/>
                  </a:lnTo>
                  <a:lnTo>
                    <a:pt x="67385" y="114185"/>
                  </a:lnTo>
                  <a:lnTo>
                    <a:pt x="73391" y="112636"/>
                  </a:lnTo>
                  <a:lnTo>
                    <a:pt x="79776" y="110809"/>
                  </a:lnTo>
                  <a:lnTo>
                    <a:pt x="84827" y="109591"/>
                  </a:lnTo>
                  <a:lnTo>
                    <a:pt x="88988" y="108780"/>
                  </a:lnTo>
                  <a:lnTo>
                    <a:pt x="92555" y="108238"/>
                  </a:lnTo>
                  <a:lnTo>
                    <a:pt x="97315" y="107877"/>
                  </a:lnTo>
                  <a:lnTo>
                    <a:pt x="102869" y="107637"/>
                  </a:lnTo>
                  <a:lnTo>
                    <a:pt x="119947" y="107298"/>
                  </a:lnTo>
                  <a:lnTo>
                    <a:pt x="192559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SMARTPenAnnotation407"/>
            <p:cNvSpPr/>
            <p:nvPr/>
          </p:nvSpPr>
          <p:spPr>
            <a:xfrm>
              <a:off x="5072062" y="4107656"/>
              <a:ext cx="7145" cy="257176"/>
            </a:xfrm>
            <a:custGeom>
              <a:avLst/>
              <a:gdLst/>
              <a:ahLst/>
              <a:cxnLst/>
              <a:rect l="0" t="0" r="0" b="0"/>
              <a:pathLst>
                <a:path w="7145" h="257176">
                  <a:moveTo>
                    <a:pt x="7144" y="0"/>
                  </a:moveTo>
                  <a:lnTo>
                    <a:pt x="993" y="0"/>
                  </a:lnTo>
                  <a:lnTo>
                    <a:pt x="662" y="794"/>
                  </a:lnTo>
                  <a:lnTo>
                    <a:pt x="441" y="2117"/>
                  </a:lnTo>
                  <a:lnTo>
                    <a:pt x="294" y="3792"/>
                  </a:lnTo>
                  <a:lnTo>
                    <a:pt x="87" y="9943"/>
                  </a:lnTo>
                  <a:lnTo>
                    <a:pt x="0" y="248485"/>
                  </a:lnTo>
                  <a:lnTo>
                    <a:pt x="794" y="249794"/>
                  </a:lnTo>
                  <a:lnTo>
                    <a:pt x="2117" y="251461"/>
                  </a:lnTo>
                  <a:lnTo>
                    <a:pt x="7144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SMARTPenAnnotation408"/>
            <p:cNvSpPr/>
            <p:nvPr/>
          </p:nvSpPr>
          <p:spPr>
            <a:xfrm>
              <a:off x="5243512" y="4186237"/>
              <a:ext cx="128589" cy="14289"/>
            </a:xfrm>
            <a:custGeom>
              <a:avLst/>
              <a:gdLst/>
              <a:ahLst/>
              <a:cxnLst/>
              <a:rect l="0" t="0" r="0" b="0"/>
              <a:pathLst>
                <a:path w="128589" h="14289">
                  <a:moveTo>
                    <a:pt x="0" y="14288"/>
                  </a:moveTo>
                  <a:lnTo>
                    <a:pt x="3792" y="14288"/>
                  </a:lnTo>
                  <a:lnTo>
                    <a:pt x="5703" y="13494"/>
                  </a:lnTo>
                  <a:lnTo>
                    <a:pt x="7771" y="12171"/>
                  </a:lnTo>
                  <a:lnTo>
                    <a:pt x="9943" y="10495"/>
                  </a:lnTo>
                  <a:lnTo>
                    <a:pt x="12185" y="9378"/>
                  </a:lnTo>
                  <a:lnTo>
                    <a:pt x="14473" y="8633"/>
                  </a:lnTo>
                  <a:lnTo>
                    <a:pt x="16793" y="8137"/>
                  </a:lnTo>
                  <a:lnTo>
                    <a:pt x="19133" y="7806"/>
                  </a:lnTo>
                  <a:lnTo>
                    <a:pt x="21487" y="7585"/>
                  </a:lnTo>
                  <a:lnTo>
                    <a:pt x="23849" y="7438"/>
                  </a:lnTo>
                  <a:lnTo>
                    <a:pt x="30708" y="7275"/>
                  </a:lnTo>
                  <a:lnTo>
                    <a:pt x="34760" y="7231"/>
                  </a:lnTo>
                  <a:lnTo>
                    <a:pt x="39048" y="6408"/>
                  </a:lnTo>
                  <a:lnTo>
                    <a:pt x="43495" y="5066"/>
                  </a:lnTo>
                  <a:lnTo>
                    <a:pt x="48046" y="3377"/>
                  </a:lnTo>
                  <a:lnTo>
                    <a:pt x="52668" y="2252"/>
                  </a:lnTo>
                  <a:lnTo>
                    <a:pt x="57338" y="1501"/>
                  </a:lnTo>
                  <a:lnTo>
                    <a:pt x="62037" y="1001"/>
                  </a:lnTo>
                  <a:lnTo>
                    <a:pt x="65965" y="667"/>
                  </a:lnTo>
                  <a:lnTo>
                    <a:pt x="69376" y="445"/>
                  </a:lnTo>
                  <a:lnTo>
                    <a:pt x="72445" y="296"/>
                  </a:lnTo>
                  <a:lnTo>
                    <a:pt x="80087" y="132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SMARTPenAnnotation409"/>
            <p:cNvSpPr/>
            <p:nvPr/>
          </p:nvSpPr>
          <p:spPr>
            <a:xfrm>
              <a:off x="5272468" y="4236243"/>
              <a:ext cx="121064" cy="21433"/>
            </a:xfrm>
            <a:custGeom>
              <a:avLst/>
              <a:gdLst/>
              <a:ahLst/>
              <a:cxnLst/>
              <a:rect l="0" t="0" r="0" b="0"/>
              <a:pathLst>
                <a:path w="121064" h="21433">
                  <a:moveTo>
                    <a:pt x="13907" y="21432"/>
                  </a:moveTo>
                  <a:lnTo>
                    <a:pt x="0" y="21432"/>
                  </a:lnTo>
                  <a:lnTo>
                    <a:pt x="40530" y="21432"/>
                  </a:lnTo>
                  <a:lnTo>
                    <a:pt x="44355" y="20638"/>
                  </a:lnTo>
                  <a:lnTo>
                    <a:pt x="47700" y="19315"/>
                  </a:lnTo>
                  <a:lnTo>
                    <a:pt x="50723" y="17639"/>
                  </a:lnTo>
                  <a:lnTo>
                    <a:pt x="55119" y="16522"/>
                  </a:lnTo>
                  <a:lnTo>
                    <a:pt x="60432" y="15777"/>
                  </a:lnTo>
                  <a:lnTo>
                    <a:pt x="66355" y="15281"/>
                  </a:lnTo>
                  <a:lnTo>
                    <a:pt x="71891" y="14156"/>
                  </a:lnTo>
                  <a:lnTo>
                    <a:pt x="77169" y="12613"/>
                  </a:lnTo>
                  <a:lnTo>
                    <a:pt x="82275" y="10790"/>
                  </a:lnTo>
                  <a:lnTo>
                    <a:pt x="87267" y="9574"/>
                  </a:lnTo>
                  <a:lnTo>
                    <a:pt x="92182" y="8764"/>
                  </a:lnTo>
                  <a:lnTo>
                    <a:pt x="97047" y="8225"/>
                  </a:lnTo>
                  <a:lnTo>
                    <a:pt x="101877" y="7070"/>
                  </a:lnTo>
                  <a:lnTo>
                    <a:pt x="106685" y="5508"/>
                  </a:lnTo>
                  <a:lnTo>
                    <a:pt x="1210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SMARTPenAnnotation410"/>
            <p:cNvSpPr/>
            <p:nvPr/>
          </p:nvSpPr>
          <p:spPr>
            <a:xfrm>
              <a:off x="5586412" y="4171950"/>
              <a:ext cx="85726" cy="7144"/>
            </a:xfrm>
            <a:custGeom>
              <a:avLst/>
              <a:gdLst/>
              <a:ahLst/>
              <a:cxnLst/>
              <a:rect l="0" t="0" r="0" b="0"/>
              <a:pathLst>
                <a:path w="85726" h="7144">
                  <a:moveTo>
                    <a:pt x="0" y="7143"/>
                  </a:moveTo>
                  <a:lnTo>
                    <a:pt x="48745" y="7143"/>
                  </a:lnTo>
                  <a:lnTo>
                    <a:pt x="52341" y="6350"/>
                  </a:lnTo>
                  <a:lnTo>
                    <a:pt x="55531" y="5027"/>
                  </a:lnTo>
                  <a:lnTo>
                    <a:pt x="58452" y="3351"/>
                  </a:lnTo>
                  <a:lnTo>
                    <a:pt x="61193" y="2233"/>
                  </a:lnTo>
                  <a:lnTo>
                    <a:pt x="63814" y="1489"/>
                  </a:lnTo>
                  <a:lnTo>
                    <a:pt x="66355" y="992"/>
                  </a:lnTo>
                  <a:lnTo>
                    <a:pt x="68843" y="661"/>
                  </a:lnTo>
                  <a:lnTo>
                    <a:pt x="71295" y="441"/>
                  </a:lnTo>
                  <a:lnTo>
                    <a:pt x="73724" y="294"/>
                  </a:lnTo>
                  <a:lnTo>
                    <a:pt x="78539" y="130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SMARTPenAnnotation411"/>
            <p:cNvSpPr/>
            <p:nvPr/>
          </p:nvSpPr>
          <p:spPr>
            <a:xfrm>
              <a:off x="5707856" y="4050534"/>
              <a:ext cx="114301" cy="228440"/>
            </a:xfrm>
            <a:custGeom>
              <a:avLst/>
              <a:gdLst/>
              <a:ahLst/>
              <a:cxnLst/>
              <a:rect l="0" t="0" r="0" b="0"/>
              <a:pathLst>
                <a:path w="114301" h="228440">
                  <a:moveTo>
                    <a:pt x="0" y="49978"/>
                  </a:moveTo>
                  <a:lnTo>
                    <a:pt x="0" y="26049"/>
                  </a:lnTo>
                  <a:lnTo>
                    <a:pt x="794" y="24500"/>
                  </a:lnTo>
                  <a:lnTo>
                    <a:pt x="2117" y="23468"/>
                  </a:lnTo>
                  <a:lnTo>
                    <a:pt x="3792" y="22780"/>
                  </a:lnTo>
                  <a:lnTo>
                    <a:pt x="5703" y="21527"/>
                  </a:lnTo>
                  <a:lnTo>
                    <a:pt x="7771" y="19898"/>
                  </a:lnTo>
                  <a:lnTo>
                    <a:pt x="9943" y="18019"/>
                  </a:lnTo>
                  <a:lnTo>
                    <a:pt x="12185" y="15972"/>
                  </a:lnTo>
                  <a:lnTo>
                    <a:pt x="16793" y="11581"/>
                  </a:lnTo>
                  <a:lnTo>
                    <a:pt x="19132" y="10093"/>
                  </a:lnTo>
                  <a:lnTo>
                    <a:pt x="21486" y="9100"/>
                  </a:lnTo>
                  <a:lnTo>
                    <a:pt x="23849" y="8439"/>
                  </a:lnTo>
                  <a:lnTo>
                    <a:pt x="27012" y="7204"/>
                  </a:lnTo>
                  <a:lnTo>
                    <a:pt x="30708" y="5587"/>
                  </a:lnTo>
                  <a:lnTo>
                    <a:pt x="34759" y="3715"/>
                  </a:lnTo>
                  <a:lnTo>
                    <a:pt x="38254" y="2468"/>
                  </a:lnTo>
                  <a:lnTo>
                    <a:pt x="41377" y="1636"/>
                  </a:lnTo>
                  <a:lnTo>
                    <a:pt x="44254" y="1081"/>
                  </a:lnTo>
                  <a:lnTo>
                    <a:pt x="46965" y="711"/>
                  </a:lnTo>
                  <a:lnTo>
                    <a:pt x="49566" y="465"/>
                  </a:lnTo>
                  <a:lnTo>
                    <a:pt x="52094" y="300"/>
                  </a:lnTo>
                  <a:lnTo>
                    <a:pt x="59136" y="118"/>
                  </a:lnTo>
                  <a:lnTo>
                    <a:pt x="72800" y="0"/>
                  </a:lnTo>
                  <a:lnTo>
                    <a:pt x="75521" y="785"/>
                  </a:lnTo>
                  <a:lnTo>
                    <a:pt x="78128" y="2101"/>
                  </a:lnTo>
                  <a:lnTo>
                    <a:pt x="80660" y="3773"/>
                  </a:lnTo>
                  <a:lnTo>
                    <a:pt x="83142" y="4887"/>
                  </a:lnTo>
                  <a:lnTo>
                    <a:pt x="85591" y="5630"/>
                  </a:lnTo>
                  <a:lnTo>
                    <a:pt x="88016" y="6125"/>
                  </a:lnTo>
                  <a:lnTo>
                    <a:pt x="90428" y="8043"/>
                  </a:lnTo>
                  <a:lnTo>
                    <a:pt x="92829" y="10909"/>
                  </a:lnTo>
                  <a:lnTo>
                    <a:pt x="95223" y="14407"/>
                  </a:lnTo>
                  <a:lnTo>
                    <a:pt x="97613" y="17532"/>
                  </a:lnTo>
                  <a:lnTo>
                    <a:pt x="100001" y="20410"/>
                  </a:lnTo>
                  <a:lnTo>
                    <a:pt x="102386" y="23123"/>
                  </a:lnTo>
                  <a:lnTo>
                    <a:pt x="104770" y="26518"/>
                  </a:lnTo>
                  <a:lnTo>
                    <a:pt x="107153" y="30369"/>
                  </a:lnTo>
                  <a:lnTo>
                    <a:pt x="109535" y="34525"/>
                  </a:lnTo>
                  <a:lnTo>
                    <a:pt x="111123" y="38882"/>
                  </a:lnTo>
                  <a:lnTo>
                    <a:pt x="112182" y="43375"/>
                  </a:lnTo>
                  <a:lnTo>
                    <a:pt x="112888" y="47957"/>
                  </a:lnTo>
                  <a:lnTo>
                    <a:pt x="113358" y="53393"/>
                  </a:lnTo>
                  <a:lnTo>
                    <a:pt x="113672" y="59399"/>
                  </a:lnTo>
                  <a:lnTo>
                    <a:pt x="114021" y="72421"/>
                  </a:lnTo>
                  <a:lnTo>
                    <a:pt x="114176" y="86147"/>
                  </a:lnTo>
                  <a:lnTo>
                    <a:pt x="113423" y="93140"/>
                  </a:lnTo>
                  <a:lnTo>
                    <a:pt x="112128" y="100184"/>
                  </a:lnTo>
                  <a:lnTo>
                    <a:pt x="110471" y="107261"/>
                  </a:lnTo>
                  <a:lnTo>
                    <a:pt x="108572" y="113567"/>
                  </a:lnTo>
                  <a:lnTo>
                    <a:pt x="106513" y="119358"/>
                  </a:lnTo>
                  <a:lnTo>
                    <a:pt x="104346" y="124806"/>
                  </a:lnTo>
                  <a:lnTo>
                    <a:pt x="99822" y="137210"/>
                  </a:lnTo>
                  <a:lnTo>
                    <a:pt x="90449" y="164576"/>
                  </a:lnTo>
                  <a:lnTo>
                    <a:pt x="88081" y="170826"/>
                  </a:lnTo>
                  <a:lnTo>
                    <a:pt x="85708" y="176581"/>
                  </a:lnTo>
                  <a:lnTo>
                    <a:pt x="83332" y="182005"/>
                  </a:lnTo>
                  <a:lnTo>
                    <a:pt x="80954" y="186415"/>
                  </a:lnTo>
                  <a:lnTo>
                    <a:pt x="78576" y="190149"/>
                  </a:lnTo>
                  <a:lnTo>
                    <a:pt x="76196" y="193431"/>
                  </a:lnTo>
                  <a:lnTo>
                    <a:pt x="73816" y="197207"/>
                  </a:lnTo>
                  <a:lnTo>
                    <a:pt x="71436" y="201312"/>
                  </a:lnTo>
                  <a:lnTo>
                    <a:pt x="69055" y="205636"/>
                  </a:lnTo>
                  <a:lnTo>
                    <a:pt x="66674" y="209313"/>
                  </a:lnTo>
                  <a:lnTo>
                    <a:pt x="64293" y="212558"/>
                  </a:lnTo>
                  <a:lnTo>
                    <a:pt x="61912" y="215514"/>
                  </a:lnTo>
                  <a:lnTo>
                    <a:pt x="58737" y="218279"/>
                  </a:lnTo>
                  <a:lnTo>
                    <a:pt x="55033" y="220916"/>
                  </a:lnTo>
                  <a:lnTo>
                    <a:pt x="50976" y="223468"/>
                  </a:lnTo>
                  <a:lnTo>
                    <a:pt x="47477" y="225170"/>
                  </a:lnTo>
                  <a:lnTo>
                    <a:pt x="44352" y="226304"/>
                  </a:lnTo>
                  <a:lnTo>
                    <a:pt x="41474" y="227059"/>
                  </a:lnTo>
                  <a:lnTo>
                    <a:pt x="38762" y="227564"/>
                  </a:lnTo>
                  <a:lnTo>
                    <a:pt x="36160" y="227900"/>
                  </a:lnTo>
                  <a:lnTo>
                    <a:pt x="33632" y="228124"/>
                  </a:lnTo>
                  <a:lnTo>
                    <a:pt x="31152" y="228273"/>
                  </a:lnTo>
                  <a:lnTo>
                    <a:pt x="26281" y="228439"/>
                  </a:lnTo>
                  <a:lnTo>
                    <a:pt x="23077" y="227690"/>
                  </a:lnTo>
                  <a:lnTo>
                    <a:pt x="19353" y="226396"/>
                  </a:lnTo>
                  <a:lnTo>
                    <a:pt x="9555" y="222409"/>
                  </a:lnTo>
                  <a:lnTo>
                    <a:pt x="6099" y="219747"/>
                  </a:lnTo>
                  <a:lnTo>
                    <a:pt x="357" y="214604"/>
                  </a:lnTo>
                  <a:lnTo>
                    <a:pt x="106" y="210587"/>
                  </a:lnTo>
                  <a:lnTo>
                    <a:pt x="864" y="208644"/>
                  </a:lnTo>
                  <a:lnTo>
                    <a:pt x="3824" y="204370"/>
                  </a:lnTo>
                  <a:lnTo>
                    <a:pt x="5724" y="202912"/>
                  </a:lnTo>
                  <a:lnTo>
                    <a:pt x="7785" y="201940"/>
                  </a:lnTo>
                  <a:lnTo>
                    <a:pt x="9952" y="201292"/>
                  </a:lnTo>
                  <a:lnTo>
                    <a:pt x="12191" y="200067"/>
                  </a:lnTo>
                  <a:lnTo>
                    <a:pt x="14477" y="198456"/>
                  </a:lnTo>
                  <a:lnTo>
                    <a:pt x="16795" y="196588"/>
                  </a:lnTo>
                  <a:lnTo>
                    <a:pt x="19928" y="195343"/>
                  </a:lnTo>
                  <a:lnTo>
                    <a:pt x="23604" y="194513"/>
                  </a:lnTo>
                  <a:lnTo>
                    <a:pt x="27642" y="193960"/>
                  </a:lnTo>
                  <a:lnTo>
                    <a:pt x="31922" y="192797"/>
                  </a:lnTo>
                  <a:lnTo>
                    <a:pt x="36363" y="191228"/>
                  </a:lnTo>
                  <a:lnTo>
                    <a:pt x="40910" y="189389"/>
                  </a:lnTo>
                  <a:lnTo>
                    <a:pt x="46323" y="188162"/>
                  </a:lnTo>
                  <a:lnTo>
                    <a:pt x="52314" y="187345"/>
                  </a:lnTo>
                  <a:lnTo>
                    <a:pt x="58688" y="186799"/>
                  </a:lnTo>
                  <a:lnTo>
                    <a:pt x="64525" y="186436"/>
                  </a:lnTo>
                  <a:lnTo>
                    <a:pt x="75245" y="186032"/>
                  </a:lnTo>
                  <a:lnTo>
                    <a:pt x="93996" y="185805"/>
                  </a:lnTo>
                  <a:lnTo>
                    <a:pt x="99177" y="186567"/>
                  </a:lnTo>
                  <a:lnTo>
                    <a:pt x="103424" y="187868"/>
                  </a:lnTo>
                  <a:lnTo>
                    <a:pt x="114300" y="192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9" name="SMARTPenAnnotation412"/>
            <p:cNvSpPr/>
            <p:nvPr/>
          </p:nvSpPr>
          <p:spPr>
            <a:xfrm>
              <a:off x="6007893" y="4150820"/>
              <a:ext cx="157164" cy="13987"/>
            </a:xfrm>
            <a:custGeom>
              <a:avLst/>
              <a:gdLst/>
              <a:ahLst/>
              <a:cxnLst/>
              <a:rect l="0" t="0" r="0" b="0"/>
              <a:pathLst>
                <a:path w="157164" h="13987">
                  <a:moveTo>
                    <a:pt x="0" y="13986"/>
                  </a:moveTo>
                  <a:lnTo>
                    <a:pt x="3793" y="10194"/>
                  </a:lnTo>
                  <a:lnTo>
                    <a:pt x="6498" y="9076"/>
                  </a:lnTo>
                  <a:lnTo>
                    <a:pt x="9888" y="8331"/>
                  </a:lnTo>
                  <a:lnTo>
                    <a:pt x="13736" y="7835"/>
                  </a:lnTo>
                  <a:lnTo>
                    <a:pt x="17095" y="7504"/>
                  </a:lnTo>
                  <a:lnTo>
                    <a:pt x="20128" y="7283"/>
                  </a:lnTo>
                  <a:lnTo>
                    <a:pt x="22944" y="7136"/>
                  </a:lnTo>
                  <a:lnTo>
                    <a:pt x="26409" y="6245"/>
                  </a:lnTo>
                  <a:lnTo>
                    <a:pt x="30306" y="4856"/>
                  </a:lnTo>
                  <a:lnTo>
                    <a:pt x="34492" y="3137"/>
                  </a:lnTo>
                  <a:lnTo>
                    <a:pt x="38869" y="1991"/>
                  </a:lnTo>
                  <a:lnTo>
                    <a:pt x="43376" y="1226"/>
                  </a:lnTo>
                  <a:lnTo>
                    <a:pt x="47967" y="717"/>
                  </a:lnTo>
                  <a:lnTo>
                    <a:pt x="52616" y="378"/>
                  </a:lnTo>
                  <a:lnTo>
                    <a:pt x="57303" y="151"/>
                  </a:lnTo>
                  <a:lnTo>
                    <a:pt x="62014" y="0"/>
                  </a:lnTo>
                  <a:lnTo>
                    <a:pt x="66743" y="693"/>
                  </a:lnTo>
                  <a:lnTo>
                    <a:pt x="71483" y="1949"/>
                  </a:lnTo>
                  <a:lnTo>
                    <a:pt x="76230" y="3580"/>
                  </a:lnTo>
                  <a:lnTo>
                    <a:pt x="80983" y="4667"/>
                  </a:lnTo>
                  <a:lnTo>
                    <a:pt x="85739" y="5392"/>
                  </a:lnTo>
                  <a:lnTo>
                    <a:pt x="90497" y="5875"/>
                  </a:lnTo>
                  <a:lnTo>
                    <a:pt x="95256" y="6197"/>
                  </a:lnTo>
                  <a:lnTo>
                    <a:pt x="100017" y="6413"/>
                  </a:lnTo>
                  <a:lnTo>
                    <a:pt x="109539" y="6651"/>
                  </a:lnTo>
                  <a:lnTo>
                    <a:pt x="119064" y="6758"/>
                  </a:lnTo>
                  <a:lnTo>
                    <a:pt x="123032" y="7579"/>
                  </a:lnTo>
                  <a:lnTo>
                    <a:pt x="126471" y="8921"/>
                  </a:lnTo>
                  <a:lnTo>
                    <a:pt x="129558" y="10609"/>
                  </a:lnTo>
                  <a:lnTo>
                    <a:pt x="133203" y="11735"/>
                  </a:lnTo>
                  <a:lnTo>
                    <a:pt x="137221" y="12485"/>
                  </a:lnTo>
                  <a:lnTo>
                    <a:pt x="141487" y="12985"/>
                  </a:lnTo>
                  <a:lnTo>
                    <a:pt x="145125" y="13319"/>
                  </a:lnTo>
                  <a:lnTo>
                    <a:pt x="148344" y="13541"/>
                  </a:lnTo>
                  <a:lnTo>
                    <a:pt x="157163" y="139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SMARTPenAnnotation413"/>
            <p:cNvSpPr/>
            <p:nvPr/>
          </p:nvSpPr>
          <p:spPr>
            <a:xfrm>
              <a:off x="6065069" y="4093368"/>
              <a:ext cx="42838" cy="200026"/>
            </a:xfrm>
            <a:custGeom>
              <a:avLst/>
              <a:gdLst/>
              <a:ahLst/>
              <a:cxnLst/>
              <a:rect l="0" t="0" r="0" b="0"/>
              <a:pathLst>
                <a:path w="42838" h="200026">
                  <a:moveTo>
                    <a:pt x="7118" y="0"/>
                  </a:moveTo>
                  <a:lnTo>
                    <a:pt x="967" y="0"/>
                  </a:lnTo>
                  <a:lnTo>
                    <a:pt x="636" y="794"/>
                  </a:lnTo>
                  <a:lnTo>
                    <a:pt x="61" y="6151"/>
                  </a:lnTo>
                  <a:lnTo>
                    <a:pt x="0" y="14435"/>
                  </a:lnTo>
                  <a:lnTo>
                    <a:pt x="785" y="18355"/>
                  </a:lnTo>
                  <a:lnTo>
                    <a:pt x="2102" y="22555"/>
                  </a:lnTo>
                  <a:lnTo>
                    <a:pt x="3774" y="26943"/>
                  </a:lnTo>
                  <a:lnTo>
                    <a:pt x="4889" y="31456"/>
                  </a:lnTo>
                  <a:lnTo>
                    <a:pt x="5632" y="36052"/>
                  </a:lnTo>
                  <a:lnTo>
                    <a:pt x="6127" y="40704"/>
                  </a:lnTo>
                  <a:lnTo>
                    <a:pt x="7251" y="45392"/>
                  </a:lnTo>
                  <a:lnTo>
                    <a:pt x="8795" y="50105"/>
                  </a:lnTo>
                  <a:lnTo>
                    <a:pt x="10617" y="54835"/>
                  </a:lnTo>
                  <a:lnTo>
                    <a:pt x="14758" y="66440"/>
                  </a:lnTo>
                  <a:lnTo>
                    <a:pt x="16974" y="72868"/>
                  </a:lnTo>
                  <a:lnTo>
                    <a:pt x="18451" y="79536"/>
                  </a:lnTo>
                  <a:lnTo>
                    <a:pt x="19436" y="86361"/>
                  </a:lnTo>
                  <a:lnTo>
                    <a:pt x="20093" y="93293"/>
                  </a:lnTo>
                  <a:lnTo>
                    <a:pt x="21324" y="99502"/>
                  </a:lnTo>
                  <a:lnTo>
                    <a:pt x="22939" y="105228"/>
                  </a:lnTo>
                  <a:lnTo>
                    <a:pt x="31234" y="129618"/>
                  </a:lnTo>
                  <a:lnTo>
                    <a:pt x="32720" y="135625"/>
                  </a:lnTo>
                  <a:lnTo>
                    <a:pt x="33711" y="141216"/>
                  </a:lnTo>
                  <a:lnTo>
                    <a:pt x="34372" y="146532"/>
                  </a:lnTo>
                  <a:lnTo>
                    <a:pt x="34812" y="151663"/>
                  </a:lnTo>
                  <a:lnTo>
                    <a:pt x="35106" y="156671"/>
                  </a:lnTo>
                  <a:lnTo>
                    <a:pt x="35302" y="161597"/>
                  </a:lnTo>
                  <a:lnTo>
                    <a:pt x="36226" y="166469"/>
                  </a:lnTo>
                  <a:lnTo>
                    <a:pt x="37636" y="171305"/>
                  </a:lnTo>
                  <a:lnTo>
                    <a:pt x="39370" y="176116"/>
                  </a:lnTo>
                  <a:lnTo>
                    <a:pt x="40525" y="180116"/>
                  </a:lnTo>
                  <a:lnTo>
                    <a:pt x="41296" y="183578"/>
                  </a:lnTo>
                  <a:lnTo>
                    <a:pt x="42152" y="189540"/>
                  </a:lnTo>
                  <a:lnTo>
                    <a:pt x="42533" y="194836"/>
                  </a:lnTo>
                  <a:lnTo>
                    <a:pt x="42837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1" name="SMARTPenAnnotation414"/>
            <p:cNvSpPr/>
            <p:nvPr/>
          </p:nvSpPr>
          <p:spPr>
            <a:xfrm>
              <a:off x="6282663" y="3971925"/>
              <a:ext cx="146607" cy="300038"/>
            </a:xfrm>
            <a:custGeom>
              <a:avLst/>
              <a:gdLst/>
              <a:ahLst/>
              <a:cxnLst/>
              <a:rect l="0" t="0" r="0" b="0"/>
              <a:pathLst>
                <a:path w="146607" h="300038">
                  <a:moveTo>
                    <a:pt x="82418" y="0"/>
                  </a:moveTo>
                  <a:lnTo>
                    <a:pt x="75361" y="0"/>
                  </a:lnTo>
                  <a:lnTo>
                    <a:pt x="75282" y="6150"/>
                  </a:lnTo>
                  <a:lnTo>
                    <a:pt x="71484" y="10641"/>
                  </a:lnTo>
                  <a:lnTo>
                    <a:pt x="67504" y="16900"/>
                  </a:lnTo>
                  <a:lnTo>
                    <a:pt x="63089" y="24974"/>
                  </a:lnTo>
                  <a:lnTo>
                    <a:pt x="53788" y="43091"/>
                  </a:lnTo>
                  <a:lnTo>
                    <a:pt x="37171" y="76213"/>
                  </a:lnTo>
                  <a:lnTo>
                    <a:pt x="34791" y="81765"/>
                  </a:lnTo>
                  <a:lnTo>
                    <a:pt x="32410" y="87847"/>
                  </a:lnTo>
                  <a:lnTo>
                    <a:pt x="27648" y="100955"/>
                  </a:lnTo>
                  <a:lnTo>
                    <a:pt x="15743" y="135855"/>
                  </a:lnTo>
                  <a:lnTo>
                    <a:pt x="13362" y="143751"/>
                  </a:lnTo>
                  <a:lnTo>
                    <a:pt x="8599" y="160991"/>
                  </a:lnTo>
                  <a:lnTo>
                    <a:pt x="7012" y="169240"/>
                  </a:lnTo>
                  <a:lnTo>
                    <a:pt x="5953" y="177120"/>
                  </a:lnTo>
                  <a:lnTo>
                    <a:pt x="5247" y="184755"/>
                  </a:lnTo>
                  <a:lnTo>
                    <a:pt x="3983" y="192226"/>
                  </a:lnTo>
                  <a:lnTo>
                    <a:pt x="2347" y="199588"/>
                  </a:lnTo>
                  <a:lnTo>
                    <a:pt x="462" y="206878"/>
                  </a:lnTo>
                  <a:lnTo>
                    <a:pt x="0" y="213324"/>
                  </a:lnTo>
                  <a:lnTo>
                    <a:pt x="485" y="219210"/>
                  </a:lnTo>
                  <a:lnTo>
                    <a:pt x="1602" y="224721"/>
                  </a:lnTo>
                  <a:lnTo>
                    <a:pt x="2347" y="229982"/>
                  </a:lnTo>
                  <a:lnTo>
                    <a:pt x="2844" y="235078"/>
                  </a:lnTo>
                  <a:lnTo>
                    <a:pt x="3175" y="240062"/>
                  </a:lnTo>
                  <a:lnTo>
                    <a:pt x="3395" y="244973"/>
                  </a:lnTo>
                  <a:lnTo>
                    <a:pt x="3640" y="254662"/>
                  </a:lnTo>
                  <a:lnTo>
                    <a:pt x="4500" y="259468"/>
                  </a:lnTo>
                  <a:lnTo>
                    <a:pt x="5866" y="264260"/>
                  </a:lnTo>
                  <a:lnTo>
                    <a:pt x="9501" y="273024"/>
                  </a:lnTo>
                  <a:lnTo>
                    <a:pt x="13763" y="279565"/>
                  </a:lnTo>
                  <a:lnTo>
                    <a:pt x="18302" y="285117"/>
                  </a:lnTo>
                  <a:lnTo>
                    <a:pt x="20624" y="287709"/>
                  </a:lnTo>
                  <a:lnTo>
                    <a:pt x="23760" y="289437"/>
                  </a:lnTo>
                  <a:lnTo>
                    <a:pt x="27437" y="290590"/>
                  </a:lnTo>
                  <a:lnTo>
                    <a:pt x="31477" y="291357"/>
                  </a:lnTo>
                  <a:lnTo>
                    <a:pt x="34964" y="291869"/>
                  </a:lnTo>
                  <a:lnTo>
                    <a:pt x="38082" y="292210"/>
                  </a:lnTo>
                  <a:lnTo>
                    <a:pt x="40954" y="292439"/>
                  </a:lnTo>
                  <a:lnTo>
                    <a:pt x="43663" y="292590"/>
                  </a:lnTo>
                  <a:lnTo>
                    <a:pt x="48789" y="292758"/>
                  </a:lnTo>
                  <a:lnTo>
                    <a:pt x="52061" y="292010"/>
                  </a:lnTo>
                  <a:lnTo>
                    <a:pt x="55830" y="290717"/>
                  </a:lnTo>
                  <a:lnTo>
                    <a:pt x="59930" y="289061"/>
                  </a:lnTo>
                  <a:lnTo>
                    <a:pt x="64251" y="287163"/>
                  </a:lnTo>
                  <a:lnTo>
                    <a:pt x="73286" y="282938"/>
                  </a:lnTo>
                  <a:lnTo>
                    <a:pt x="87297" y="276097"/>
                  </a:lnTo>
                  <a:lnTo>
                    <a:pt x="91227" y="273758"/>
                  </a:lnTo>
                  <a:lnTo>
                    <a:pt x="94640" y="271405"/>
                  </a:lnTo>
                  <a:lnTo>
                    <a:pt x="97710" y="269043"/>
                  </a:lnTo>
                  <a:lnTo>
                    <a:pt x="100550" y="265881"/>
                  </a:lnTo>
                  <a:lnTo>
                    <a:pt x="103237" y="262185"/>
                  </a:lnTo>
                  <a:lnTo>
                    <a:pt x="105823" y="258133"/>
                  </a:lnTo>
                  <a:lnTo>
                    <a:pt x="108339" y="253845"/>
                  </a:lnTo>
                  <a:lnTo>
                    <a:pt x="110811" y="249399"/>
                  </a:lnTo>
                  <a:lnTo>
                    <a:pt x="113253" y="244847"/>
                  </a:lnTo>
                  <a:lnTo>
                    <a:pt x="115675" y="241019"/>
                  </a:lnTo>
                  <a:lnTo>
                    <a:pt x="118083" y="237673"/>
                  </a:lnTo>
                  <a:lnTo>
                    <a:pt x="120482" y="234648"/>
                  </a:lnTo>
                  <a:lnTo>
                    <a:pt x="123669" y="231045"/>
                  </a:lnTo>
                  <a:lnTo>
                    <a:pt x="131443" y="222807"/>
                  </a:lnTo>
                  <a:lnTo>
                    <a:pt x="134151" y="218388"/>
                  </a:lnTo>
                  <a:lnTo>
                    <a:pt x="138757" y="205378"/>
                  </a:lnTo>
                  <a:lnTo>
                    <a:pt x="142647" y="198964"/>
                  </a:lnTo>
                  <a:lnTo>
                    <a:pt x="144905" y="193468"/>
                  </a:lnTo>
                  <a:lnTo>
                    <a:pt x="145909" y="187585"/>
                  </a:lnTo>
                  <a:lnTo>
                    <a:pt x="146355" y="179679"/>
                  </a:lnTo>
                  <a:lnTo>
                    <a:pt x="146606" y="173888"/>
                  </a:lnTo>
                  <a:lnTo>
                    <a:pt x="145847" y="173075"/>
                  </a:lnTo>
                  <a:lnTo>
                    <a:pt x="144548" y="172534"/>
                  </a:lnTo>
                  <a:lnTo>
                    <a:pt x="140987" y="171931"/>
                  </a:lnTo>
                  <a:lnTo>
                    <a:pt x="136759" y="171663"/>
                  </a:lnTo>
                  <a:lnTo>
                    <a:pt x="132234" y="171544"/>
                  </a:lnTo>
                  <a:lnTo>
                    <a:pt x="129916" y="171513"/>
                  </a:lnTo>
                  <a:lnTo>
                    <a:pt x="127577" y="172286"/>
                  </a:lnTo>
                  <a:lnTo>
                    <a:pt x="125224" y="173594"/>
                  </a:lnTo>
                  <a:lnTo>
                    <a:pt x="122862" y="175261"/>
                  </a:lnTo>
                  <a:lnTo>
                    <a:pt x="120493" y="177959"/>
                  </a:lnTo>
                  <a:lnTo>
                    <a:pt x="118120" y="181345"/>
                  </a:lnTo>
                  <a:lnTo>
                    <a:pt x="115744" y="185191"/>
                  </a:lnTo>
                  <a:lnTo>
                    <a:pt x="113366" y="189341"/>
                  </a:lnTo>
                  <a:lnTo>
                    <a:pt x="108608" y="198187"/>
                  </a:lnTo>
                  <a:lnTo>
                    <a:pt x="105434" y="202769"/>
                  </a:lnTo>
                  <a:lnTo>
                    <a:pt x="101731" y="207410"/>
                  </a:lnTo>
                  <a:lnTo>
                    <a:pt x="97675" y="212092"/>
                  </a:lnTo>
                  <a:lnTo>
                    <a:pt x="94176" y="216801"/>
                  </a:lnTo>
                  <a:lnTo>
                    <a:pt x="91051" y="221527"/>
                  </a:lnTo>
                  <a:lnTo>
                    <a:pt x="88173" y="226266"/>
                  </a:lnTo>
                  <a:lnTo>
                    <a:pt x="85461" y="231013"/>
                  </a:lnTo>
                  <a:lnTo>
                    <a:pt x="80331" y="240520"/>
                  </a:lnTo>
                  <a:lnTo>
                    <a:pt x="78645" y="245278"/>
                  </a:lnTo>
                  <a:lnTo>
                    <a:pt x="77521" y="250037"/>
                  </a:lnTo>
                  <a:lnTo>
                    <a:pt x="76773" y="254797"/>
                  </a:lnTo>
                  <a:lnTo>
                    <a:pt x="75479" y="259559"/>
                  </a:lnTo>
                  <a:lnTo>
                    <a:pt x="73823" y="264320"/>
                  </a:lnTo>
                  <a:lnTo>
                    <a:pt x="69867" y="273050"/>
                  </a:lnTo>
                  <a:lnTo>
                    <a:pt x="65463" y="279576"/>
                  </a:lnTo>
                  <a:lnTo>
                    <a:pt x="62976" y="285122"/>
                  </a:lnTo>
                  <a:lnTo>
                    <a:pt x="61379" y="291358"/>
                  </a:lnTo>
                  <a:lnTo>
                    <a:pt x="62042" y="291870"/>
                  </a:lnTo>
                  <a:lnTo>
                    <a:pt x="64896" y="292439"/>
                  </a:lnTo>
                  <a:lnTo>
                    <a:pt x="65974" y="293384"/>
                  </a:lnTo>
                  <a:lnTo>
                    <a:pt x="66693" y="294808"/>
                  </a:lnTo>
                  <a:lnTo>
                    <a:pt x="67172" y="296551"/>
                  </a:lnTo>
                  <a:lnTo>
                    <a:pt x="68285" y="297713"/>
                  </a:lnTo>
                  <a:lnTo>
                    <a:pt x="69821" y="298488"/>
                  </a:lnTo>
                  <a:lnTo>
                    <a:pt x="75274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SMARTPenAnnotation415"/>
            <p:cNvSpPr/>
            <p:nvPr/>
          </p:nvSpPr>
          <p:spPr>
            <a:xfrm>
              <a:off x="6543675" y="3900487"/>
              <a:ext cx="214313" cy="285711"/>
            </a:xfrm>
            <a:custGeom>
              <a:avLst/>
              <a:gdLst/>
              <a:ahLst/>
              <a:cxnLst/>
              <a:rect l="0" t="0" r="0" b="0"/>
              <a:pathLst>
                <a:path w="214313" h="285711">
                  <a:moveTo>
                    <a:pt x="0" y="178594"/>
                  </a:moveTo>
                  <a:lnTo>
                    <a:pt x="0" y="199179"/>
                  </a:lnTo>
                  <a:lnTo>
                    <a:pt x="793" y="202636"/>
                  </a:lnTo>
                  <a:lnTo>
                    <a:pt x="4909" y="211294"/>
                  </a:lnTo>
                  <a:lnTo>
                    <a:pt x="7275" y="219680"/>
                  </a:lnTo>
                  <a:lnTo>
                    <a:pt x="10642" y="227546"/>
                  </a:lnTo>
                  <a:lnTo>
                    <a:pt x="14784" y="234217"/>
                  </a:lnTo>
                  <a:lnTo>
                    <a:pt x="19270" y="240621"/>
                  </a:lnTo>
                  <a:lnTo>
                    <a:pt x="23910" y="248759"/>
                  </a:lnTo>
                  <a:lnTo>
                    <a:pt x="28618" y="257668"/>
                  </a:lnTo>
                  <a:lnTo>
                    <a:pt x="33356" y="266125"/>
                  </a:lnTo>
                  <a:lnTo>
                    <a:pt x="38109" y="272530"/>
                  </a:lnTo>
                  <a:lnTo>
                    <a:pt x="42866" y="278023"/>
                  </a:lnTo>
                  <a:lnTo>
                    <a:pt x="48596" y="284224"/>
                  </a:lnTo>
                  <a:lnTo>
                    <a:pt x="49859" y="284732"/>
                  </a:lnTo>
                  <a:lnTo>
                    <a:pt x="56405" y="285660"/>
                  </a:lnTo>
                  <a:lnTo>
                    <a:pt x="56819" y="285710"/>
                  </a:lnTo>
                  <a:lnTo>
                    <a:pt x="63272" y="279596"/>
                  </a:lnTo>
                  <a:lnTo>
                    <a:pt x="67783" y="271315"/>
                  </a:lnTo>
                  <a:lnTo>
                    <a:pt x="69795" y="266601"/>
                  </a:lnTo>
                  <a:lnTo>
                    <a:pt x="71930" y="261078"/>
                  </a:lnTo>
                  <a:lnTo>
                    <a:pt x="74147" y="255015"/>
                  </a:lnTo>
                  <a:lnTo>
                    <a:pt x="76419" y="247798"/>
                  </a:lnTo>
                  <a:lnTo>
                    <a:pt x="81060" y="231311"/>
                  </a:lnTo>
                  <a:lnTo>
                    <a:pt x="84202" y="222470"/>
                  </a:lnTo>
                  <a:lnTo>
                    <a:pt x="87885" y="213401"/>
                  </a:lnTo>
                  <a:lnTo>
                    <a:pt x="96210" y="194064"/>
                  </a:lnTo>
                  <a:lnTo>
                    <a:pt x="105202" y="172240"/>
                  </a:lnTo>
                  <a:lnTo>
                    <a:pt x="109821" y="161658"/>
                  </a:lnTo>
                  <a:lnTo>
                    <a:pt x="119188" y="141434"/>
                  </a:lnTo>
                  <a:lnTo>
                    <a:pt x="124703" y="130802"/>
                  </a:lnTo>
                  <a:lnTo>
                    <a:pt x="137179" y="108405"/>
                  </a:lnTo>
                  <a:lnTo>
                    <a:pt x="143840" y="97670"/>
                  </a:lnTo>
                  <a:lnTo>
                    <a:pt x="150662" y="87338"/>
                  </a:lnTo>
                  <a:lnTo>
                    <a:pt x="157591" y="77276"/>
                  </a:lnTo>
                  <a:lnTo>
                    <a:pt x="163798" y="67392"/>
                  </a:lnTo>
                  <a:lnTo>
                    <a:pt x="169523" y="57628"/>
                  </a:lnTo>
                  <a:lnTo>
                    <a:pt x="174928" y="47944"/>
                  </a:lnTo>
                  <a:lnTo>
                    <a:pt x="181706" y="38313"/>
                  </a:lnTo>
                  <a:lnTo>
                    <a:pt x="189400" y="28717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2404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6" y="685800"/>
            <a:ext cx="5013135" cy="3771900"/>
          </a:xfrm>
        </p:spPr>
      </p:pic>
      <p:sp>
        <p:nvSpPr>
          <p:cNvPr id="4" name="Rectangle 3"/>
          <p:cNvSpPr/>
          <p:nvPr/>
        </p:nvSpPr>
        <p:spPr>
          <a:xfrm>
            <a:off x="609600" y="457201"/>
            <a:ext cx="624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/>
              <a:t>- 4x - 4y = - 24</a:t>
            </a:r>
          </a:p>
          <a:p>
            <a:r>
              <a:rPr lang="es-ES" sz="3600" dirty="0" smtClean="0"/>
              <a:t>- </a:t>
            </a:r>
            <a:r>
              <a:rPr lang="es-ES" sz="3600" dirty="0"/>
              <a:t>4x + 4y = 24</a:t>
            </a:r>
            <a:endParaRPr lang="en-US" sz="3600" dirty="0"/>
          </a:p>
        </p:txBody>
      </p:sp>
      <p:sp>
        <p:nvSpPr>
          <p:cNvPr id="5" name="SMARTPenAnnotation248"/>
          <p:cNvSpPr/>
          <p:nvPr/>
        </p:nvSpPr>
        <p:spPr>
          <a:xfrm>
            <a:off x="181621" y="2357437"/>
            <a:ext cx="11833" cy="1"/>
          </a:xfrm>
          <a:custGeom>
            <a:avLst/>
            <a:gdLst/>
            <a:ahLst/>
            <a:cxnLst/>
            <a:rect l="0" t="0" r="0" b="0"/>
            <a:pathLst>
              <a:path w="11833" h="1">
                <a:moveTo>
                  <a:pt x="4116" y="0"/>
                </a:moveTo>
                <a:lnTo>
                  <a:pt x="0" y="0"/>
                </a:lnTo>
                <a:lnTo>
                  <a:pt x="118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9"/>
          <p:cNvSpPr/>
          <p:nvPr/>
        </p:nvSpPr>
        <p:spPr>
          <a:xfrm>
            <a:off x="214312" y="2357437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26943" y="21431"/>
                </a:lnTo>
                <a:lnTo>
                  <a:pt x="30662" y="20638"/>
                </a:lnTo>
                <a:lnTo>
                  <a:pt x="33935" y="19315"/>
                </a:lnTo>
                <a:lnTo>
                  <a:pt x="36911" y="17639"/>
                </a:lnTo>
                <a:lnTo>
                  <a:pt x="40482" y="16522"/>
                </a:lnTo>
                <a:lnTo>
                  <a:pt x="44451" y="15777"/>
                </a:lnTo>
                <a:lnTo>
                  <a:pt x="48684" y="15280"/>
                </a:lnTo>
                <a:lnTo>
                  <a:pt x="53093" y="14950"/>
                </a:lnTo>
                <a:lnTo>
                  <a:pt x="57621" y="14729"/>
                </a:lnTo>
                <a:lnTo>
                  <a:pt x="62226" y="14582"/>
                </a:lnTo>
                <a:lnTo>
                  <a:pt x="66884" y="13690"/>
                </a:lnTo>
                <a:lnTo>
                  <a:pt x="71577" y="12302"/>
                </a:lnTo>
                <a:lnTo>
                  <a:pt x="76293" y="10582"/>
                </a:lnTo>
                <a:lnTo>
                  <a:pt x="81818" y="9436"/>
                </a:lnTo>
                <a:lnTo>
                  <a:pt x="87883" y="8672"/>
                </a:lnTo>
                <a:lnTo>
                  <a:pt x="94307" y="8162"/>
                </a:lnTo>
                <a:lnTo>
                  <a:pt x="100178" y="7029"/>
                </a:lnTo>
                <a:lnTo>
                  <a:pt x="105679" y="5480"/>
                </a:lnTo>
                <a:lnTo>
                  <a:pt x="110934" y="3653"/>
                </a:lnTo>
                <a:lnTo>
                  <a:pt x="115231" y="2436"/>
                </a:lnTo>
                <a:lnTo>
                  <a:pt x="118889" y="1624"/>
                </a:lnTo>
                <a:lnTo>
                  <a:pt x="122122" y="1082"/>
                </a:lnTo>
                <a:lnTo>
                  <a:pt x="125865" y="722"/>
                </a:lnTo>
                <a:lnTo>
                  <a:pt x="129947" y="481"/>
                </a:lnTo>
                <a:lnTo>
                  <a:pt x="138717" y="214"/>
                </a:lnTo>
                <a:lnTo>
                  <a:pt x="165831" y="13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0"/>
          <p:cNvSpPr/>
          <p:nvPr/>
        </p:nvSpPr>
        <p:spPr>
          <a:xfrm>
            <a:off x="478631" y="2200569"/>
            <a:ext cx="207170" cy="135438"/>
          </a:xfrm>
          <a:custGeom>
            <a:avLst/>
            <a:gdLst/>
            <a:ahLst/>
            <a:cxnLst/>
            <a:rect l="0" t="0" r="0" b="0"/>
            <a:pathLst>
              <a:path w="207170" h="135438">
                <a:moveTo>
                  <a:pt x="0" y="6849"/>
                </a:moveTo>
                <a:lnTo>
                  <a:pt x="0" y="3057"/>
                </a:lnTo>
                <a:lnTo>
                  <a:pt x="794" y="1940"/>
                </a:lnTo>
                <a:lnTo>
                  <a:pt x="2116" y="1195"/>
                </a:lnTo>
                <a:lnTo>
                  <a:pt x="6151" y="0"/>
                </a:lnTo>
                <a:lnTo>
                  <a:pt x="6482" y="696"/>
                </a:lnTo>
                <a:lnTo>
                  <a:pt x="6849" y="3585"/>
                </a:lnTo>
                <a:lnTo>
                  <a:pt x="7741" y="4673"/>
                </a:lnTo>
                <a:lnTo>
                  <a:pt x="9129" y="5398"/>
                </a:lnTo>
                <a:lnTo>
                  <a:pt x="10849" y="5882"/>
                </a:lnTo>
                <a:lnTo>
                  <a:pt x="11995" y="6998"/>
                </a:lnTo>
                <a:lnTo>
                  <a:pt x="12759" y="8536"/>
                </a:lnTo>
                <a:lnTo>
                  <a:pt x="13608" y="12361"/>
                </a:lnTo>
                <a:lnTo>
                  <a:pt x="13834" y="14493"/>
                </a:lnTo>
                <a:lnTo>
                  <a:pt x="13985" y="16707"/>
                </a:lnTo>
                <a:lnTo>
                  <a:pt x="14880" y="18978"/>
                </a:lnTo>
                <a:lnTo>
                  <a:pt x="16270" y="21285"/>
                </a:lnTo>
                <a:lnTo>
                  <a:pt x="17990" y="23617"/>
                </a:lnTo>
                <a:lnTo>
                  <a:pt x="19137" y="25965"/>
                </a:lnTo>
                <a:lnTo>
                  <a:pt x="19902" y="28324"/>
                </a:lnTo>
                <a:lnTo>
                  <a:pt x="20411" y="30691"/>
                </a:lnTo>
                <a:lnTo>
                  <a:pt x="20751" y="33856"/>
                </a:lnTo>
                <a:lnTo>
                  <a:pt x="20978" y="37554"/>
                </a:lnTo>
                <a:lnTo>
                  <a:pt x="21230" y="45102"/>
                </a:lnTo>
                <a:lnTo>
                  <a:pt x="21371" y="54608"/>
                </a:lnTo>
                <a:lnTo>
                  <a:pt x="21429" y="84140"/>
                </a:lnTo>
                <a:lnTo>
                  <a:pt x="20636" y="87745"/>
                </a:lnTo>
                <a:lnTo>
                  <a:pt x="19313" y="90943"/>
                </a:lnTo>
                <a:lnTo>
                  <a:pt x="17638" y="93868"/>
                </a:lnTo>
                <a:lnTo>
                  <a:pt x="16521" y="96612"/>
                </a:lnTo>
                <a:lnTo>
                  <a:pt x="15777" y="99235"/>
                </a:lnTo>
                <a:lnTo>
                  <a:pt x="15280" y="101777"/>
                </a:lnTo>
                <a:lnTo>
                  <a:pt x="14155" y="104266"/>
                </a:lnTo>
                <a:lnTo>
                  <a:pt x="12612" y="106719"/>
                </a:lnTo>
                <a:lnTo>
                  <a:pt x="10789" y="109148"/>
                </a:lnTo>
                <a:lnTo>
                  <a:pt x="9574" y="111560"/>
                </a:lnTo>
                <a:lnTo>
                  <a:pt x="8764" y="113963"/>
                </a:lnTo>
                <a:lnTo>
                  <a:pt x="8224" y="116358"/>
                </a:lnTo>
                <a:lnTo>
                  <a:pt x="7864" y="118749"/>
                </a:lnTo>
                <a:lnTo>
                  <a:pt x="7624" y="121137"/>
                </a:lnTo>
                <a:lnTo>
                  <a:pt x="7464" y="123522"/>
                </a:lnTo>
                <a:lnTo>
                  <a:pt x="8151" y="125906"/>
                </a:lnTo>
                <a:lnTo>
                  <a:pt x="9402" y="128289"/>
                </a:lnTo>
                <a:lnTo>
                  <a:pt x="11031" y="130672"/>
                </a:lnTo>
                <a:lnTo>
                  <a:pt x="12910" y="132260"/>
                </a:lnTo>
                <a:lnTo>
                  <a:pt x="14957" y="133319"/>
                </a:lnTo>
                <a:lnTo>
                  <a:pt x="19347" y="134496"/>
                </a:lnTo>
                <a:lnTo>
                  <a:pt x="25488" y="135158"/>
                </a:lnTo>
                <a:lnTo>
                  <a:pt x="29248" y="135354"/>
                </a:lnTo>
                <a:lnTo>
                  <a:pt x="83449" y="135437"/>
                </a:lnTo>
                <a:lnTo>
                  <a:pt x="88970" y="134643"/>
                </a:lnTo>
                <a:lnTo>
                  <a:pt x="95032" y="133320"/>
                </a:lnTo>
                <a:lnTo>
                  <a:pt x="101455" y="131645"/>
                </a:lnTo>
                <a:lnTo>
                  <a:pt x="107324" y="130527"/>
                </a:lnTo>
                <a:lnTo>
                  <a:pt x="112824" y="129782"/>
                </a:lnTo>
                <a:lnTo>
                  <a:pt x="118078" y="129286"/>
                </a:lnTo>
                <a:lnTo>
                  <a:pt x="123169" y="128955"/>
                </a:lnTo>
                <a:lnTo>
                  <a:pt x="128150" y="128734"/>
                </a:lnTo>
                <a:lnTo>
                  <a:pt x="137918" y="128489"/>
                </a:lnTo>
                <a:lnTo>
                  <a:pt x="207169" y="128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1"/>
          <p:cNvSpPr/>
          <p:nvPr/>
        </p:nvSpPr>
        <p:spPr>
          <a:xfrm>
            <a:off x="650081" y="2185987"/>
            <a:ext cx="21406" cy="342901"/>
          </a:xfrm>
          <a:custGeom>
            <a:avLst/>
            <a:gdLst/>
            <a:ahLst/>
            <a:cxnLst/>
            <a:rect l="0" t="0" r="0" b="0"/>
            <a:pathLst>
              <a:path w="21406" h="342901">
                <a:moveTo>
                  <a:pt x="14287" y="0"/>
                </a:moveTo>
                <a:lnTo>
                  <a:pt x="14287" y="30000"/>
                </a:lnTo>
                <a:lnTo>
                  <a:pt x="15081" y="34287"/>
                </a:lnTo>
                <a:lnTo>
                  <a:pt x="16404" y="39527"/>
                </a:lnTo>
                <a:lnTo>
                  <a:pt x="18080" y="45401"/>
                </a:lnTo>
                <a:lnTo>
                  <a:pt x="19197" y="51699"/>
                </a:lnTo>
                <a:lnTo>
                  <a:pt x="19942" y="58278"/>
                </a:lnTo>
                <a:lnTo>
                  <a:pt x="20438" y="65046"/>
                </a:lnTo>
                <a:lnTo>
                  <a:pt x="20769" y="71939"/>
                </a:lnTo>
                <a:lnTo>
                  <a:pt x="21137" y="85948"/>
                </a:lnTo>
                <a:lnTo>
                  <a:pt x="21405" y="138550"/>
                </a:lnTo>
                <a:lnTo>
                  <a:pt x="20620" y="147929"/>
                </a:lnTo>
                <a:lnTo>
                  <a:pt x="19303" y="157357"/>
                </a:lnTo>
                <a:lnTo>
                  <a:pt x="17631" y="166817"/>
                </a:lnTo>
                <a:lnTo>
                  <a:pt x="16516" y="175505"/>
                </a:lnTo>
                <a:lnTo>
                  <a:pt x="15773" y="183679"/>
                </a:lnTo>
                <a:lnTo>
                  <a:pt x="15278" y="191509"/>
                </a:lnTo>
                <a:lnTo>
                  <a:pt x="14154" y="199110"/>
                </a:lnTo>
                <a:lnTo>
                  <a:pt x="12611" y="206559"/>
                </a:lnTo>
                <a:lnTo>
                  <a:pt x="10788" y="213906"/>
                </a:lnTo>
                <a:lnTo>
                  <a:pt x="9573" y="221979"/>
                </a:lnTo>
                <a:lnTo>
                  <a:pt x="8763" y="230536"/>
                </a:lnTo>
                <a:lnTo>
                  <a:pt x="8223" y="239416"/>
                </a:lnTo>
                <a:lnTo>
                  <a:pt x="7070" y="246923"/>
                </a:lnTo>
                <a:lnTo>
                  <a:pt x="5507" y="253515"/>
                </a:lnTo>
                <a:lnTo>
                  <a:pt x="3671" y="259498"/>
                </a:lnTo>
                <a:lnTo>
                  <a:pt x="2447" y="265074"/>
                </a:lnTo>
                <a:lnTo>
                  <a:pt x="1631" y="270378"/>
                </a:lnTo>
                <a:lnTo>
                  <a:pt x="1088" y="275502"/>
                </a:lnTo>
                <a:lnTo>
                  <a:pt x="483" y="285429"/>
                </a:lnTo>
                <a:lnTo>
                  <a:pt x="215" y="295132"/>
                </a:lnTo>
                <a:lnTo>
                  <a:pt x="28" y="315276"/>
                </a:lnTo>
                <a:lnTo>
                  <a:pt x="812" y="318134"/>
                </a:lnTo>
                <a:lnTo>
                  <a:pt x="2129" y="320833"/>
                </a:lnTo>
                <a:lnTo>
                  <a:pt x="3800" y="323426"/>
                </a:lnTo>
                <a:lnTo>
                  <a:pt x="4915" y="325949"/>
                </a:lnTo>
                <a:lnTo>
                  <a:pt x="5658" y="328424"/>
                </a:lnTo>
                <a:lnTo>
                  <a:pt x="6850" y="334308"/>
                </a:lnTo>
                <a:lnTo>
                  <a:pt x="7118" y="341780"/>
                </a:lnTo>
                <a:lnTo>
                  <a:pt x="6333" y="342153"/>
                </a:lnTo>
                <a:lnTo>
                  <a:pt x="5015" y="342402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2"/>
          <p:cNvSpPr/>
          <p:nvPr/>
        </p:nvSpPr>
        <p:spPr>
          <a:xfrm>
            <a:off x="778668" y="2286000"/>
            <a:ext cx="175348" cy="421468"/>
          </a:xfrm>
          <a:custGeom>
            <a:avLst/>
            <a:gdLst/>
            <a:ahLst/>
            <a:cxnLst/>
            <a:rect l="0" t="0" r="0" b="0"/>
            <a:pathLst>
              <a:path w="175348" h="421468">
                <a:moveTo>
                  <a:pt x="0" y="0"/>
                </a:moveTo>
                <a:lnTo>
                  <a:pt x="7136" y="0"/>
                </a:lnTo>
                <a:lnTo>
                  <a:pt x="13294" y="6150"/>
                </a:lnTo>
                <a:lnTo>
                  <a:pt x="13846" y="8819"/>
                </a:lnTo>
                <a:lnTo>
                  <a:pt x="14262" y="17759"/>
                </a:lnTo>
                <a:lnTo>
                  <a:pt x="15064" y="18983"/>
                </a:lnTo>
                <a:lnTo>
                  <a:pt x="16393" y="19799"/>
                </a:lnTo>
                <a:lnTo>
                  <a:pt x="18072" y="20343"/>
                </a:lnTo>
                <a:lnTo>
                  <a:pt x="19192" y="21499"/>
                </a:lnTo>
                <a:lnTo>
                  <a:pt x="19939" y="23064"/>
                </a:lnTo>
                <a:lnTo>
                  <a:pt x="20768" y="26919"/>
                </a:lnTo>
                <a:lnTo>
                  <a:pt x="21137" y="31278"/>
                </a:lnTo>
                <a:lnTo>
                  <a:pt x="22029" y="33552"/>
                </a:lnTo>
                <a:lnTo>
                  <a:pt x="25137" y="38195"/>
                </a:lnTo>
                <a:lnTo>
                  <a:pt x="27047" y="45021"/>
                </a:lnTo>
                <a:lnTo>
                  <a:pt x="28122" y="55673"/>
                </a:lnTo>
                <a:lnTo>
                  <a:pt x="28441" y="65972"/>
                </a:lnTo>
                <a:lnTo>
                  <a:pt x="28573" y="105797"/>
                </a:lnTo>
                <a:lnTo>
                  <a:pt x="29367" y="109425"/>
                </a:lnTo>
                <a:lnTo>
                  <a:pt x="33484" y="119117"/>
                </a:lnTo>
                <a:lnTo>
                  <a:pt x="35057" y="130896"/>
                </a:lnTo>
                <a:lnTo>
                  <a:pt x="35425" y="137022"/>
                </a:lnTo>
                <a:lnTo>
                  <a:pt x="36317" y="139767"/>
                </a:lnTo>
                <a:lnTo>
                  <a:pt x="39424" y="144933"/>
                </a:lnTo>
                <a:lnTo>
                  <a:pt x="43451" y="149875"/>
                </a:lnTo>
                <a:lnTo>
                  <a:pt x="47887" y="154717"/>
                </a:lnTo>
                <a:lnTo>
                  <a:pt x="55774" y="162886"/>
                </a:lnTo>
                <a:lnTo>
                  <a:pt x="57026" y="163360"/>
                </a:lnTo>
                <a:lnTo>
                  <a:pt x="60535" y="163885"/>
                </a:lnTo>
                <a:lnTo>
                  <a:pt x="64740" y="164119"/>
                </a:lnTo>
                <a:lnTo>
                  <a:pt x="70115" y="164269"/>
                </a:lnTo>
                <a:lnTo>
                  <a:pt x="70556" y="163487"/>
                </a:lnTo>
                <a:lnTo>
                  <a:pt x="71046" y="160502"/>
                </a:lnTo>
                <a:lnTo>
                  <a:pt x="71970" y="158595"/>
                </a:lnTo>
                <a:lnTo>
                  <a:pt x="77064" y="151325"/>
                </a:lnTo>
                <a:lnTo>
                  <a:pt x="81346" y="143720"/>
                </a:lnTo>
                <a:lnTo>
                  <a:pt x="85896" y="137165"/>
                </a:lnTo>
                <a:lnTo>
                  <a:pt x="91357" y="130812"/>
                </a:lnTo>
                <a:lnTo>
                  <a:pt x="99076" y="122697"/>
                </a:lnTo>
                <a:lnTo>
                  <a:pt x="102563" y="118310"/>
                </a:lnTo>
                <a:lnTo>
                  <a:pt x="105682" y="113798"/>
                </a:lnTo>
                <a:lnTo>
                  <a:pt x="108555" y="109203"/>
                </a:lnTo>
                <a:lnTo>
                  <a:pt x="111747" y="99864"/>
                </a:lnTo>
                <a:lnTo>
                  <a:pt x="112598" y="95151"/>
                </a:lnTo>
                <a:lnTo>
                  <a:pt x="115660" y="87797"/>
                </a:lnTo>
                <a:lnTo>
                  <a:pt x="119667" y="81089"/>
                </a:lnTo>
                <a:lnTo>
                  <a:pt x="124094" y="72817"/>
                </a:lnTo>
                <a:lnTo>
                  <a:pt x="126590" y="63848"/>
                </a:lnTo>
                <a:lnTo>
                  <a:pt x="127256" y="59234"/>
                </a:lnTo>
                <a:lnTo>
                  <a:pt x="130113" y="51991"/>
                </a:lnTo>
                <a:lnTo>
                  <a:pt x="131986" y="48948"/>
                </a:lnTo>
                <a:lnTo>
                  <a:pt x="132441" y="46125"/>
                </a:lnTo>
                <a:lnTo>
                  <a:pt x="131950" y="43450"/>
                </a:lnTo>
                <a:lnTo>
                  <a:pt x="130829" y="40873"/>
                </a:lnTo>
                <a:lnTo>
                  <a:pt x="130876" y="38361"/>
                </a:lnTo>
                <a:lnTo>
                  <a:pt x="131701" y="35893"/>
                </a:lnTo>
                <a:lnTo>
                  <a:pt x="133044" y="33453"/>
                </a:lnTo>
                <a:lnTo>
                  <a:pt x="134537" y="28626"/>
                </a:lnTo>
                <a:lnTo>
                  <a:pt x="134935" y="26228"/>
                </a:lnTo>
                <a:lnTo>
                  <a:pt x="134407" y="24629"/>
                </a:lnTo>
                <a:lnTo>
                  <a:pt x="133261" y="23563"/>
                </a:lnTo>
                <a:lnTo>
                  <a:pt x="131703" y="22852"/>
                </a:lnTo>
                <a:lnTo>
                  <a:pt x="131459" y="22378"/>
                </a:lnTo>
                <a:lnTo>
                  <a:pt x="132089" y="22062"/>
                </a:lnTo>
                <a:lnTo>
                  <a:pt x="133303" y="21852"/>
                </a:lnTo>
                <a:lnTo>
                  <a:pt x="133319" y="21712"/>
                </a:lnTo>
                <a:lnTo>
                  <a:pt x="128819" y="21442"/>
                </a:lnTo>
                <a:lnTo>
                  <a:pt x="132449" y="21434"/>
                </a:lnTo>
                <a:lnTo>
                  <a:pt x="133543" y="22227"/>
                </a:lnTo>
                <a:lnTo>
                  <a:pt x="134272" y="23549"/>
                </a:lnTo>
                <a:lnTo>
                  <a:pt x="135083" y="27134"/>
                </a:lnTo>
                <a:lnTo>
                  <a:pt x="135646" y="38224"/>
                </a:lnTo>
                <a:lnTo>
                  <a:pt x="135706" y="49072"/>
                </a:lnTo>
                <a:lnTo>
                  <a:pt x="137837" y="57793"/>
                </a:lnTo>
                <a:lnTo>
                  <a:pt x="141430" y="66961"/>
                </a:lnTo>
                <a:lnTo>
                  <a:pt x="145672" y="76327"/>
                </a:lnTo>
                <a:lnTo>
                  <a:pt x="148087" y="85781"/>
                </a:lnTo>
                <a:lnTo>
                  <a:pt x="149954" y="95275"/>
                </a:lnTo>
                <a:lnTo>
                  <a:pt x="153430" y="104786"/>
                </a:lnTo>
                <a:lnTo>
                  <a:pt x="157620" y="116421"/>
                </a:lnTo>
                <a:lnTo>
                  <a:pt x="161335" y="129530"/>
                </a:lnTo>
                <a:lnTo>
                  <a:pt x="162325" y="136359"/>
                </a:lnTo>
                <a:lnTo>
                  <a:pt x="164220" y="149504"/>
                </a:lnTo>
                <a:lnTo>
                  <a:pt x="167708" y="160638"/>
                </a:lnTo>
                <a:lnTo>
                  <a:pt x="169787" y="172994"/>
                </a:lnTo>
                <a:lnTo>
                  <a:pt x="170341" y="179623"/>
                </a:lnTo>
                <a:lnTo>
                  <a:pt x="171505" y="186424"/>
                </a:lnTo>
                <a:lnTo>
                  <a:pt x="173074" y="193338"/>
                </a:lnTo>
                <a:lnTo>
                  <a:pt x="174914" y="200330"/>
                </a:lnTo>
                <a:lnTo>
                  <a:pt x="175347" y="207372"/>
                </a:lnTo>
                <a:lnTo>
                  <a:pt x="174842" y="214448"/>
                </a:lnTo>
                <a:lnTo>
                  <a:pt x="173711" y="221546"/>
                </a:lnTo>
                <a:lnTo>
                  <a:pt x="172958" y="229454"/>
                </a:lnTo>
                <a:lnTo>
                  <a:pt x="172455" y="237900"/>
                </a:lnTo>
                <a:lnTo>
                  <a:pt x="171897" y="254958"/>
                </a:lnTo>
                <a:lnTo>
                  <a:pt x="171538" y="285312"/>
                </a:lnTo>
                <a:lnTo>
                  <a:pt x="171468" y="314238"/>
                </a:lnTo>
                <a:lnTo>
                  <a:pt x="169341" y="326457"/>
                </a:lnTo>
                <a:lnTo>
                  <a:pt x="165751" y="337973"/>
                </a:lnTo>
                <a:lnTo>
                  <a:pt x="161509" y="351029"/>
                </a:lnTo>
                <a:lnTo>
                  <a:pt x="156978" y="362652"/>
                </a:lnTo>
                <a:lnTo>
                  <a:pt x="152318" y="373110"/>
                </a:lnTo>
                <a:lnTo>
                  <a:pt x="147601" y="383049"/>
                </a:lnTo>
                <a:lnTo>
                  <a:pt x="144438" y="387129"/>
                </a:lnTo>
                <a:lnTo>
                  <a:pt x="140742" y="390642"/>
                </a:lnTo>
                <a:lnTo>
                  <a:pt x="136691" y="393778"/>
                </a:lnTo>
                <a:lnTo>
                  <a:pt x="132402" y="397456"/>
                </a:lnTo>
                <a:lnTo>
                  <a:pt x="127956" y="401495"/>
                </a:lnTo>
                <a:lnTo>
                  <a:pt x="123404" y="405776"/>
                </a:lnTo>
                <a:lnTo>
                  <a:pt x="118782" y="409423"/>
                </a:lnTo>
                <a:lnTo>
                  <a:pt x="114113" y="412649"/>
                </a:lnTo>
                <a:lnTo>
                  <a:pt x="109413" y="415593"/>
                </a:lnTo>
                <a:lnTo>
                  <a:pt x="104692" y="417555"/>
                </a:lnTo>
                <a:lnTo>
                  <a:pt x="99957" y="418864"/>
                </a:lnTo>
                <a:lnTo>
                  <a:pt x="95213" y="419736"/>
                </a:lnTo>
                <a:lnTo>
                  <a:pt x="91257" y="420318"/>
                </a:lnTo>
                <a:lnTo>
                  <a:pt x="87826" y="420706"/>
                </a:lnTo>
                <a:lnTo>
                  <a:pt x="84744" y="420964"/>
                </a:lnTo>
                <a:lnTo>
                  <a:pt x="81102" y="421136"/>
                </a:lnTo>
                <a:lnTo>
                  <a:pt x="72823" y="421328"/>
                </a:lnTo>
                <a:lnTo>
                  <a:pt x="55100" y="421467"/>
                </a:lnTo>
                <a:lnTo>
                  <a:pt x="52608" y="420678"/>
                </a:lnTo>
                <a:lnTo>
                  <a:pt x="47723" y="417684"/>
                </a:lnTo>
                <a:lnTo>
                  <a:pt x="44516" y="416569"/>
                </a:lnTo>
                <a:lnTo>
                  <a:pt x="40790" y="415825"/>
                </a:lnTo>
                <a:lnTo>
                  <a:pt x="36718" y="415329"/>
                </a:lnTo>
                <a:lnTo>
                  <a:pt x="33210" y="414204"/>
                </a:lnTo>
                <a:lnTo>
                  <a:pt x="30078" y="412661"/>
                </a:lnTo>
                <a:lnTo>
                  <a:pt x="27196" y="410839"/>
                </a:lnTo>
                <a:lnTo>
                  <a:pt x="21877" y="406697"/>
                </a:lnTo>
                <a:lnTo>
                  <a:pt x="16867" y="402210"/>
                </a:lnTo>
                <a:lnTo>
                  <a:pt x="11994" y="397570"/>
                </a:lnTo>
                <a:lnTo>
                  <a:pt x="10378" y="395222"/>
                </a:lnTo>
                <a:lnTo>
                  <a:pt x="7308" y="388124"/>
                </a:lnTo>
                <a:lnTo>
                  <a:pt x="2518" y="380994"/>
                </a:lnTo>
                <a:lnTo>
                  <a:pt x="1119" y="376234"/>
                </a:lnTo>
                <a:lnTo>
                  <a:pt x="0" y="364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3"/>
          <p:cNvSpPr/>
          <p:nvPr/>
        </p:nvSpPr>
        <p:spPr>
          <a:xfrm>
            <a:off x="1150143" y="2300287"/>
            <a:ext cx="150020" cy="13994"/>
          </a:xfrm>
          <a:custGeom>
            <a:avLst/>
            <a:gdLst/>
            <a:ahLst/>
            <a:cxnLst/>
            <a:rect l="0" t="0" r="0" b="0"/>
            <a:pathLst>
              <a:path w="150020" h="13994">
                <a:moveTo>
                  <a:pt x="0" y="7144"/>
                </a:moveTo>
                <a:lnTo>
                  <a:pt x="4116" y="7144"/>
                </a:lnTo>
                <a:lnTo>
                  <a:pt x="2359" y="7144"/>
                </a:lnTo>
                <a:lnTo>
                  <a:pt x="10151" y="7144"/>
                </a:lnTo>
                <a:lnTo>
                  <a:pt x="12323" y="7938"/>
                </a:lnTo>
                <a:lnTo>
                  <a:pt x="14566" y="9260"/>
                </a:lnTo>
                <a:lnTo>
                  <a:pt x="16854" y="10936"/>
                </a:lnTo>
                <a:lnTo>
                  <a:pt x="19968" y="12053"/>
                </a:lnTo>
                <a:lnTo>
                  <a:pt x="23631" y="12798"/>
                </a:lnTo>
                <a:lnTo>
                  <a:pt x="27660" y="13295"/>
                </a:lnTo>
                <a:lnTo>
                  <a:pt x="31934" y="13626"/>
                </a:lnTo>
                <a:lnTo>
                  <a:pt x="36371" y="13846"/>
                </a:lnTo>
                <a:lnTo>
                  <a:pt x="40916" y="13993"/>
                </a:lnTo>
                <a:lnTo>
                  <a:pt x="45534" y="13298"/>
                </a:lnTo>
                <a:lnTo>
                  <a:pt x="50200" y="12040"/>
                </a:lnTo>
                <a:lnTo>
                  <a:pt x="54898" y="10408"/>
                </a:lnTo>
                <a:lnTo>
                  <a:pt x="59617" y="9320"/>
                </a:lnTo>
                <a:lnTo>
                  <a:pt x="64351" y="8595"/>
                </a:lnTo>
                <a:lnTo>
                  <a:pt x="69095" y="8111"/>
                </a:lnTo>
                <a:lnTo>
                  <a:pt x="74638" y="7789"/>
                </a:lnTo>
                <a:lnTo>
                  <a:pt x="87148" y="7430"/>
                </a:lnTo>
                <a:lnTo>
                  <a:pt x="103786" y="7229"/>
                </a:lnTo>
                <a:lnTo>
                  <a:pt x="109672" y="6407"/>
                </a:lnTo>
                <a:lnTo>
                  <a:pt x="115977" y="5065"/>
                </a:lnTo>
                <a:lnTo>
                  <a:pt x="122562" y="3377"/>
                </a:lnTo>
                <a:lnTo>
                  <a:pt x="127745" y="2251"/>
                </a:lnTo>
                <a:lnTo>
                  <a:pt x="131995" y="1501"/>
                </a:lnTo>
                <a:lnTo>
                  <a:pt x="135622" y="1001"/>
                </a:lnTo>
                <a:lnTo>
                  <a:pt x="138833" y="667"/>
                </a:lnTo>
                <a:lnTo>
                  <a:pt x="141768" y="445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4"/>
          <p:cNvSpPr/>
          <p:nvPr/>
        </p:nvSpPr>
        <p:spPr>
          <a:xfrm>
            <a:off x="1128712" y="2428875"/>
            <a:ext cx="171451" cy="7144"/>
          </a:xfrm>
          <a:custGeom>
            <a:avLst/>
            <a:gdLst/>
            <a:ahLst/>
            <a:cxnLst/>
            <a:rect l="0" t="0" r="0" b="0"/>
            <a:pathLst>
              <a:path w="171451" h="7144">
                <a:moveTo>
                  <a:pt x="0" y="7143"/>
                </a:moveTo>
                <a:lnTo>
                  <a:pt x="73860" y="7143"/>
                </a:lnTo>
                <a:lnTo>
                  <a:pt x="79403" y="6350"/>
                </a:lnTo>
                <a:lnTo>
                  <a:pt x="84685" y="5027"/>
                </a:lnTo>
                <a:lnTo>
                  <a:pt x="89794" y="3351"/>
                </a:lnTo>
                <a:lnTo>
                  <a:pt x="94788" y="2234"/>
                </a:lnTo>
                <a:lnTo>
                  <a:pt x="99704" y="1489"/>
                </a:lnTo>
                <a:lnTo>
                  <a:pt x="104570" y="992"/>
                </a:lnTo>
                <a:lnTo>
                  <a:pt x="109401" y="662"/>
                </a:lnTo>
                <a:lnTo>
                  <a:pt x="114209" y="441"/>
                </a:lnTo>
                <a:lnTo>
                  <a:pt x="123784" y="19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5"/>
          <p:cNvSpPr/>
          <p:nvPr/>
        </p:nvSpPr>
        <p:spPr>
          <a:xfrm>
            <a:off x="1464506" y="2200275"/>
            <a:ext cx="164270" cy="157163"/>
          </a:xfrm>
          <a:custGeom>
            <a:avLst/>
            <a:gdLst/>
            <a:ahLst/>
            <a:cxnLst/>
            <a:rect l="0" t="0" r="0" b="0"/>
            <a:pathLst>
              <a:path w="164270" h="157163">
                <a:moveTo>
                  <a:pt x="99975" y="0"/>
                </a:moveTo>
                <a:lnTo>
                  <a:pt x="85715" y="0"/>
                </a:lnTo>
                <a:lnTo>
                  <a:pt x="85696" y="3792"/>
                </a:lnTo>
                <a:lnTo>
                  <a:pt x="84899" y="5703"/>
                </a:lnTo>
                <a:lnTo>
                  <a:pt x="79986" y="12978"/>
                </a:lnTo>
                <a:lnTo>
                  <a:pt x="77917" y="16590"/>
                </a:lnTo>
                <a:lnTo>
                  <a:pt x="75745" y="20585"/>
                </a:lnTo>
                <a:lnTo>
                  <a:pt x="74297" y="24835"/>
                </a:lnTo>
                <a:lnTo>
                  <a:pt x="73331" y="29257"/>
                </a:lnTo>
                <a:lnTo>
                  <a:pt x="72687" y="33792"/>
                </a:lnTo>
                <a:lnTo>
                  <a:pt x="71464" y="38403"/>
                </a:lnTo>
                <a:lnTo>
                  <a:pt x="69855" y="43064"/>
                </a:lnTo>
                <a:lnTo>
                  <a:pt x="67989" y="47759"/>
                </a:lnTo>
                <a:lnTo>
                  <a:pt x="65157" y="52477"/>
                </a:lnTo>
                <a:lnTo>
                  <a:pt x="61682" y="57209"/>
                </a:lnTo>
                <a:lnTo>
                  <a:pt x="57777" y="61952"/>
                </a:lnTo>
                <a:lnTo>
                  <a:pt x="54381" y="66701"/>
                </a:lnTo>
                <a:lnTo>
                  <a:pt x="51322" y="71455"/>
                </a:lnTo>
                <a:lnTo>
                  <a:pt x="48490" y="76212"/>
                </a:lnTo>
                <a:lnTo>
                  <a:pt x="45808" y="80970"/>
                </a:lnTo>
                <a:lnTo>
                  <a:pt x="40711" y="90490"/>
                </a:lnTo>
                <a:lnTo>
                  <a:pt x="37447" y="95252"/>
                </a:lnTo>
                <a:lnTo>
                  <a:pt x="33683" y="100014"/>
                </a:lnTo>
                <a:lnTo>
                  <a:pt x="29587" y="104775"/>
                </a:lnTo>
                <a:lnTo>
                  <a:pt x="26062" y="109538"/>
                </a:lnTo>
                <a:lnTo>
                  <a:pt x="22918" y="114300"/>
                </a:lnTo>
                <a:lnTo>
                  <a:pt x="20029" y="119062"/>
                </a:lnTo>
                <a:lnTo>
                  <a:pt x="17309" y="123031"/>
                </a:lnTo>
                <a:lnTo>
                  <a:pt x="14702" y="126470"/>
                </a:lnTo>
                <a:lnTo>
                  <a:pt x="12170" y="129557"/>
                </a:lnTo>
                <a:lnTo>
                  <a:pt x="9688" y="132409"/>
                </a:lnTo>
                <a:lnTo>
                  <a:pt x="7240" y="135104"/>
                </a:lnTo>
                <a:lnTo>
                  <a:pt x="4814" y="137694"/>
                </a:lnTo>
                <a:lnTo>
                  <a:pt x="3197" y="140215"/>
                </a:lnTo>
                <a:lnTo>
                  <a:pt x="2119" y="142689"/>
                </a:lnTo>
                <a:lnTo>
                  <a:pt x="89" y="149589"/>
                </a:lnTo>
                <a:lnTo>
                  <a:pt x="0" y="153684"/>
                </a:lnTo>
                <a:lnTo>
                  <a:pt x="781" y="154843"/>
                </a:lnTo>
                <a:lnTo>
                  <a:pt x="2096" y="155616"/>
                </a:lnTo>
                <a:lnTo>
                  <a:pt x="5673" y="156475"/>
                </a:lnTo>
                <a:lnTo>
                  <a:pt x="9909" y="156857"/>
                </a:lnTo>
                <a:lnTo>
                  <a:pt x="14437" y="157026"/>
                </a:lnTo>
                <a:lnTo>
                  <a:pt x="21271" y="157144"/>
                </a:lnTo>
                <a:lnTo>
                  <a:pt x="76207" y="157162"/>
                </a:lnTo>
                <a:lnTo>
                  <a:pt x="80954" y="156368"/>
                </a:lnTo>
                <a:lnTo>
                  <a:pt x="85707" y="155045"/>
                </a:lnTo>
                <a:lnTo>
                  <a:pt x="90463" y="153370"/>
                </a:lnTo>
                <a:lnTo>
                  <a:pt x="95221" y="152252"/>
                </a:lnTo>
                <a:lnTo>
                  <a:pt x="99981" y="151508"/>
                </a:lnTo>
                <a:lnTo>
                  <a:pt x="104741" y="151011"/>
                </a:lnTo>
                <a:lnTo>
                  <a:pt x="109502" y="150680"/>
                </a:lnTo>
                <a:lnTo>
                  <a:pt x="114264" y="150460"/>
                </a:lnTo>
                <a:lnTo>
                  <a:pt x="123788" y="150214"/>
                </a:lnTo>
                <a:lnTo>
                  <a:pt x="143808" y="150044"/>
                </a:lnTo>
                <a:lnTo>
                  <a:pt x="147453" y="149242"/>
                </a:lnTo>
                <a:lnTo>
                  <a:pt x="151471" y="147913"/>
                </a:lnTo>
                <a:lnTo>
                  <a:pt x="164269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6"/>
          <p:cNvSpPr/>
          <p:nvPr/>
        </p:nvSpPr>
        <p:spPr>
          <a:xfrm>
            <a:off x="1586008" y="2200275"/>
            <a:ext cx="28480" cy="342901"/>
          </a:xfrm>
          <a:custGeom>
            <a:avLst/>
            <a:gdLst/>
            <a:ahLst/>
            <a:cxnLst/>
            <a:rect l="0" t="0" r="0" b="0"/>
            <a:pathLst>
              <a:path w="28480" h="342901">
                <a:moveTo>
                  <a:pt x="28479" y="0"/>
                </a:moveTo>
                <a:lnTo>
                  <a:pt x="22328" y="0"/>
                </a:lnTo>
                <a:lnTo>
                  <a:pt x="21997" y="793"/>
                </a:lnTo>
                <a:lnTo>
                  <a:pt x="21393" y="7275"/>
                </a:lnTo>
                <a:lnTo>
                  <a:pt x="21335" y="206849"/>
                </a:lnTo>
                <a:lnTo>
                  <a:pt x="20542" y="214099"/>
                </a:lnTo>
                <a:lnTo>
                  <a:pt x="19219" y="221314"/>
                </a:lnTo>
                <a:lnTo>
                  <a:pt x="17543" y="228505"/>
                </a:lnTo>
                <a:lnTo>
                  <a:pt x="16426" y="234887"/>
                </a:lnTo>
                <a:lnTo>
                  <a:pt x="15681" y="240728"/>
                </a:lnTo>
                <a:lnTo>
                  <a:pt x="15185" y="246210"/>
                </a:lnTo>
                <a:lnTo>
                  <a:pt x="14060" y="252246"/>
                </a:lnTo>
                <a:lnTo>
                  <a:pt x="12516" y="258652"/>
                </a:lnTo>
                <a:lnTo>
                  <a:pt x="10693" y="265303"/>
                </a:lnTo>
                <a:lnTo>
                  <a:pt x="9478" y="271325"/>
                </a:lnTo>
                <a:lnTo>
                  <a:pt x="8668" y="276927"/>
                </a:lnTo>
                <a:lnTo>
                  <a:pt x="8128" y="282249"/>
                </a:lnTo>
                <a:lnTo>
                  <a:pt x="6974" y="287385"/>
                </a:lnTo>
                <a:lnTo>
                  <a:pt x="5411" y="292396"/>
                </a:lnTo>
                <a:lnTo>
                  <a:pt x="3575" y="297324"/>
                </a:lnTo>
                <a:lnTo>
                  <a:pt x="2352" y="302197"/>
                </a:lnTo>
                <a:lnTo>
                  <a:pt x="1536" y="307033"/>
                </a:lnTo>
                <a:lnTo>
                  <a:pt x="992" y="311845"/>
                </a:lnTo>
                <a:lnTo>
                  <a:pt x="226" y="322409"/>
                </a:lnTo>
                <a:lnTo>
                  <a:pt x="0" y="330567"/>
                </a:lnTo>
                <a:lnTo>
                  <a:pt x="761" y="332296"/>
                </a:lnTo>
                <a:lnTo>
                  <a:pt x="2063" y="333449"/>
                </a:lnTo>
                <a:lnTo>
                  <a:pt x="3725" y="334218"/>
                </a:lnTo>
                <a:lnTo>
                  <a:pt x="4832" y="335524"/>
                </a:lnTo>
                <a:lnTo>
                  <a:pt x="5571" y="337189"/>
                </a:lnTo>
                <a:lnTo>
                  <a:pt x="7048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7"/>
          <p:cNvSpPr/>
          <p:nvPr/>
        </p:nvSpPr>
        <p:spPr>
          <a:xfrm>
            <a:off x="1688952" y="2328862"/>
            <a:ext cx="175567" cy="192882"/>
          </a:xfrm>
          <a:custGeom>
            <a:avLst/>
            <a:gdLst/>
            <a:ahLst/>
            <a:cxnLst/>
            <a:rect l="0" t="0" r="0" b="0"/>
            <a:pathLst>
              <a:path w="175567" h="192882">
                <a:moveTo>
                  <a:pt x="4116" y="0"/>
                </a:moveTo>
                <a:lnTo>
                  <a:pt x="0" y="0"/>
                </a:lnTo>
                <a:lnTo>
                  <a:pt x="1758" y="0"/>
                </a:lnTo>
                <a:lnTo>
                  <a:pt x="2544" y="794"/>
                </a:lnTo>
                <a:lnTo>
                  <a:pt x="3068" y="2117"/>
                </a:lnTo>
                <a:lnTo>
                  <a:pt x="3417" y="3792"/>
                </a:lnTo>
                <a:lnTo>
                  <a:pt x="5922" y="7771"/>
                </a:lnTo>
                <a:lnTo>
                  <a:pt x="10475" y="12979"/>
                </a:lnTo>
                <a:lnTo>
                  <a:pt x="17790" y="20585"/>
                </a:lnTo>
                <a:lnTo>
                  <a:pt x="21170" y="24836"/>
                </a:lnTo>
                <a:lnTo>
                  <a:pt x="24217" y="29257"/>
                </a:lnTo>
                <a:lnTo>
                  <a:pt x="27042" y="33793"/>
                </a:lnTo>
                <a:lnTo>
                  <a:pt x="29719" y="38403"/>
                </a:lnTo>
                <a:lnTo>
                  <a:pt x="34810" y="47760"/>
                </a:lnTo>
                <a:lnTo>
                  <a:pt x="38072" y="51684"/>
                </a:lnTo>
                <a:lnTo>
                  <a:pt x="41835" y="55093"/>
                </a:lnTo>
                <a:lnTo>
                  <a:pt x="45931" y="58160"/>
                </a:lnTo>
                <a:lnTo>
                  <a:pt x="49455" y="61792"/>
                </a:lnTo>
                <a:lnTo>
                  <a:pt x="52598" y="65801"/>
                </a:lnTo>
                <a:lnTo>
                  <a:pt x="67139" y="87434"/>
                </a:lnTo>
                <a:lnTo>
                  <a:pt x="71531" y="93214"/>
                </a:lnTo>
                <a:lnTo>
                  <a:pt x="76047" y="98655"/>
                </a:lnTo>
                <a:lnTo>
                  <a:pt x="84504" y="108140"/>
                </a:lnTo>
                <a:lnTo>
                  <a:pt x="90909" y="115002"/>
                </a:lnTo>
                <a:lnTo>
                  <a:pt x="93728" y="118737"/>
                </a:lnTo>
                <a:lnTo>
                  <a:pt x="96401" y="122814"/>
                </a:lnTo>
                <a:lnTo>
                  <a:pt x="98977" y="127120"/>
                </a:lnTo>
                <a:lnTo>
                  <a:pt x="102282" y="131578"/>
                </a:lnTo>
                <a:lnTo>
                  <a:pt x="106072" y="136137"/>
                </a:lnTo>
                <a:lnTo>
                  <a:pt x="110187" y="140765"/>
                </a:lnTo>
                <a:lnTo>
                  <a:pt x="113724" y="145437"/>
                </a:lnTo>
                <a:lnTo>
                  <a:pt x="116875" y="150139"/>
                </a:lnTo>
                <a:lnTo>
                  <a:pt x="119770" y="154861"/>
                </a:lnTo>
                <a:lnTo>
                  <a:pt x="123288" y="158803"/>
                </a:lnTo>
                <a:lnTo>
                  <a:pt x="127220" y="162225"/>
                </a:lnTo>
                <a:lnTo>
                  <a:pt x="131429" y="165300"/>
                </a:lnTo>
                <a:lnTo>
                  <a:pt x="135029" y="168144"/>
                </a:lnTo>
                <a:lnTo>
                  <a:pt x="138223" y="170833"/>
                </a:lnTo>
                <a:lnTo>
                  <a:pt x="141145" y="173420"/>
                </a:lnTo>
                <a:lnTo>
                  <a:pt x="143888" y="175145"/>
                </a:lnTo>
                <a:lnTo>
                  <a:pt x="149052" y="177061"/>
                </a:lnTo>
                <a:lnTo>
                  <a:pt x="153992" y="180029"/>
                </a:lnTo>
                <a:lnTo>
                  <a:pt x="156421" y="181932"/>
                </a:lnTo>
                <a:lnTo>
                  <a:pt x="161237" y="184046"/>
                </a:lnTo>
                <a:lnTo>
                  <a:pt x="163632" y="184610"/>
                </a:lnTo>
                <a:lnTo>
                  <a:pt x="168410" y="187353"/>
                </a:lnTo>
                <a:lnTo>
                  <a:pt x="175566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8"/>
          <p:cNvSpPr/>
          <p:nvPr/>
        </p:nvSpPr>
        <p:spPr>
          <a:xfrm>
            <a:off x="1721855" y="2350293"/>
            <a:ext cx="114089" cy="185709"/>
          </a:xfrm>
          <a:custGeom>
            <a:avLst/>
            <a:gdLst/>
            <a:ahLst/>
            <a:cxnLst/>
            <a:rect l="0" t="0" r="0" b="0"/>
            <a:pathLst>
              <a:path w="114089" h="185709">
                <a:moveTo>
                  <a:pt x="114088" y="0"/>
                </a:moveTo>
                <a:lnTo>
                  <a:pt x="114088" y="3793"/>
                </a:lnTo>
                <a:lnTo>
                  <a:pt x="113295" y="5704"/>
                </a:lnTo>
                <a:lnTo>
                  <a:pt x="110296" y="9943"/>
                </a:lnTo>
                <a:lnTo>
                  <a:pt x="109179" y="12185"/>
                </a:lnTo>
                <a:lnTo>
                  <a:pt x="107937" y="16793"/>
                </a:lnTo>
                <a:lnTo>
                  <a:pt x="106813" y="19927"/>
                </a:lnTo>
                <a:lnTo>
                  <a:pt x="105269" y="23603"/>
                </a:lnTo>
                <a:lnTo>
                  <a:pt x="103446" y="27642"/>
                </a:lnTo>
                <a:lnTo>
                  <a:pt x="99304" y="36363"/>
                </a:lnTo>
                <a:lnTo>
                  <a:pt x="97089" y="40911"/>
                </a:lnTo>
                <a:lnTo>
                  <a:pt x="94024" y="46324"/>
                </a:lnTo>
                <a:lnTo>
                  <a:pt x="90393" y="52314"/>
                </a:lnTo>
                <a:lnTo>
                  <a:pt x="86385" y="58689"/>
                </a:lnTo>
                <a:lnTo>
                  <a:pt x="82920" y="65320"/>
                </a:lnTo>
                <a:lnTo>
                  <a:pt x="79816" y="72121"/>
                </a:lnTo>
                <a:lnTo>
                  <a:pt x="76952" y="79037"/>
                </a:lnTo>
                <a:lnTo>
                  <a:pt x="73456" y="85235"/>
                </a:lnTo>
                <a:lnTo>
                  <a:pt x="69538" y="90955"/>
                </a:lnTo>
                <a:lnTo>
                  <a:pt x="65338" y="96355"/>
                </a:lnTo>
                <a:lnTo>
                  <a:pt x="61744" y="102337"/>
                </a:lnTo>
                <a:lnTo>
                  <a:pt x="58555" y="108706"/>
                </a:lnTo>
                <a:lnTo>
                  <a:pt x="55634" y="115333"/>
                </a:lnTo>
                <a:lnTo>
                  <a:pt x="52100" y="121339"/>
                </a:lnTo>
                <a:lnTo>
                  <a:pt x="48157" y="126930"/>
                </a:lnTo>
                <a:lnTo>
                  <a:pt x="43940" y="132245"/>
                </a:lnTo>
                <a:lnTo>
                  <a:pt x="40335" y="137376"/>
                </a:lnTo>
                <a:lnTo>
                  <a:pt x="37138" y="142384"/>
                </a:lnTo>
                <a:lnTo>
                  <a:pt x="34213" y="147310"/>
                </a:lnTo>
                <a:lnTo>
                  <a:pt x="31470" y="152182"/>
                </a:lnTo>
                <a:lnTo>
                  <a:pt x="26304" y="161828"/>
                </a:lnTo>
                <a:lnTo>
                  <a:pt x="23816" y="165829"/>
                </a:lnTo>
                <a:lnTo>
                  <a:pt x="21363" y="169290"/>
                </a:lnTo>
                <a:lnTo>
                  <a:pt x="18934" y="172392"/>
                </a:lnTo>
                <a:lnTo>
                  <a:pt x="15727" y="174459"/>
                </a:lnTo>
                <a:lnTo>
                  <a:pt x="12001" y="175838"/>
                </a:lnTo>
                <a:lnTo>
                  <a:pt x="7930" y="176756"/>
                </a:lnTo>
                <a:lnTo>
                  <a:pt x="5216" y="178163"/>
                </a:lnTo>
                <a:lnTo>
                  <a:pt x="3407" y="179894"/>
                </a:lnTo>
                <a:lnTo>
                  <a:pt x="0" y="185396"/>
                </a:lnTo>
                <a:lnTo>
                  <a:pt x="1999" y="185586"/>
                </a:lnTo>
                <a:lnTo>
                  <a:pt x="5958" y="185708"/>
                </a:lnTo>
                <a:lnTo>
                  <a:pt x="6282" y="184924"/>
                </a:lnTo>
                <a:lnTo>
                  <a:pt x="6643" y="181936"/>
                </a:lnTo>
                <a:lnTo>
                  <a:pt x="7533" y="180823"/>
                </a:lnTo>
                <a:lnTo>
                  <a:pt x="8920" y="180080"/>
                </a:lnTo>
                <a:lnTo>
                  <a:pt x="14076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9"/>
          <p:cNvSpPr/>
          <p:nvPr/>
        </p:nvSpPr>
        <p:spPr>
          <a:xfrm>
            <a:off x="1928812" y="2407443"/>
            <a:ext cx="121445" cy="21433"/>
          </a:xfrm>
          <a:custGeom>
            <a:avLst/>
            <a:gdLst/>
            <a:ahLst/>
            <a:cxnLst/>
            <a:rect l="0" t="0" r="0" b="0"/>
            <a:pathLst>
              <a:path w="121445" h="21433">
                <a:moveTo>
                  <a:pt x="0" y="21432"/>
                </a:moveTo>
                <a:lnTo>
                  <a:pt x="27703" y="21432"/>
                </a:lnTo>
                <a:lnTo>
                  <a:pt x="31962" y="20638"/>
                </a:lnTo>
                <a:lnTo>
                  <a:pt x="36390" y="19315"/>
                </a:lnTo>
                <a:lnTo>
                  <a:pt x="40928" y="17639"/>
                </a:lnTo>
                <a:lnTo>
                  <a:pt x="44748" y="16522"/>
                </a:lnTo>
                <a:lnTo>
                  <a:pt x="48088" y="15777"/>
                </a:lnTo>
                <a:lnTo>
                  <a:pt x="51109" y="15281"/>
                </a:lnTo>
                <a:lnTo>
                  <a:pt x="54710" y="14950"/>
                </a:lnTo>
                <a:lnTo>
                  <a:pt x="58699" y="14729"/>
                </a:lnTo>
                <a:lnTo>
                  <a:pt x="62945" y="14582"/>
                </a:lnTo>
                <a:lnTo>
                  <a:pt x="67363" y="13690"/>
                </a:lnTo>
                <a:lnTo>
                  <a:pt x="71896" y="12302"/>
                </a:lnTo>
                <a:lnTo>
                  <a:pt x="76506" y="10583"/>
                </a:lnTo>
                <a:lnTo>
                  <a:pt x="81166" y="9436"/>
                </a:lnTo>
                <a:lnTo>
                  <a:pt x="85861" y="8672"/>
                </a:lnTo>
                <a:lnTo>
                  <a:pt x="90578" y="8163"/>
                </a:lnTo>
                <a:lnTo>
                  <a:pt x="95310" y="7823"/>
                </a:lnTo>
                <a:lnTo>
                  <a:pt x="100053" y="7597"/>
                </a:lnTo>
                <a:lnTo>
                  <a:pt x="104802" y="7446"/>
                </a:lnTo>
                <a:lnTo>
                  <a:pt x="108762" y="6551"/>
                </a:lnTo>
                <a:lnTo>
                  <a:pt x="112195" y="5162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0"/>
          <p:cNvSpPr/>
          <p:nvPr/>
        </p:nvSpPr>
        <p:spPr>
          <a:xfrm>
            <a:off x="2085975" y="2300323"/>
            <a:ext cx="185738" cy="178548"/>
          </a:xfrm>
          <a:custGeom>
            <a:avLst/>
            <a:gdLst/>
            <a:ahLst/>
            <a:cxnLst/>
            <a:rect l="0" t="0" r="0" b="0"/>
            <a:pathLst>
              <a:path w="185738" h="178548">
                <a:moveTo>
                  <a:pt x="0" y="42827"/>
                </a:moveTo>
                <a:lnTo>
                  <a:pt x="0" y="39034"/>
                </a:lnTo>
                <a:lnTo>
                  <a:pt x="793" y="37917"/>
                </a:lnTo>
                <a:lnTo>
                  <a:pt x="2116" y="37172"/>
                </a:lnTo>
                <a:lnTo>
                  <a:pt x="3792" y="36676"/>
                </a:lnTo>
                <a:lnTo>
                  <a:pt x="4909" y="35551"/>
                </a:lnTo>
                <a:lnTo>
                  <a:pt x="5654" y="34007"/>
                </a:lnTo>
                <a:lnTo>
                  <a:pt x="6150" y="32185"/>
                </a:lnTo>
                <a:lnTo>
                  <a:pt x="8819" y="28043"/>
                </a:lnTo>
                <a:lnTo>
                  <a:pt x="10641" y="25827"/>
                </a:lnTo>
                <a:lnTo>
                  <a:pt x="12650" y="24350"/>
                </a:lnTo>
                <a:lnTo>
                  <a:pt x="16999" y="22708"/>
                </a:lnTo>
                <a:lnTo>
                  <a:pt x="21578" y="19862"/>
                </a:lnTo>
                <a:lnTo>
                  <a:pt x="27052" y="15951"/>
                </a:lnTo>
                <a:lnTo>
                  <a:pt x="30735" y="13797"/>
                </a:lnTo>
                <a:lnTo>
                  <a:pt x="34777" y="11567"/>
                </a:lnTo>
                <a:lnTo>
                  <a:pt x="43502" y="6973"/>
                </a:lnTo>
                <a:lnTo>
                  <a:pt x="48051" y="4637"/>
                </a:lnTo>
                <a:lnTo>
                  <a:pt x="51878" y="3079"/>
                </a:lnTo>
                <a:lnTo>
                  <a:pt x="55222" y="2041"/>
                </a:lnTo>
                <a:lnTo>
                  <a:pt x="58246" y="1349"/>
                </a:lnTo>
                <a:lnTo>
                  <a:pt x="61849" y="887"/>
                </a:lnTo>
                <a:lnTo>
                  <a:pt x="65839" y="579"/>
                </a:lnTo>
                <a:lnTo>
                  <a:pt x="70086" y="374"/>
                </a:lnTo>
                <a:lnTo>
                  <a:pt x="79039" y="147"/>
                </a:lnTo>
                <a:lnTo>
                  <a:pt x="97721" y="0"/>
                </a:lnTo>
                <a:lnTo>
                  <a:pt x="101660" y="782"/>
                </a:lnTo>
                <a:lnTo>
                  <a:pt x="105079" y="2097"/>
                </a:lnTo>
                <a:lnTo>
                  <a:pt x="108153" y="3767"/>
                </a:lnTo>
                <a:lnTo>
                  <a:pt x="113684" y="7740"/>
                </a:lnTo>
                <a:lnTo>
                  <a:pt x="118789" y="12151"/>
                </a:lnTo>
                <a:lnTo>
                  <a:pt x="123703" y="16758"/>
                </a:lnTo>
                <a:lnTo>
                  <a:pt x="125331" y="19097"/>
                </a:lnTo>
                <a:lnTo>
                  <a:pt x="127140" y="23813"/>
                </a:lnTo>
                <a:lnTo>
                  <a:pt x="126829" y="26976"/>
                </a:lnTo>
                <a:lnTo>
                  <a:pt x="125827" y="30672"/>
                </a:lnTo>
                <a:lnTo>
                  <a:pt x="124366" y="34724"/>
                </a:lnTo>
                <a:lnTo>
                  <a:pt x="122598" y="39012"/>
                </a:lnTo>
                <a:lnTo>
                  <a:pt x="120625" y="43458"/>
                </a:lnTo>
                <a:lnTo>
                  <a:pt x="116317" y="52632"/>
                </a:lnTo>
                <a:lnTo>
                  <a:pt x="111757" y="62001"/>
                </a:lnTo>
                <a:lnTo>
                  <a:pt x="108636" y="66722"/>
                </a:lnTo>
                <a:lnTo>
                  <a:pt x="104967" y="71457"/>
                </a:lnTo>
                <a:lnTo>
                  <a:pt x="100934" y="76201"/>
                </a:lnTo>
                <a:lnTo>
                  <a:pt x="97452" y="80951"/>
                </a:lnTo>
                <a:lnTo>
                  <a:pt x="94337" y="85706"/>
                </a:lnTo>
                <a:lnTo>
                  <a:pt x="91466" y="90463"/>
                </a:lnTo>
                <a:lnTo>
                  <a:pt x="87964" y="95221"/>
                </a:lnTo>
                <a:lnTo>
                  <a:pt x="84043" y="99982"/>
                </a:lnTo>
                <a:lnTo>
                  <a:pt x="79841" y="104742"/>
                </a:lnTo>
                <a:lnTo>
                  <a:pt x="76246" y="109504"/>
                </a:lnTo>
                <a:lnTo>
                  <a:pt x="73056" y="114266"/>
                </a:lnTo>
                <a:lnTo>
                  <a:pt x="70135" y="119027"/>
                </a:lnTo>
                <a:lnTo>
                  <a:pt x="67394" y="123790"/>
                </a:lnTo>
                <a:lnTo>
                  <a:pt x="62232" y="133314"/>
                </a:lnTo>
                <a:lnTo>
                  <a:pt x="60538" y="137283"/>
                </a:lnTo>
                <a:lnTo>
                  <a:pt x="59408" y="140722"/>
                </a:lnTo>
                <a:lnTo>
                  <a:pt x="58655" y="143809"/>
                </a:lnTo>
                <a:lnTo>
                  <a:pt x="57819" y="149356"/>
                </a:lnTo>
                <a:lnTo>
                  <a:pt x="57596" y="151946"/>
                </a:lnTo>
                <a:lnTo>
                  <a:pt x="56653" y="154467"/>
                </a:lnTo>
                <a:lnTo>
                  <a:pt x="53489" y="159384"/>
                </a:lnTo>
                <a:lnTo>
                  <a:pt x="51554" y="164215"/>
                </a:lnTo>
                <a:lnTo>
                  <a:pt x="51038" y="166615"/>
                </a:lnTo>
                <a:lnTo>
                  <a:pt x="51488" y="169008"/>
                </a:lnTo>
                <a:lnTo>
                  <a:pt x="54104" y="173784"/>
                </a:lnTo>
                <a:lnTo>
                  <a:pt x="56882" y="178139"/>
                </a:lnTo>
                <a:lnTo>
                  <a:pt x="61264" y="178372"/>
                </a:lnTo>
                <a:lnTo>
                  <a:pt x="75800" y="178533"/>
                </a:lnTo>
                <a:lnTo>
                  <a:pt x="80785" y="178547"/>
                </a:lnTo>
                <a:lnTo>
                  <a:pt x="84813" y="177757"/>
                </a:lnTo>
                <a:lnTo>
                  <a:pt x="89879" y="176436"/>
                </a:lnTo>
                <a:lnTo>
                  <a:pt x="95638" y="174762"/>
                </a:lnTo>
                <a:lnTo>
                  <a:pt x="101065" y="173646"/>
                </a:lnTo>
                <a:lnTo>
                  <a:pt x="106270" y="172902"/>
                </a:lnTo>
                <a:lnTo>
                  <a:pt x="111328" y="172406"/>
                </a:lnTo>
                <a:lnTo>
                  <a:pt x="116287" y="171282"/>
                </a:lnTo>
                <a:lnTo>
                  <a:pt x="121181" y="169738"/>
                </a:lnTo>
                <a:lnTo>
                  <a:pt x="126031" y="167916"/>
                </a:lnTo>
                <a:lnTo>
                  <a:pt x="130852" y="166701"/>
                </a:lnTo>
                <a:lnTo>
                  <a:pt x="135653" y="165890"/>
                </a:lnTo>
                <a:lnTo>
                  <a:pt x="140442" y="165350"/>
                </a:lnTo>
                <a:lnTo>
                  <a:pt x="145221" y="164197"/>
                </a:lnTo>
                <a:lnTo>
                  <a:pt x="149995" y="162634"/>
                </a:lnTo>
                <a:lnTo>
                  <a:pt x="154765" y="160798"/>
                </a:lnTo>
                <a:lnTo>
                  <a:pt x="166416" y="156642"/>
                </a:lnTo>
                <a:lnTo>
                  <a:pt x="185737" y="1499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1"/>
          <p:cNvSpPr/>
          <p:nvPr/>
        </p:nvSpPr>
        <p:spPr>
          <a:xfrm>
            <a:off x="2328870" y="2293143"/>
            <a:ext cx="107149" cy="98984"/>
          </a:xfrm>
          <a:custGeom>
            <a:avLst/>
            <a:gdLst/>
            <a:ahLst/>
            <a:cxnLst/>
            <a:rect l="0" t="0" r="0" b="0"/>
            <a:pathLst>
              <a:path w="107149" h="98984">
                <a:moveTo>
                  <a:pt x="7136" y="0"/>
                </a:moveTo>
                <a:lnTo>
                  <a:pt x="7136" y="9943"/>
                </a:lnTo>
                <a:lnTo>
                  <a:pt x="6342" y="12979"/>
                </a:lnTo>
                <a:lnTo>
                  <a:pt x="5019" y="16590"/>
                </a:lnTo>
                <a:lnTo>
                  <a:pt x="3344" y="20585"/>
                </a:lnTo>
                <a:lnTo>
                  <a:pt x="2226" y="24042"/>
                </a:lnTo>
                <a:lnTo>
                  <a:pt x="1481" y="27141"/>
                </a:lnTo>
                <a:lnTo>
                  <a:pt x="985" y="30000"/>
                </a:lnTo>
                <a:lnTo>
                  <a:pt x="654" y="33494"/>
                </a:lnTo>
                <a:lnTo>
                  <a:pt x="433" y="37411"/>
                </a:lnTo>
                <a:lnTo>
                  <a:pt x="188" y="45202"/>
                </a:lnTo>
                <a:lnTo>
                  <a:pt x="31" y="56672"/>
                </a:lnTo>
                <a:lnTo>
                  <a:pt x="0" y="66581"/>
                </a:lnTo>
                <a:lnTo>
                  <a:pt x="1585" y="68993"/>
                </a:lnTo>
                <a:lnTo>
                  <a:pt x="4229" y="71396"/>
                </a:lnTo>
                <a:lnTo>
                  <a:pt x="7579" y="73791"/>
                </a:lnTo>
                <a:lnTo>
                  <a:pt x="9813" y="76182"/>
                </a:lnTo>
                <a:lnTo>
                  <a:pt x="11301" y="78569"/>
                </a:lnTo>
                <a:lnTo>
                  <a:pt x="12294" y="80955"/>
                </a:lnTo>
                <a:lnTo>
                  <a:pt x="13750" y="83339"/>
                </a:lnTo>
                <a:lnTo>
                  <a:pt x="15514" y="85722"/>
                </a:lnTo>
                <a:lnTo>
                  <a:pt x="17484" y="88104"/>
                </a:lnTo>
                <a:lnTo>
                  <a:pt x="19591" y="89692"/>
                </a:lnTo>
                <a:lnTo>
                  <a:pt x="21789" y="90751"/>
                </a:lnTo>
                <a:lnTo>
                  <a:pt x="24048" y="91457"/>
                </a:lnTo>
                <a:lnTo>
                  <a:pt x="26348" y="91928"/>
                </a:lnTo>
                <a:lnTo>
                  <a:pt x="28675" y="92242"/>
                </a:lnTo>
                <a:lnTo>
                  <a:pt x="31021" y="92451"/>
                </a:lnTo>
                <a:lnTo>
                  <a:pt x="33378" y="93384"/>
                </a:lnTo>
                <a:lnTo>
                  <a:pt x="35743" y="94800"/>
                </a:lnTo>
                <a:lnTo>
                  <a:pt x="38114" y="96537"/>
                </a:lnTo>
                <a:lnTo>
                  <a:pt x="40488" y="97696"/>
                </a:lnTo>
                <a:lnTo>
                  <a:pt x="42864" y="98468"/>
                </a:lnTo>
                <a:lnTo>
                  <a:pt x="45242" y="98983"/>
                </a:lnTo>
                <a:lnTo>
                  <a:pt x="47621" y="98532"/>
                </a:lnTo>
                <a:lnTo>
                  <a:pt x="50001" y="97438"/>
                </a:lnTo>
                <a:lnTo>
                  <a:pt x="52381" y="95915"/>
                </a:lnTo>
                <a:lnTo>
                  <a:pt x="54762" y="94900"/>
                </a:lnTo>
                <a:lnTo>
                  <a:pt x="57143" y="94223"/>
                </a:lnTo>
                <a:lnTo>
                  <a:pt x="59524" y="93772"/>
                </a:lnTo>
                <a:lnTo>
                  <a:pt x="61905" y="93471"/>
                </a:lnTo>
                <a:lnTo>
                  <a:pt x="64286" y="93270"/>
                </a:lnTo>
                <a:lnTo>
                  <a:pt x="66667" y="93136"/>
                </a:lnTo>
                <a:lnTo>
                  <a:pt x="69842" y="92254"/>
                </a:lnTo>
                <a:lnTo>
                  <a:pt x="73546" y="90871"/>
                </a:lnTo>
                <a:lnTo>
                  <a:pt x="77603" y="89156"/>
                </a:lnTo>
                <a:lnTo>
                  <a:pt x="81895" y="88012"/>
                </a:lnTo>
                <a:lnTo>
                  <a:pt x="86344" y="87250"/>
                </a:lnTo>
                <a:lnTo>
                  <a:pt x="90898" y="86742"/>
                </a:lnTo>
                <a:lnTo>
                  <a:pt x="94727" y="85609"/>
                </a:lnTo>
                <a:lnTo>
                  <a:pt x="98074" y="84060"/>
                </a:lnTo>
                <a:lnTo>
                  <a:pt x="107148" y="7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2"/>
          <p:cNvSpPr/>
          <p:nvPr/>
        </p:nvSpPr>
        <p:spPr>
          <a:xfrm>
            <a:off x="2450393" y="2250281"/>
            <a:ext cx="28489" cy="257176"/>
          </a:xfrm>
          <a:custGeom>
            <a:avLst/>
            <a:gdLst/>
            <a:ahLst/>
            <a:cxnLst/>
            <a:rect l="0" t="0" r="0" b="0"/>
            <a:pathLst>
              <a:path w="28489" h="257176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44" y="7771"/>
                </a:lnTo>
                <a:lnTo>
                  <a:pt x="0" y="9943"/>
                </a:lnTo>
                <a:lnTo>
                  <a:pt x="765" y="12185"/>
                </a:lnTo>
                <a:lnTo>
                  <a:pt x="2068" y="14473"/>
                </a:lnTo>
                <a:lnTo>
                  <a:pt x="3731" y="16792"/>
                </a:lnTo>
                <a:lnTo>
                  <a:pt x="4840" y="19926"/>
                </a:lnTo>
                <a:lnTo>
                  <a:pt x="5579" y="23603"/>
                </a:lnTo>
                <a:lnTo>
                  <a:pt x="6071" y="27641"/>
                </a:lnTo>
                <a:lnTo>
                  <a:pt x="6400" y="31921"/>
                </a:lnTo>
                <a:lnTo>
                  <a:pt x="6619" y="36362"/>
                </a:lnTo>
                <a:lnTo>
                  <a:pt x="6862" y="45530"/>
                </a:lnTo>
                <a:lnTo>
                  <a:pt x="7031" y="69094"/>
                </a:lnTo>
                <a:lnTo>
                  <a:pt x="7833" y="74637"/>
                </a:lnTo>
                <a:lnTo>
                  <a:pt x="9162" y="80714"/>
                </a:lnTo>
                <a:lnTo>
                  <a:pt x="10841" y="87147"/>
                </a:lnTo>
                <a:lnTo>
                  <a:pt x="11167" y="93817"/>
                </a:lnTo>
                <a:lnTo>
                  <a:pt x="10591" y="100644"/>
                </a:lnTo>
                <a:lnTo>
                  <a:pt x="9413" y="107577"/>
                </a:lnTo>
                <a:lnTo>
                  <a:pt x="9421" y="113787"/>
                </a:lnTo>
                <a:lnTo>
                  <a:pt x="10220" y="119514"/>
                </a:lnTo>
                <a:lnTo>
                  <a:pt x="11547" y="124920"/>
                </a:lnTo>
                <a:lnTo>
                  <a:pt x="12432" y="130905"/>
                </a:lnTo>
                <a:lnTo>
                  <a:pt x="13021" y="137276"/>
                </a:lnTo>
                <a:lnTo>
                  <a:pt x="13414" y="143905"/>
                </a:lnTo>
                <a:lnTo>
                  <a:pt x="13851" y="155503"/>
                </a:lnTo>
                <a:lnTo>
                  <a:pt x="13967" y="160819"/>
                </a:lnTo>
                <a:lnTo>
                  <a:pt x="14839" y="165950"/>
                </a:lnTo>
                <a:lnTo>
                  <a:pt x="16213" y="170958"/>
                </a:lnTo>
                <a:lnTo>
                  <a:pt x="17924" y="175885"/>
                </a:lnTo>
                <a:lnTo>
                  <a:pt x="19064" y="180756"/>
                </a:lnTo>
                <a:lnTo>
                  <a:pt x="19824" y="185592"/>
                </a:lnTo>
                <a:lnTo>
                  <a:pt x="20331" y="190403"/>
                </a:lnTo>
                <a:lnTo>
                  <a:pt x="21462" y="195198"/>
                </a:lnTo>
                <a:lnTo>
                  <a:pt x="23010" y="199982"/>
                </a:lnTo>
                <a:lnTo>
                  <a:pt x="24836" y="204759"/>
                </a:lnTo>
                <a:lnTo>
                  <a:pt x="26053" y="209531"/>
                </a:lnTo>
                <a:lnTo>
                  <a:pt x="26865" y="214300"/>
                </a:lnTo>
                <a:lnTo>
                  <a:pt x="27406" y="219066"/>
                </a:lnTo>
                <a:lnTo>
                  <a:pt x="27766" y="223832"/>
                </a:lnTo>
                <a:lnTo>
                  <a:pt x="28007" y="228596"/>
                </a:lnTo>
                <a:lnTo>
                  <a:pt x="28345" y="240770"/>
                </a:lnTo>
                <a:lnTo>
                  <a:pt x="2848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3"/>
          <p:cNvSpPr/>
          <p:nvPr/>
        </p:nvSpPr>
        <p:spPr>
          <a:xfrm>
            <a:off x="792985" y="1007269"/>
            <a:ext cx="2528859" cy="128385"/>
          </a:xfrm>
          <a:custGeom>
            <a:avLst/>
            <a:gdLst/>
            <a:ahLst/>
            <a:cxnLst/>
            <a:rect l="0" t="0" r="0" b="0"/>
            <a:pathLst>
              <a:path w="2528859" h="128385">
                <a:moveTo>
                  <a:pt x="21402" y="7143"/>
                </a:moveTo>
                <a:lnTo>
                  <a:pt x="17610" y="3351"/>
                </a:lnTo>
                <a:lnTo>
                  <a:pt x="15699" y="2234"/>
                </a:lnTo>
                <a:lnTo>
                  <a:pt x="8402" y="293"/>
                </a:lnTo>
                <a:lnTo>
                  <a:pt x="0" y="0"/>
                </a:lnTo>
                <a:lnTo>
                  <a:pt x="6124" y="6150"/>
                </a:lnTo>
                <a:lnTo>
                  <a:pt x="17532" y="6947"/>
                </a:lnTo>
                <a:lnTo>
                  <a:pt x="90934" y="7143"/>
                </a:lnTo>
                <a:lnTo>
                  <a:pt x="309473" y="7143"/>
                </a:lnTo>
                <a:lnTo>
                  <a:pt x="345675" y="10935"/>
                </a:lnTo>
                <a:lnTo>
                  <a:pt x="422691" y="13993"/>
                </a:lnTo>
                <a:lnTo>
                  <a:pt x="487398" y="16365"/>
                </a:lnTo>
                <a:lnTo>
                  <a:pt x="529098" y="19930"/>
                </a:lnTo>
                <a:lnTo>
                  <a:pt x="600110" y="21233"/>
                </a:lnTo>
                <a:lnTo>
                  <a:pt x="671492" y="25197"/>
                </a:lnTo>
                <a:lnTo>
                  <a:pt x="729429" y="28701"/>
                </a:lnTo>
                <a:lnTo>
                  <a:pt x="761001" y="32070"/>
                </a:lnTo>
                <a:lnTo>
                  <a:pt x="826543" y="35791"/>
                </a:lnTo>
                <a:lnTo>
                  <a:pt x="859726" y="39190"/>
                </a:lnTo>
                <a:lnTo>
                  <a:pt x="931211" y="47840"/>
                </a:lnTo>
                <a:lnTo>
                  <a:pt x="965776" y="52482"/>
                </a:lnTo>
                <a:lnTo>
                  <a:pt x="1016473" y="55766"/>
                </a:lnTo>
                <a:lnTo>
                  <a:pt x="1052089" y="58651"/>
                </a:lnTo>
                <a:lnTo>
                  <a:pt x="1105724" y="62621"/>
                </a:lnTo>
                <a:lnTo>
                  <a:pt x="1156806" y="65914"/>
                </a:lnTo>
                <a:lnTo>
                  <a:pt x="1211364" y="69801"/>
                </a:lnTo>
                <a:lnTo>
                  <a:pt x="1286214" y="71114"/>
                </a:lnTo>
                <a:lnTo>
                  <a:pt x="1322787" y="73410"/>
                </a:lnTo>
                <a:lnTo>
                  <a:pt x="1379077" y="77048"/>
                </a:lnTo>
                <a:lnTo>
                  <a:pt x="1435972" y="80243"/>
                </a:lnTo>
                <a:lnTo>
                  <a:pt x="1495163" y="84100"/>
                </a:lnTo>
                <a:lnTo>
                  <a:pt x="1555828" y="85243"/>
                </a:lnTo>
                <a:lnTo>
                  <a:pt x="1614020" y="87698"/>
                </a:lnTo>
                <a:lnTo>
                  <a:pt x="1673595" y="91336"/>
                </a:lnTo>
                <a:lnTo>
                  <a:pt x="1734374" y="94531"/>
                </a:lnTo>
                <a:lnTo>
                  <a:pt x="1792599" y="98388"/>
                </a:lnTo>
                <a:lnTo>
                  <a:pt x="1852185" y="101647"/>
                </a:lnTo>
                <a:lnTo>
                  <a:pt x="1915083" y="105523"/>
                </a:lnTo>
                <a:lnTo>
                  <a:pt x="1976847" y="108789"/>
                </a:lnTo>
                <a:lnTo>
                  <a:pt x="2016026" y="112644"/>
                </a:lnTo>
                <a:lnTo>
                  <a:pt x="2054606" y="117003"/>
                </a:lnTo>
                <a:lnTo>
                  <a:pt x="2131114" y="120566"/>
                </a:lnTo>
                <a:lnTo>
                  <a:pt x="2205258" y="123386"/>
                </a:lnTo>
                <a:lnTo>
                  <a:pt x="2254647" y="127046"/>
                </a:lnTo>
                <a:lnTo>
                  <a:pt x="2333381" y="128384"/>
                </a:lnTo>
                <a:lnTo>
                  <a:pt x="2410861" y="127775"/>
                </a:lnTo>
                <a:lnTo>
                  <a:pt x="2444243" y="123672"/>
                </a:lnTo>
                <a:lnTo>
                  <a:pt x="2477660" y="119767"/>
                </a:lnTo>
                <a:lnTo>
                  <a:pt x="2497813" y="115919"/>
                </a:lnTo>
                <a:lnTo>
                  <a:pt x="2515053" y="114619"/>
                </a:lnTo>
                <a:lnTo>
                  <a:pt x="2518067" y="113719"/>
                </a:lnTo>
                <a:lnTo>
                  <a:pt x="2523533" y="110602"/>
                </a:lnTo>
                <a:lnTo>
                  <a:pt x="2528858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4"/>
          <p:cNvSpPr/>
          <p:nvPr/>
        </p:nvSpPr>
        <p:spPr>
          <a:xfrm>
            <a:off x="321547" y="2615613"/>
            <a:ext cx="599997" cy="20431"/>
          </a:xfrm>
          <a:custGeom>
            <a:avLst/>
            <a:gdLst/>
            <a:ahLst/>
            <a:cxnLst/>
            <a:rect l="0" t="0" r="0" b="0"/>
            <a:pathLst>
              <a:path w="599997" h="20431">
                <a:moveTo>
                  <a:pt x="21353" y="20430"/>
                </a:moveTo>
                <a:lnTo>
                  <a:pt x="5458" y="20430"/>
                </a:lnTo>
                <a:lnTo>
                  <a:pt x="5994" y="20430"/>
                </a:lnTo>
                <a:lnTo>
                  <a:pt x="0" y="20430"/>
                </a:lnTo>
                <a:lnTo>
                  <a:pt x="89870" y="20430"/>
                </a:lnTo>
                <a:lnTo>
                  <a:pt x="98781" y="19637"/>
                </a:lnTo>
                <a:lnTo>
                  <a:pt x="107896" y="18314"/>
                </a:lnTo>
                <a:lnTo>
                  <a:pt x="117148" y="16638"/>
                </a:lnTo>
                <a:lnTo>
                  <a:pt x="126491" y="15521"/>
                </a:lnTo>
                <a:lnTo>
                  <a:pt x="135895" y="14776"/>
                </a:lnTo>
                <a:lnTo>
                  <a:pt x="145339" y="14279"/>
                </a:lnTo>
                <a:lnTo>
                  <a:pt x="164299" y="13728"/>
                </a:lnTo>
                <a:lnTo>
                  <a:pt x="231271" y="13325"/>
                </a:lnTo>
                <a:lnTo>
                  <a:pt x="282422" y="13294"/>
                </a:lnTo>
                <a:lnTo>
                  <a:pt x="295411" y="12498"/>
                </a:lnTo>
                <a:lnTo>
                  <a:pt x="308833" y="11173"/>
                </a:lnTo>
                <a:lnTo>
                  <a:pt x="322544" y="9496"/>
                </a:lnTo>
                <a:lnTo>
                  <a:pt x="334859" y="8379"/>
                </a:lnTo>
                <a:lnTo>
                  <a:pt x="346245" y="7633"/>
                </a:lnTo>
                <a:lnTo>
                  <a:pt x="357010" y="7136"/>
                </a:lnTo>
                <a:lnTo>
                  <a:pt x="379554" y="6584"/>
                </a:lnTo>
                <a:lnTo>
                  <a:pt x="422573" y="6230"/>
                </a:lnTo>
                <a:lnTo>
                  <a:pt x="433295" y="5407"/>
                </a:lnTo>
                <a:lnTo>
                  <a:pt x="444412" y="4065"/>
                </a:lnTo>
                <a:lnTo>
                  <a:pt x="455792" y="2376"/>
                </a:lnTo>
                <a:lnTo>
                  <a:pt x="466554" y="1250"/>
                </a:lnTo>
                <a:lnTo>
                  <a:pt x="476904" y="500"/>
                </a:lnTo>
                <a:lnTo>
                  <a:pt x="486978" y="0"/>
                </a:lnTo>
                <a:lnTo>
                  <a:pt x="496076" y="460"/>
                </a:lnTo>
                <a:lnTo>
                  <a:pt x="504522" y="1560"/>
                </a:lnTo>
                <a:lnTo>
                  <a:pt x="512534" y="3088"/>
                </a:lnTo>
                <a:lnTo>
                  <a:pt x="521051" y="4106"/>
                </a:lnTo>
                <a:lnTo>
                  <a:pt x="529904" y="4785"/>
                </a:lnTo>
                <a:lnTo>
                  <a:pt x="546619" y="5539"/>
                </a:lnTo>
                <a:lnTo>
                  <a:pt x="564161" y="5964"/>
                </a:lnTo>
                <a:lnTo>
                  <a:pt x="599996" y="6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5"/>
          <p:cNvSpPr/>
          <p:nvPr/>
        </p:nvSpPr>
        <p:spPr>
          <a:xfrm>
            <a:off x="314325" y="2843212"/>
            <a:ext cx="207169" cy="7145"/>
          </a:xfrm>
          <a:custGeom>
            <a:avLst/>
            <a:gdLst/>
            <a:ahLst/>
            <a:cxnLst/>
            <a:rect l="0" t="0" r="0" b="0"/>
            <a:pathLst>
              <a:path w="207169" h="7145">
                <a:moveTo>
                  <a:pt x="0" y="7144"/>
                </a:moveTo>
                <a:lnTo>
                  <a:pt x="0" y="993"/>
                </a:lnTo>
                <a:lnTo>
                  <a:pt x="793" y="662"/>
                </a:lnTo>
                <a:lnTo>
                  <a:pt x="2116" y="441"/>
                </a:lnTo>
                <a:lnTo>
                  <a:pt x="3792" y="294"/>
                </a:lnTo>
                <a:lnTo>
                  <a:pt x="9943" y="87"/>
                </a:lnTo>
                <a:lnTo>
                  <a:pt x="15016" y="17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6"/>
          <p:cNvSpPr/>
          <p:nvPr/>
        </p:nvSpPr>
        <p:spPr>
          <a:xfrm>
            <a:off x="578644" y="2721768"/>
            <a:ext cx="192882" cy="85723"/>
          </a:xfrm>
          <a:custGeom>
            <a:avLst/>
            <a:gdLst/>
            <a:ahLst/>
            <a:cxnLst/>
            <a:rect l="0" t="0" r="0" b="0"/>
            <a:pathLst>
              <a:path w="192882" h="85723">
                <a:moveTo>
                  <a:pt x="7143" y="0"/>
                </a:moveTo>
                <a:lnTo>
                  <a:pt x="3351" y="0"/>
                </a:lnTo>
                <a:lnTo>
                  <a:pt x="2234" y="794"/>
                </a:lnTo>
                <a:lnTo>
                  <a:pt x="1489" y="2117"/>
                </a:lnTo>
                <a:lnTo>
                  <a:pt x="25" y="7057"/>
                </a:lnTo>
                <a:lnTo>
                  <a:pt x="0" y="23934"/>
                </a:lnTo>
                <a:lnTo>
                  <a:pt x="793" y="27069"/>
                </a:lnTo>
                <a:lnTo>
                  <a:pt x="2116" y="30746"/>
                </a:lnTo>
                <a:lnTo>
                  <a:pt x="3792" y="34785"/>
                </a:lnTo>
                <a:lnTo>
                  <a:pt x="4909" y="38271"/>
                </a:lnTo>
                <a:lnTo>
                  <a:pt x="5654" y="41389"/>
                </a:lnTo>
                <a:lnTo>
                  <a:pt x="6150" y="44262"/>
                </a:lnTo>
                <a:lnTo>
                  <a:pt x="5687" y="46970"/>
                </a:lnTo>
                <a:lnTo>
                  <a:pt x="4585" y="49570"/>
                </a:lnTo>
                <a:lnTo>
                  <a:pt x="3056" y="52097"/>
                </a:lnTo>
                <a:lnTo>
                  <a:pt x="2037" y="54575"/>
                </a:lnTo>
                <a:lnTo>
                  <a:pt x="1358" y="57021"/>
                </a:lnTo>
                <a:lnTo>
                  <a:pt x="905" y="59445"/>
                </a:lnTo>
                <a:lnTo>
                  <a:pt x="603" y="61855"/>
                </a:lnTo>
                <a:lnTo>
                  <a:pt x="402" y="64256"/>
                </a:lnTo>
                <a:lnTo>
                  <a:pt x="268" y="66650"/>
                </a:lnTo>
                <a:lnTo>
                  <a:pt x="972" y="69039"/>
                </a:lnTo>
                <a:lnTo>
                  <a:pt x="2235" y="71427"/>
                </a:lnTo>
                <a:lnTo>
                  <a:pt x="3871" y="73811"/>
                </a:lnTo>
                <a:lnTo>
                  <a:pt x="4168" y="76195"/>
                </a:lnTo>
                <a:lnTo>
                  <a:pt x="3572" y="78578"/>
                </a:lnTo>
                <a:lnTo>
                  <a:pt x="2381" y="80961"/>
                </a:lnTo>
                <a:lnTo>
                  <a:pt x="2381" y="82549"/>
                </a:lnTo>
                <a:lnTo>
                  <a:pt x="3175" y="83608"/>
                </a:lnTo>
                <a:lnTo>
                  <a:pt x="4497" y="84313"/>
                </a:lnTo>
                <a:lnTo>
                  <a:pt x="8084" y="85098"/>
                </a:lnTo>
                <a:lnTo>
                  <a:pt x="12324" y="85446"/>
                </a:lnTo>
                <a:lnTo>
                  <a:pt x="16854" y="85601"/>
                </a:lnTo>
                <a:lnTo>
                  <a:pt x="27023" y="85701"/>
                </a:lnTo>
                <a:lnTo>
                  <a:pt x="48047" y="85722"/>
                </a:lnTo>
                <a:lnTo>
                  <a:pt x="52669" y="84929"/>
                </a:lnTo>
                <a:lnTo>
                  <a:pt x="57337" y="83607"/>
                </a:lnTo>
                <a:lnTo>
                  <a:pt x="62037" y="81932"/>
                </a:lnTo>
                <a:lnTo>
                  <a:pt x="66758" y="80815"/>
                </a:lnTo>
                <a:lnTo>
                  <a:pt x="71492" y="80071"/>
                </a:lnTo>
                <a:lnTo>
                  <a:pt x="76236" y="79574"/>
                </a:lnTo>
                <a:lnTo>
                  <a:pt x="80987" y="78450"/>
                </a:lnTo>
                <a:lnTo>
                  <a:pt x="85741" y="76906"/>
                </a:lnTo>
                <a:lnTo>
                  <a:pt x="90498" y="75083"/>
                </a:lnTo>
                <a:lnTo>
                  <a:pt x="96050" y="73868"/>
                </a:lnTo>
                <a:lnTo>
                  <a:pt x="102133" y="73058"/>
                </a:lnTo>
                <a:lnTo>
                  <a:pt x="108570" y="72518"/>
                </a:lnTo>
                <a:lnTo>
                  <a:pt x="115242" y="71364"/>
                </a:lnTo>
                <a:lnTo>
                  <a:pt x="122072" y="69801"/>
                </a:lnTo>
                <a:lnTo>
                  <a:pt x="129006" y="67965"/>
                </a:lnTo>
                <a:lnTo>
                  <a:pt x="135216" y="66742"/>
                </a:lnTo>
                <a:lnTo>
                  <a:pt x="140944" y="65926"/>
                </a:lnTo>
                <a:lnTo>
                  <a:pt x="146350" y="65382"/>
                </a:lnTo>
                <a:lnTo>
                  <a:pt x="151541" y="65019"/>
                </a:lnTo>
                <a:lnTo>
                  <a:pt x="156590" y="64777"/>
                </a:lnTo>
                <a:lnTo>
                  <a:pt x="169163" y="64437"/>
                </a:lnTo>
                <a:lnTo>
                  <a:pt x="172306" y="64390"/>
                </a:lnTo>
                <a:lnTo>
                  <a:pt x="175196" y="63564"/>
                </a:lnTo>
                <a:lnTo>
                  <a:pt x="177916" y="62220"/>
                </a:lnTo>
                <a:lnTo>
                  <a:pt x="180523" y="60530"/>
                </a:lnTo>
                <a:lnTo>
                  <a:pt x="185536" y="58652"/>
                </a:lnTo>
                <a:lnTo>
                  <a:pt x="192881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7"/>
          <p:cNvSpPr/>
          <p:nvPr/>
        </p:nvSpPr>
        <p:spPr>
          <a:xfrm>
            <a:off x="721839" y="2729905"/>
            <a:ext cx="63974" cy="249039"/>
          </a:xfrm>
          <a:custGeom>
            <a:avLst/>
            <a:gdLst/>
            <a:ahLst/>
            <a:cxnLst/>
            <a:rect l="0" t="0" r="0" b="0"/>
            <a:pathLst>
              <a:path w="63974" h="249039">
                <a:moveTo>
                  <a:pt x="21111" y="6151"/>
                </a:moveTo>
                <a:lnTo>
                  <a:pt x="14261" y="6151"/>
                </a:lnTo>
                <a:lnTo>
                  <a:pt x="13369" y="5357"/>
                </a:lnTo>
                <a:lnTo>
                  <a:pt x="7842" y="0"/>
                </a:lnTo>
                <a:lnTo>
                  <a:pt x="6708" y="463"/>
                </a:lnTo>
                <a:lnTo>
                  <a:pt x="5159" y="1565"/>
                </a:lnTo>
                <a:lnTo>
                  <a:pt x="762" y="5245"/>
                </a:lnTo>
                <a:lnTo>
                  <a:pt x="160" y="9982"/>
                </a:lnTo>
                <a:lnTo>
                  <a:pt x="0" y="13467"/>
                </a:lnTo>
                <a:lnTo>
                  <a:pt x="687" y="16584"/>
                </a:lnTo>
                <a:lnTo>
                  <a:pt x="1939" y="19457"/>
                </a:lnTo>
                <a:lnTo>
                  <a:pt x="3567" y="22165"/>
                </a:lnTo>
                <a:lnTo>
                  <a:pt x="5376" y="27291"/>
                </a:lnTo>
                <a:lnTo>
                  <a:pt x="6180" y="33803"/>
                </a:lnTo>
                <a:lnTo>
                  <a:pt x="6394" y="38873"/>
                </a:lnTo>
                <a:lnTo>
                  <a:pt x="6537" y="44634"/>
                </a:lnTo>
                <a:lnTo>
                  <a:pt x="7426" y="50063"/>
                </a:lnTo>
                <a:lnTo>
                  <a:pt x="8813" y="55269"/>
                </a:lnTo>
                <a:lnTo>
                  <a:pt x="10531" y="60327"/>
                </a:lnTo>
                <a:lnTo>
                  <a:pt x="11676" y="66081"/>
                </a:lnTo>
                <a:lnTo>
                  <a:pt x="12440" y="72298"/>
                </a:lnTo>
                <a:lnTo>
                  <a:pt x="12949" y="78824"/>
                </a:lnTo>
                <a:lnTo>
                  <a:pt x="14082" y="85556"/>
                </a:lnTo>
                <a:lnTo>
                  <a:pt x="15631" y="92425"/>
                </a:lnTo>
                <a:lnTo>
                  <a:pt x="17457" y="99386"/>
                </a:lnTo>
                <a:lnTo>
                  <a:pt x="18675" y="106407"/>
                </a:lnTo>
                <a:lnTo>
                  <a:pt x="19487" y="113470"/>
                </a:lnTo>
                <a:lnTo>
                  <a:pt x="20028" y="120559"/>
                </a:lnTo>
                <a:lnTo>
                  <a:pt x="20389" y="127667"/>
                </a:lnTo>
                <a:lnTo>
                  <a:pt x="20790" y="141914"/>
                </a:lnTo>
                <a:lnTo>
                  <a:pt x="21690" y="149047"/>
                </a:lnTo>
                <a:lnTo>
                  <a:pt x="23085" y="156184"/>
                </a:lnTo>
                <a:lnTo>
                  <a:pt x="24808" y="163323"/>
                </a:lnTo>
                <a:lnTo>
                  <a:pt x="25957" y="169669"/>
                </a:lnTo>
                <a:lnTo>
                  <a:pt x="26723" y="175488"/>
                </a:lnTo>
                <a:lnTo>
                  <a:pt x="27233" y="180955"/>
                </a:lnTo>
                <a:lnTo>
                  <a:pt x="28367" y="186187"/>
                </a:lnTo>
                <a:lnTo>
                  <a:pt x="29917" y="191262"/>
                </a:lnTo>
                <a:lnTo>
                  <a:pt x="31744" y="196233"/>
                </a:lnTo>
                <a:lnTo>
                  <a:pt x="33756" y="200341"/>
                </a:lnTo>
                <a:lnTo>
                  <a:pt x="35891" y="203874"/>
                </a:lnTo>
                <a:lnTo>
                  <a:pt x="38108" y="207022"/>
                </a:lnTo>
                <a:lnTo>
                  <a:pt x="39586" y="210709"/>
                </a:lnTo>
                <a:lnTo>
                  <a:pt x="40571" y="214754"/>
                </a:lnTo>
                <a:lnTo>
                  <a:pt x="41228" y="219038"/>
                </a:lnTo>
                <a:lnTo>
                  <a:pt x="42460" y="222689"/>
                </a:lnTo>
                <a:lnTo>
                  <a:pt x="44075" y="225915"/>
                </a:lnTo>
                <a:lnTo>
                  <a:pt x="45945" y="228861"/>
                </a:lnTo>
                <a:lnTo>
                  <a:pt x="47985" y="231618"/>
                </a:lnTo>
                <a:lnTo>
                  <a:pt x="50140" y="234250"/>
                </a:lnTo>
                <a:lnTo>
                  <a:pt x="55508" y="240385"/>
                </a:lnTo>
                <a:lnTo>
                  <a:pt x="58359" y="243340"/>
                </a:lnTo>
                <a:lnTo>
                  <a:pt x="63973" y="249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8"/>
          <p:cNvSpPr/>
          <p:nvPr/>
        </p:nvSpPr>
        <p:spPr>
          <a:xfrm>
            <a:off x="1285875" y="2628900"/>
            <a:ext cx="464344" cy="50007"/>
          </a:xfrm>
          <a:custGeom>
            <a:avLst/>
            <a:gdLst/>
            <a:ahLst/>
            <a:cxnLst/>
            <a:rect l="0" t="0" r="0" b="0"/>
            <a:pathLst>
              <a:path w="464344" h="50007">
                <a:moveTo>
                  <a:pt x="0" y="50006"/>
                </a:moveTo>
                <a:lnTo>
                  <a:pt x="0" y="46214"/>
                </a:lnTo>
                <a:lnTo>
                  <a:pt x="793" y="45096"/>
                </a:lnTo>
                <a:lnTo>
                  <a:pt x="2116" y="44351"/>
                </a:lnTo>
                <a:lnTo>
                  <a:pt x="5703" y="43524"/>
                </a:lnTo>
                <a:lnTo>
                  <a:pt x="16589" y="42993"/>
                </a:lnTo>
                <a:lnTo>
                  <a:pt x="47759" y="42870"/>
                </a:lnTo>
                <a:lnTo>
                  <a:pt x="53271" y="42073"/>
                </a:lnTo>
                <a:lnTo>
                  <a:pt x="59326" y="40749"/>
                </a:lnTo>
                <a:lnTo>
                  <a:pt x="65744" y="39072"/>
                </a:lnTo>
                <a:lnTo>
                  <a:pt x="72404" y="37954"/>
                </a:lnTo>
                <a:lnTo>
                  <a:pt x="86154" y="36712"/>
                </a:lnTo>
                <a:lnTo>
                  <a:pt x="100203" y="36160"/>
                </a:lnTo>
                <a:lnTo>
                  <a:pt x="114384" y="35121"/>
                </a:lnTo>
                <a:lnTo>
                  <a:pt x="121500" y="33732"/>
                </a:lnTo>
                <a:lnTo>
                  <a:pt x="128625" y="32013"/>
                </a:lnTo>
                <a:lnTo>
                  <a:pt x="136550" y="30867"/>
                </a:lnTo>
                <a:lnTo>
                  <a:pt x="145008" y="30103"/>
                </a:lnTo>
                <a:lnTo>
                  <a:pt x="153822" y="29593"/>
                </a:lnTo>
                <a:lnTo>
                  <a:pt x="163666" y="28460"/>
                </a:lnTo>
                <a:lnTo>
                  <a:pt x="174198" y="26911"/>
                </a:lnTo>
                <a:lnTo>
                  <a:pt x="185188" y="25084"/>
                </a:lnTo>
                <a:lnTo>
                  <a:pt x="195690" y="23866"/>
                </a:lnTo>
                <a:lnTo>
                  <a:pt x="205866" y="23054"/>
                </a:lnTo>
                <a:lnTo>
                  <a:pt x="215825" y="22513"/>
                </a:lnTo>
                <a:lnTo>
                  <a:pt x="225640" y="21359"/>
                </a:lnTo>
                <a:lnTo>
                  <a:pt x="235357" y="19795"/>
                </a:lnTo>
                <a:lnTo>
                  <a:pt x="245011" y="17959"/>
                </a:lnTo>
                <a:lnTo>
                  <a:pt x="264204" y="13802"/>
                </a:lnTo>
                <a:lnTo>
                  <a:pt x="273767" y="11583"/>
                </a:lnTo>
                <a:lnTo>
                  <a:pt x="283317" y="10103"/>
                </a:lnTo>
                <a:lnTo>
                  <a:pt x="292859" y="9116"/>
                </a:lnTo>
                <a:lnTo>
                  <a:pt x="302396" y="8459"/>
                </a:lnTo>
                <a:lnTo>
                  <a:pt x="312722" y="7227"/>
                </a:lnTo>
                <a:lnTo>
                  <a:pt x="323575" y="5611"/>
                </a:lnTo>
                <a:lnTo>
                  <a:pt x="334779" y="3741"/>
                </a:lnTo>
                <a:lnTo>
                  <a:pt x="344629" y="2494"/>
                </a:lnTo>
                <a:lnTo>
                  <a:pt x="353578" y="1662"/>
                </a:lnTo>
                <a:lnTo>
                  <a:pt x="361925" y="1108"/>
                </a:lnTo>
                <a:lnTo>
                  <a:pt x="370664" y="739"/>
                </a:lnTo>
                <a:lnTo>
                  <a:pt x="388841" y="328"/>
                </a:lnTo>
                <a:lnTo>
                  <a:pt x="4643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9"/>
          <p:cNvSpPr/>
          <p:nvPr/>
        </p:nvSpPr>
        <p:spPr>
          <a:xfrm>
            <a:off x="1357348" y="2807493"/>
            <a:ext cx="171415" cy="14199"/>
          </a:xfrm>
          <a:custGeom>
            <a:avLst/>
            <a:gdLst/>
            <a:ahLst/>
            <a:cxnLst/>
            <a:rect l="0" t="0" r="0" b="0"/>
            <a:pathLst>
              <a:path w="171415" h="14199">
                <a:moveTo>
                  <a:pt x="28539" y="0"/>
                </a:moveTo>
                <a:lnTo>
                  <a:pt x="4690" y="0"/>
                </a:lnTo>
                <a:lnTo>
                  <a:pt x="3115" y="794"/>
                </a:lnTo>
                <a:lnTo>
                  <a:pt x="2064" y="2117"/>
                </a:lnTo>
                <a:lnTo>
                  <a:pt x="87" y="6850"/>
                </a:lnTo>
                <a:lnTo>
                  <a:pt x="46" y="7742"/>
                </a:lnTo>
                <a:lnTo>
                  <a:pt x="0" y="10849"/>
                </a:lnTo>
                <a:lnTo>
                  <a:pt x="1576" y="11995"/>
                </a:lnTo>
                <a:lnTo>
                  <a:pt x="4214" y="12760"/>
                </a:lnTo>
                <a:lnTo>
                  <a:pt x="7560" y="13269"/>
                </a:lnTo>
                <a:lnTo>
                  <a:pt x="10584" y="13609"/>
                </a:lnTo>
                <a:lnTo>
                  <a:pt x="13394" y="13835"/>
                </a:lnTo>
                <a:lnTo>
                  <a:pt x="16061" y="13986"/>
                </a:lnTo>
                <a:lnTo>
                  <a:pt x="23258" y="14154"/>
                </a:lnTo>
                <a:lnTo>
                  <a:pt x="27399" y="14198"/>
                </a:lnTo>
                <a:lnTo>
                  <a:pt x="31748" y="13435"/>
                </a:lnTo>
                <a:lnTo>
                  <a:pt x="36235" y="12131"/>
                </a:lnTo>
                <a:lnTo>
                  <a:pt x="40813" y="10469"/>
                </a:lnTo>
                <a:lnTo>
                  <a:pt x="45453" y="9361"/>
                </a:lnTo>
                <a:lnTo>
                  <a:pt x="50134" y="8622"/>
                </a:lnTo>
                <a:lnTo>
                  <a:pt x="54842" y="8129"/>
                </a:lnTo>
                <a:lnTo>
                  <a:pt x="60362" y="7801"/>
                </a:lnTo>
                <a:lnTo>
                  <a:pt x="72845" y="7436"/>
                </a:lnTo>
                <a:lnTo>
                  <a:pt x="110598" y="7170"/>
                </a:lnTo>
                <a:lnTo>
                  <a:pt x="116583" y="6367"/>
                </a:lnTo>
                <a:lnTo>
                  <a:pt x="122954" y="5039"/>
                </a:lnTo>
                <a:lnTo>
                  <a:pt x="129582" y="3359"/>
                </a:lnTo>
                <a:lnTo>
                  <a:pt x="135589" y="2240"/>
                </a:lnTo>
                <a:lnTo>
                  <a:pt x="141180" y="1493"/>
                </a:lnTo>
                <a:lnTo>
                  <a:pt x="146496" y="996"/>
                </a:lnTo>
                <a:lnTo>
                  <a:pt x="150833" y="664"/>
                </a:lnTo>
                <a:lnTo>
                  <a:pt x="154518" y="443"/>
                </a:lnTo>
                <a:lnTo>
                  <a:pt x="160730" y="197"/>
                </a:lnTo>
                <a:lnTo>
                  <a:pt x="1714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0"/>
          <p:cNvSpPr/>
          <p:nvPr/>
        </p:nvSpPr>
        <p:spPr>
          <a:xfrm>
            <a:off x="1607343" y="2693516"/>
            <a:ext cx="214314" cy="221135"/>
          </a:xfrm>
          <a:custGeom>
            <a:avLst/>
            <a:gdLst/>
            <a:ahLst/>
            <a:cxnLst/>
            <a:rect l="0" t="0" r="0" b="0"/>
            <a:pathLst>
              <a:path w="214314" h="221135">
                <a:moveTo>
                  <a:pt x="0" y="28252"/>
                </a:moveTo>
                <a:lnTo>
                  <a:pt x="3793" y="28252"/>
                </a:lnTo>
                <a:lnTo>
                  <a:pt x="5703" y="29046"/>
                </a:lnTo>
                <a:lnTo>
                  <a:pt x="12185" y="33162"/>
                </a:lnTo>
                <a:lnTo>
                  <a:pt x="16793" y="34403"/>
                </a:lnTo>
                <a:lnTo>
                  <a:pt x="21487" y="37071"/>
                </a:lnTo>
                <a:lnTo>
                  <a:pt x="23849" y="38894"/>
                </a:lnTo>
                <a:lnTo>
                  <a:pt x="25425" y="40903"/>
                </a:lnTo>
                <a:lnTo>
                  <a:pt x="26475" y="43036"/>
                </a:lnTo>
                <a:lnTo>
                  <a:pt x="27175" y="45252"/>
                </a:lnTo>
                <a:lnTo>
                  <a:pt x="30070" y="49831"/>
                </a:lnTo>
                <a:lnTo>
                  <a:pt x="31953" y="52163"/>
                </a:lnTo>
                <a:lnTo>
                  <a:pt x="33208" y="54511"/>
                </a:lnTo>
                <a:lnTo>
                  <a:pt x="34603" y="59238"/>
                </a:lnTo>
                <a:lnTo>
                  <a:pt x="35223" y="63984"/>
                </a:lnTo>
                <a:lnTo>
                  <a:pt x="35388" y="66361"/>
                </a:lnTo>
                <a:lnTo>
                  <a:pt x="36292" y="67946"/>
                </a:lnTo>
                <a:lnTo>
                  <a:pt x="37689" y="69002"/>
                </a:lnTo>
                <a:lnTo>
                  <a:pt x="39414" y="69706"/>
                </a:lnTo>
                <a:lnTo>
                  <a:pt x="45633" y="74490"/>
                </a:lnTo>
                <a:lnTo>
                  <a:pt x="51547" y="79879"/>
                </a:lnTo>
                <a:lnTo>
                  <a:pt x="56044" y="84311"/>
                </a:lnTo>
                <a:lnTo>
                  <a:pt x="57206" y="84675"/>
                </a:lnTo>
                <a:lnTo>
                  <a:pt x="62635" y="85187"/>
                </a:lnTo>
                <a:lnTo>
                  <a:pt x="69270" y="85338"/>
                </a:lnTo>
                <a:lnTo>
                  <a:pt x="73914" y="85374"/>
                </a:lnTo>
                <a:lnTo>
                  <a:pt x="76264" y="84590"/>
                </a:lnTo>
                <a:lnTo>
                  <a:pt x="80991" y="81602"/>
                </a:lnTo>
                <a:lnTo>
                  <a:pt x="85738" y="79744"/>
                </a:lnTo>
                <a:lnTo>
                  <a:pt x="88115" y="79249"/>
                </a:lnTo>
                <a:lnTo>
                  <a:pt x="92873" y="76582"/>
                </a:lnTo>
                <a:lnTo>
                  <a:pt x="95253" y="74760"/>
                </a:lnTo>
                <a:lnTo>
                  <a:pt x="100014" y="72735"/>
                </a:lnTo>
                <a:lnTo>
                  <a:pt x="105570" y="71041"/>
                </a:lnTo>
                <a:lnTo>
                  <a:pt x="109273" y="69478"/>
                </a:lnTo>
                <a:lnTo>
                  <a:pt x="113330" y="67642"/>
                </a:lnTo>
                <a:lnTo>
                  <a:pt x="122071" y="63486"/>
                </a:lnTo>
                <a:lnTo>
                  <a:pt x="126625" y="61267"/>
                </a:lnTo>
                <a:lnTo>
                  <a:pt x="130454" y="58993"/>
                </a:lnTo>
                <a:lnTo>
                  <a:pt x="136826" y="54350"/>
                </a:lnTo>
                <a:lnTo>
                  <a:pt x="142303" y="49641"/>
                </a:lnTo>
                <a:lnTo>
                  <a:pt x="147384" y="44902"/>
                </a:lnTo>
                <a:lnTo>
                  <a:pt x="157113" y="35392"/>
                </a:lnTo>
                <a:lnTo>
                  <a:pt x="159510" y="33012"/>
                </a:lnTo>
                <a:lnTo>
                  <a:pt x="161109" y="30632"/>
                </a:lnTo>
                <a:lnTo>
                  <a:pt x="163359" y="24283"/>
                </a:lnTo>
                <a:lnTo>
                  <a:pt x="163886" y="22519"/>
                </a:lnTo>
                <a:lnTo>
                  <a:pt x="164182" y="17734"/>
                </a:lnTo>
                <a:lnTo>
                  <a:pt x="163430" y="16478"/>
                </a:lnTo>
                <a:lnTo>
                  <a:pt x="162134" y="15640"/>
                </a:lnTo>
                <a:lnTo>
                  <a:pt x="160477" y="15082"/>
                </a:lnTo>
                <a:lnTo>
                  <a:pt x="159372" y="13916"/>
                </a:lnTo>
                <a:lnTo>
                  <a:pt x="158636" y="12345"/>
                </a:lnTo>
                <a:lnTo>
                  <a:pt x="158145" y="10503"/>
                </a:lnTo>
                <a:lnTo>
                  <a:pt x="157024" y="9276"/>
                </a:lnTo>
                <a:lnTo>
                  <a:pt x="155483" y="8458"/>
                </a:lnTo>
                <a:lnTo>
                  <a:pt x="153661" y="7912"/>
                </a:lnTo>
                <a:lnTo>
                  <a:pt x="149521" y="5189"/>
                </a:lnTo>
                <a:lnTo>
                  <a:pt x="144188" y="766"/>
                </a:lnTo>
                <a:lnTo>
                  <a:pt x="141342" y="161"/>
                </a:lnTo>
                <a:lnTo>
                  <a:pt x="139472" y="0"/>
                </a:lnTo>
                <a:lnTo>
                  <a:pt x="138225" y="686"/>
                </a:lnTo>
                <a:lnTo>
                  <a:pt x="137394" y="1937"/>
                </a:lnTo>
                <a:lnTo>
                  <a:pt x="136060" y="5856"/>
                </a:lnTo>
                <a:lnTo>
                  <a:pt x="135829" y="10327"/>
                </a:lnTo>
                <a:lnTo>
                  <a:pt x="136590" y="12334"/>
                </a:lnTo>
                <a:lnTo>
                  <a:pt x="141454" y="19743"/>
                </a:lnTo>
                <a:lnTo>
                  <a:pt x="143515" y="23373"/>
                </a:lnTo>
                <a:lnTo>
                  <a:pt x="145683" y="27381"/>
                </a:lnTo>
                <a:lnTo>
                  <a:pt x="147128" y="31640"/>
                </a:lnTo>
                <a:lnTo>
                  <a:pt x="148092" y="36067"/>
                </a:lnTo>
                <a:lnTo>
                  <a:pt x="148734" y="40606"/>
                </a:lnTo>
                <a:lnTo>
                  <a:pt x="149162" y="44425"/>
                </a:lnTo>
                <a:lnTo>
                  <a:pt x="149638" y="50786"/>
                </a:lnTo>
                <a:lnTo>
                  <a:pt x="150559" y="55181"/>
                </a:lnTo>
                <a:lnTo>
                  <a:pt x="151967" y="60493"/>
                </a:lnTo>
                <a:lnTo>
                  <a:pt x="153699" y="66414"/>
                </a:lnTo>
                <a:lnTo>
                  <a:pt x="154853" y="71950"/>
                </a:lnTo>
                <a:lnTo>
                  <a:pt x="155623" y="77228"/>
                </a:lnTo>
                <a:lnTo>
                  <a:pt x="156136" y="82334"/>
                </a:lnTo>
                <a:lnTo>
                  <a:pt x="157272" y="88119"/>
                </a:lnTo>
                <a:lnTo>
                  <a:pt x="158823" y="94357"/>
                </a:lnTo>
                <a:lnTo>
                  <a:pt x="160651" y="100897"/>
                </a:lnTo>
                <a:lnTo>
                  <a:pt x="161870" y="106845"/>
                </a:lnTo>
                <a:lnTo>
                  <a:pt x="162682" y="112397"/>
                </a:lnTo>
                <a:lnTo>
                  <a:pt x="163223" y="117687"/>
                </a:lnTo>
                <a:lnTo>
                  <a:pt x="164378" y="123594"/>
                </a:lnTo>
                <a:lnTo>
                  <a:pt x="165942" y="129913"/>
                </a:lnTo>
                <a:lnTo>
                  <a:pt x="167778" y="136507"/>
                </a:lnTo>
                <a:lnTo>
                  <a:pt x="169002" y="142491"/>
                </a:lnTo>
                <a:lnTo>
                  <a:pt x="169818" y="148068"/>
                </a:lnTo>
                <a:lnTo>
                  <a:pt x="170362" y="153373"/>
                </a:lnTo>
                <a:lnTo>
                  <a:pt x="171519" y="158497"/>
                </a:lnTo>
                <a:lnTo>
                  <a:pt x="173083" y="163501"/>
                </a:lnTo>
                <a:lnTo>
                  <a:pt x="174920" y="168424"/>
                </a:lnTo>
                <a:lnTo>
                  <a:pt x="176145" y="172500"/>
                </a:lnTo>
                <a:lnTo>
                  <a:pt x="177506" y="179146"/>
                </a:lnTo>
                <a:lnTo>
                  <a:pt x="178662" y="182823"/>
                </a:lnTo>
                <a:lnTo>
                  <a:pt x="180227" y="186862"/>
                </a:lnTo>
                <a:lnTo>
                  <a:pt x="182064" y="191142"/>
                </a:lnTo>
                <a:lnTo>
                  <a:pt x="186222" y="198014"/>
                </a:lnTo>
                <a:lnTo>
                  <a:pt x="188442" y="200958"/>
                </a:lnTo>
                <a:lnTo>
                  <a:pt x="191509" y="203714"/>
                </a:lnTo>
                <a:lnTo>
                  <a:pt x="195142" y="206346"/>
                </a:lnTo>
                <a:lnTo>
                  <a:pt x="199151" y="208894"/>
                </a:lnTo>
                <a:lnTo>
                  <a:pt x="205722" y="211725"/>
                </a:lnTo>
                <a:lnTo>
                  <a:pt x="208586" y="212480"/>
                </a:lnTo>
                <a:lnTo>
                  <a:pt x="210495" y="213777"/>
                </a:lnTo>
                <a:lnTo>
                  <a:pt x="211767" y="215435"/>
                </a:lnTo>
                <a:lnTo>
                  <a:pt x="214313" y="221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1"/>
          <p:cNvSpPr/>
          <p:nvPr/>
        </p:nvSpPr>
        <p:spPr>
          <a:xfrm>
            <a:off x="2107406" y="2614612"/>
            <a:ext cx="428626" cy="57151"/>
          </a:xfrm>
          <a:custGeom>
            <a:avLst/>
            <a:gdLst/>
            <a:ahLst/>
            <a:cxnLst/>
            <a:rect l="0" t="0" r="0" b="0"/>
            <a:pathLst>
              <a:path w="428626" h="57151">
                <a:moveTo>
                  <a:pt x="0" y="57150"/>
                </a:moveTo>
                <a:lnTo>
                  <a:pt x="6151" y="50999"/>
                </a:lnTo>
                <a:lnTo>
                  <a:pt x="8819" y="50448"/>
                </a:lnTo>
                <a:lnTo>
                  <a:pt x="21578" y="50045"/>
                </a:lnTo>
                <a:lnTo>
                  <a:pt x="23910" y="50032"/>
                </a:lnTo>
                <a:lnTo>
                  <a:pt x="26259" y="49230"/>
                </a:lnTo>
                <a:lnTo>
                  <a:pt x="28618" y="47901"/>
                </a:lnTo>
                <a:lnTo>
                  <a:pt x="30985" y="46222"/>
                </a:lnTo>
                <a:lnTo>
                  <a:pt x="34944" y="45102"/>
                </a:lnTo>
                <a:lnTo>
                  <a:pt x="45693" y="43858"/>
                </a:lnTo>
                <a:lnTo>
                  <a:pt x="51100" y="42732"/>
                </a:lnTo>
                <a:lnTo>
                  <a:pt x="56291" y="41188"/>
                </a:lnTo>
                <a:lnTo>
                  <a:pt x="61340" y="39365"/>
                </a:lnTo>
                <a:lnTo>
                  <a:pt x="67881" y="37356"/>
                </a:lnTo>
                <a:lnTo>
                  <a:pt x="83615" y="33007"/>
                </a:lnTo>
                <a:lnTo>
                  <a:pt x="91462" y="31529"/>
                </a:lnTo>
                <a:lnTo>
                  <a:pt x="99075" y="30545"/>
                </a:lnTo>
                <a:lnTo>
                  <a:pt x="106531" y="29888"/>
                </a:lnTo>
                <a:lnTo>
                  <a:pt x="114677" y="28657"/>
                </a:lnTo>
                <a:lnTo>
                  <a:pt x="123282" y="27042"/>
                </a:lnTo>
                <a:lnTo>
                  <a:pt x="141311" y="23131"/>
                </a:lnTo>
                <a:lnTo>
                  <a:pt x="159907" y="18747"/>
                </a:lnTo>
                <a:lnTo>
                  <a:pt x="169311" y="17261"/>
                </a:lnTo>
                <a:lnTo>
                  <a:pt x="178755" y="16270"/>
                </a:lnTo>
                <a:lnTo>
                  <a:pt x="188226" y="15609"/>
                </a:lnTo>
                <a:lnTo>
                  <a:pt x="198509" y="15168"/>
                </a:lnTo>
                <a:lnTo>
                  <a:pt x="220518" y="14679"/>
                </a:lnTo>
                <a:lnTo>
                  <a:pt x="231149" y="13755"/>
                </a:lnTo>
                <a:lnTo>
                  <a:pt x="241412" y="12345"/>
                </a:lnTo>
                <a:lnTo>
                  <a:pt x="251429" y="10611"/>
                </a:lnTo>
                <a:lnTo>
                  <a:pt x="261282" y="9456"/>
                </a:lnTo>
                <a:lnTo>
                  <a:pt x="271025" y="8685"/>
                </a:lnTo>
                <a:lnTo>
                  <a:pt x="280696" y="8171"/>
                </a:lnTo>
                <a:lnTo>
                  <a:pt x="299908" y="7601"/>
                </a:lnTo>
                <a:lnTo>
                  <a:pt x="309476" y="7448"/>
                </a:lnTo>
                <a:lnTo>
                  <a:pt x="319030" y="6553"/>
                </a:lnTo>
                <a:lnTo>
                  <a:pt x="328574" y="5162"/>
                </a:lnTo>
                <a:lnTo>
                  <a:pt x="338112" y="3442"/>
                </a:lnTo>
                <a:lnTo>
                  <a:pt x="347645" y="2295"/>
                </a:lnTo>
                <a:lnTo>
                  <a:pt x="357176" y="1530"/>
                </a:lnTo>
                <a:lnTo>
                  <a:pt x="374645" y="680"/>
                </a:lnTo>
                <a:lnTo>
                  <a:pt x="387700" y="302"/>
                </a:lnTo>
                <a:lnTo>
                  <a:pt x="413965" y="40"/>
                </a:lnTo>
                <a:lnTo>
                  <a:pt x="4286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2"/>
          <p:cNvSpPr/>
          <p:nvPr/>
        </p:nvSpPr>
        <p:spPr>
          <a:xfrm>
            <a:off x="2150276" y="2807493"/>
            <a:ext cx="150012" cy="7145"/>
          </a:xfrm>
          <a:custGeom>
            <a:avLst/>
            <a:gdLst/>
            <a:ahLst/>
            <a:cxnLst/>
            <a:rect l="0" t="0" r="0" b="0"/>
            <a:pathLst>
              <a:path w="150012" h="7145">
                <a:moveTo>
                  <a:pt x="7136" y="0"/>
                </a:moveTo>
                <a:lnTo>
                  <a:pt x="0" y="0"/>
                </a:lnTo>
                <a:lnTo>
                  <a:pt x="83365" y="0"/>
                </a:lnTo>
                <a:lnTo>
                  <a:pt x="88912" y="794"/>
                </a:lnTo>
                <a:lnTo>
                  <a:pt x="94991" y="2117"/>
                </a:lnTo>
                <a:lnTo>
                  <a:pt x="101425" y="3793"/>
                </a:lnTo>
                <a:lnTo>
                  <a:pt x="107301" y="4910"/>
                </a:lnTo>
                <a:lnTo>
                  <a:pt x="112807" y="5655"/>
                </a:lnTo>
                <a:lnTo>
                  <a:pt x="118065" y="6151"/>
                </a:lnTo>
                <a:lnTo>
                  <a:pt x="123157" y="6482"/>
                </a:lnTo>
                <a:lnTo>
                  <a:pt x="128140" y="6703"/>
                </a:lnTo>
                <a:lnTo>
                  <a:pt x="140620" y="7013"/>
                </a:lnTo>
                <a:lnTo>
                  <a:pt x="15001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3"/>
          <p:cNvSpPr/>
          <p:nvPr/>
        </p:nvSpPr>
        <p:spPr>
          <a:xfrm>
            <a:off x="2364875" y="2707481"/>
            <a:ext cx="171157" cy="57148"/>
          </a:xfrm>
          <a:custGeom>
            <a:avLst/>
            <a:gdLst/>
            <a:ahLst/>
            <a:cxnLst/>
            <a:rect l="0" t="0" r="0" b="0"/>
            <a:pathLst>
              <a:path w="171157" h="57148">
                <a:moveTo>
                  <a:pt x="13993" y="0"/>
                </a:moveTo>
                <a:lnTo>
                  <a:pt x="6875" y="0"/>
                </a:lnTo>
                <a:lnTo>
                  <a:pt x="6850" y="30967"/>
                </a:lnTo>
                <a:lnTo>
                  <a:pt x="6056" y="33345"/>
                </a:lnTo>
                <a:lnTo>
                  <a:pt x="4733" y="35723"/>
                </a:lnTo>
                <a:lnTo>
                  <a:pt x="699" y="41452"/>
                </a:lnTo>
                <a:lnTo>
                  <a:pt x="368" y="42716"/>
                </a:lnTo>
                <a:lnTo>
                  <a:pt x="147" y="44352"/>
                </a:lnTo>
                <a:lnTo>
                  <a:pt x="0" y="46237"/>
                </a:lnTo>
                <a:lnTo>
                  <a:pt x="696" y="48287"/>
                </a:lnTo>
                <a:lnTo>
                  <a:pt x="1953" y="50447"/>
                </a:lnTo>
                <a:lnTo>
                  <a:pt x="5883" y="55826"/>
                </a:lnTo>
                <a:lnTo>
                  <a:pt x="6999" y="56267"/>
                </a:lnTo>
                <a:lnTo>
                  <a:pt x="11568" y="56888"/>
                </a:lnTo>
                <a:lnTo>
                  <a:pt x="15631" y="57098"/>
                </a:lnTo>
                <a:lnTo>
                  <a:pt x="30758" y="57147"/>
                </a:lnTo>
                <a:lnTo>
                  <a:pt x="33901" y="56354"/>
                </a:lnTo>
                <a:lnTo>
                  <a:pt x="37584" y="55032"/>
                </a:lnTo>
                <a:lnTo>
                  <a:pt x="41627" y="53357"/>
                </a:lnTo>
                <a:lnTo>
                  <a:pt x="45115" y="52240"/>
                </a:lnTo>
                <a:lnTo>
                  <a:pt x="48235" y="51495"/>
                </a:lnTo>
                <a:lnTo>
                  <a:pt x="51109" y="50999"/>
                </a:lnTo>
                <a:lnTo>
                  <a:pt x="54612" y="50668"/>
                </a:lnTo>
                <a:lnTo>
                  <a:pt x="58535" y="50447"/>
                </a:lnTo>
                <a:lnTo>
                  <a:pt x="62738" y="50300"/>
                </a:lnTo>
                <a:lnTo>
                  <a:pt x="67127" y="49408"/>
                </a:lnTo>
                <a:lnTo>
                  <a:pt x="71641" y="48020"/>
                </a:lnTo>
                <a:lnTo>
                  <a:pt x="76238" y="46301"/>
                </a:lnTo>
                <a:lnTo>
                  <a:pt x="80889" y="45155"/>
                </a:lnTo>
                <a:lnTo>
                  <a:pt x="85578" y="44390"/>
                </a:lnTo>
                <a:lnTo>
                  <a:pt x="90291" y="43881"/>
                </a:lnTo>
                <a:lnTo>
                  <a:pt x="95021" y="43542"/>
                </a:lnTo>
                <a:lnTo>
                  <a:pt x="99762" y="43315"/>
                </a:lnTo>
                <a:lnTo>
                  <a:pt x="104510" y="43164"/>
                </a:lnTo>
                <a:lnTo>
                  <a:pt x="109263" y="42270"/>
                </a:lnTo>
                <a:lnTo>
                  <a:pt x="114019" y="40880"/>
                </a:lnTo>
                <a:lnTo>
                  <a:pt x="118777" y="39159"/>
                </a:lnTo>
                <a:lnTo>
                  <a:pt x="123537" y="38012"/>
                </a:lnTo>
                <a:lnTo>
                  <a:pt x="128297" y="37248"/>
                </a:lnTo>
                <a:lnTo>
                  <a:pt x="133058" y="36738"/>
                </a:lnTo>
                <a:lnTo>
                  <a:pt x="137820" y="36398"/>
                </a:lnTo>
                <a:lnTo>
                  <a:pt x="142582" y="36172"/>
                </a:lnTo>
                <a:lnTo>
                  <a:pt x="152106" y="35920"/>
                </a:lnTo>
                <a:lnTo>
                  <a:pt x="171156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4"/>
          <p:cNvSpPr/>
          <p:nvPr/>
        </p:nvSpPr>
        <p:spPr>
          <a:xfrm>
            <a:off x="2486112" y="2686050"/>
            <a:ext cx="28489" cy="235744"/>
          </a:xfrm>
          <a:custGeom>
            <a:avLst/>
            <a:gdLst/>
            <a:ahLst/>
            <a:cxnLst/>
            <a:rect l="0" t="0" r="0" b="0"/>
            <a:pathLst>
              <a:path w="28489" h="235744">
                <a:moveTo>
                  <a:pt x="7056" y="0"/>
                </a:moveTo>
                <a:lnTo>
                  <a:pt x="207" y="0"/>
                </a:lnTo>
                <a:lnTo>
                  <a:pt x="0" y="3792"/>
                </a:lnTo>
                <a:lnTo>
                  <a:pt x="764" y="5703"/>
                </a:lnTo>
                <a:lnTo>
                  <a:pt x="2068" y="7771"/>
                </a:lnTo>
                <a:lnTo>
                  <a:pt x="3731" y="9943"/>
                </a:lnTo>
                <a:lnTo>
                  <a:pt x="4839" y="12978"/>
                </a:lnTo>
                <a:lnTo>
                  <a:pt x="5578" y="16590"/>
                </a:lnTo>
                <a:lnTo>
                  <a:pt x="6071" y="20585"/>
                </a:lnTo>
                <a:lnTo>
                  <a:pt x="6399" y="24835"/>
                </a:lnTo>
                <a:lnTo>
                  <a:pt x="6618" y="29257"/>
                </a:lnTo>
                <a:lnTo>
                  <a:pt x="6764" y="33792"/>
                </a:lnTo>
                <a:lnTo>
                  <a:pt x="6999" y="57387"/>
                </a:lnTo>
                <a:lnTo>
                  <a:pt x="7031" y="68103"/>
                </a:lnTo>
                <a:lnTo>
                  <a:pt x="7833" y="73977"/>
                </a:lnTo>
                <a:lnTo>
                  <a:pt x="9162" y="80274"/>
                </a:lnTo>
                <a:lnTo>
                  <a:pt x="10841" y="86853"/>
                </a:lnTo>
                <a:lnTo>
                  <a:pt x="11961" y="93621"/>
                </a:lnTo>
                <a:lnTo>
                  <a:pt x="12707" y="100514"/>
                </a:lnTo>
                <a:lnTo>
                  <a:pt x="13205" y="107490"/>
                </a:lnTo>
                <a:lnTo>
                  <a:pt x="14330" y="114523"/>
                </a:lnTo>
                <a:lnTo>
                  <a:pt x="15874" y="121592"/>
                </a:lnTo>
                <a:lnTo>
                  <a:pt x="17697" y="128686"/>
                </a:lnTo>
                <a:lnTo>
                  <a:pt x="18913" y="135797"/>
                </a:lnTo>
                <a:lnTo>
                  <a:pt x="19723" y="142918"/>
                </a:lnTo>
                <a:lnTo>
                  <a:pt x="20263" y="150048"/>
                </a:lnTo>
                <a:lnTo>
                  <a:pt x="20623" y="156388"/>
                </a:lnTo>
                <a:lnTo>
                  <a:pt x="21024" y="167666"/>
                </a:lnTo>
                <a:lnTo>
                  <a:pt x="21924" y="172896"/>
                </a:lnTo>
                <a:lnTo>
                  <a:pt x="23318" y="177970"/>
                </a:lnTo>
                <a:lnTo>
                  <a:pt x="25041" y="182940"/>
                </a:lnTo>
                <a:lnTo>
                  <a:pt x="26190" y="187047"/>
                </a:lnTo>
                <a:lnTo>
                  <a:pt x="26956" y="190579"/>
                </a:lnTo>
                <a:lnTo>
                  <a:pt x="27807" y="196620"/>
                </a:lnTo>
                <a:lnTo>
                  <a:pt x="28185" y="201951"/>
                </a:lnTo>
                <a:lnTo>
                  <a:pt x="28353" y="209083"/>
                </a:lnTo>
                <a:lnTo>
                  <a:pt x="28488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5"/>
          <p:cNvSpPr/>
          <p:nvPr/>
        </p:nvSpPr>
        <p:spPr>
          <a:xfrm>
            <a:off x="2915766" y="2414674"/>
            <a:ext cx="226076" cy="406983"/>
          </a:xfrm>
          <a:custGeom>
            <a:avLst/>
            <a:gdLst/>
            <a:ahLst/>
            <a:cxnLst/>
            <a:rect l="0" t="0" r="0" b="0"/>
            <a:pathLst>
              <a:path w="226076" h="406983">
                <a:moveTo>
                  <a:pt x="77465" y="7057"/>
                </a:moveTo>
                <a:lnTo>
                  <a:pt x="77465" y="0"/>
                </a:lnTo>
                <a:lnTo>
                  <a:pt x="77465" y="38023"/>
                </a:lnTo>
                <a:lnTo>
                  <a:pt x="72555" y="53243"/>
                </a:lnTo>
                <a:lnTo>
                  <a:pt x="71314" y="62244"/>
                </a:lnTo>
                <a:lnTo>
                  <a:pt x="70615" y="72445"/>
                </a:lnTo>
                <a:lnTo>
                  <a:pt x="70408" y="84287"/>
                </a:lnTo>
                <a:lnTo>
                  <a:pt x="69585" y="87912"/>
                </a:lnTo>
                <a:lnTo>
                  <a:pt x="65429" y="97601"/>
                </a:lnTo>
                <a:lnTo>
                  <a:pt x="63844" y="109379"/>
                </a:lnTo>
                <a:lnTo>
                  <a:pt x="63309" y="120872"/>
                </a:lnTo>
                <a:lnTo>
                  <a:pt x="63265" y="123415"/>
                </a:lnTo>
                <a:lnTo>
                  <a:pt x="64030" y="125904"/>
                </a:lnTo>
                <a:lnTo>
                  <a:pt x="68104" y="133199"/>
                </a:lnTo>
                <a:lnTo>
                  <a:pt x="70458" y="140388"/>
                </a:lnTo>
                <a:lnTo>
                  <a:pt x="73821" y="145161"/>
                </a:lnTo>
                <a:lnTo>
                  <a:pt x="72655" y="147545"/>
                </a:lnTo>
                <a:lnTo>
                  <a:pt x="69496" y="149928"/>
                </a:lnTo>
                <a:lnTo>
                  <a:pt x="62810" y="153899"/>
                </a:lnTo>
                <a:lnTo>
                  <a:pt x="62139" y="154958"/>
                </a:lnTo>
                <a:lnTo>
                  <a:pt x="62485" y="155664"/>
                </a:lnTo>
                <a:lnTo>
                  <a:pt x="63509" y="156134"/>
                </a:lnTo>
                <a:lnTo>
                  <a:pt x="66765" y="156657"/>
                </a:lnTo>
                <a:lnTo>
                  <a:pt x="68744" y="157590"/>
                </a:lnTo>
                <a:lnTo>
                  <a:pt x="75507" y="162675"/>
                </a:lnTo>
                <a:lnTo>
                  <a:pt x="76160" y="163190"/>
                </a:lnTo>
                <a:lnTo>
                  <a:pt x="77388" y="162739"/>
                </a:lnTo>
                <a:lnTo>
                  <a:pt x="82910" y="159106"/>
                </a:lnTo>
                <a:lnTo>
                  <a:pt x="87293" y="157978"/>
                </a:lnTo>
                <a:lnTo>
                  <a:pt x="105600" y="153551"/>
                </a:lnTo>
                <a:lnTo>
                  <a:pt x="111303" y="151551"/>
                </a:lnTo>
                <a:lnTo>
                  <a:pt x="115899" y="149424"/>
                </a:lnTo>
                <a:lnTo>
                  <a:pt x="119756" y="147212"/>
                </a:lnTo>
                <a:lnTo>
                  <a:pt x="126159" y="142637"/>
                </a:lnTo>
                <a:lnTo>
                  <a:pt x="131650" y="137959"/>
                </a:lnTo>
                <a:lnTo>
                  <a:pt x="136737" y="133233"/>
                </a:lnTo>
                <a:lnTo>
                  <a:pt x="144063" y="126111"/>
                </a:lnTo>
                <a:lnTo>
                  <a:pt x="148868" y="119236"/>
                </a:lnTo>
                <a:lnTo>
                  <a:pt x="153650" y="110889"/>
                </a:lnTo>
                <a:lnTo>
                  <a:pt x="158421" y="101888"/>
                </a:lnTo>
                <a:lnTo>
                  <a:pt x="163187" y="94712"/>
                </a:lnTo>
                <a:lnTo>
                  <a:pt x="165569" y="91688"/>
                </a:lnTo>
                <a:lnTo>
                  <a:pt x="168216" y="86210"/>
                </a:lnTo>
                <a:lnTo>
                  <a:pt x="169392" y="80336"/>
                </a:lnTo>
                <a:lnTo>
                  <a:pt x="170055" y="68898"/>
                </a:lnTo>
                <a:lnTo>
                  <a:pt x="170278" y="57519"/>
                </a:lnTo>
                <a:lnTo>
                  <a:pt x="170330" y="40421"/>
                </a:lnTo>
                <a:lnTo>
                  <a:pt x="171125" y="38825"/>
                </a:lnTo>
                <a:lnTo>
                  <a:pt x="172449" y="37760"/>
                </a:lnTo>
                <a:lnTo>
                  <a:pt x="177451" y="35643"/>
                </a:lnTo>
                <a:lnTo>
                  <a:pt x="187418" y="45576"/>
                </a:lnTo>
                <a:lnTo>
                  <a:pt x="188867" y="47817"/>
                </a:lnTo>
                <a:lnTo>
                  <a:pt x="190477" y="52425"/>
                </a:lnTo>
                <a:lnTo>
                  <a:pt x="192304" y="62644"/>
                </a:lnTo>
                <a:lnTo>
                  <a:pt x="197393" y="73886"/>
                </a:lnTo>
                <a:lnTo>
                  <a:pt x="203928" y="83391"/>
                </a:lnTo>
                <a:lnTo>
                  <a:pt x="210891" y="95908"/>
                </a:lnTo>
                <a:lnTo>
                  <a:pt x="222731" y="119074"/>
                </a:lnTo>
                <a:lnTo>
                  <a:pt x="225371" y="130661"/>
                </a:lnTo>
                <a:lnTo>
                  <a:pt x="226075" y="137084"/>
                </a:lnTo>
                <a:lnTo>
                  <a:pt x="224163" y="142954"/>
                </a:lnTo>
                <a:lnTo>
                  <a:pt x="220508" y="148455"/>
                </a:lnTo>
                <a:lnTo>
                  <a:pt x="215689" y="153710"/>
                </a:lnTo>
                <a:lnTo>
                  <a:pt x="213271" y="159594"/>
                </a:lnTo>
                <a:lnTo>
                  <a:pt x="212452" y="165899"/>
                </a:lnTo>
                <a:lnTo>
                  <a:pt x="212865" y="179253"/>
                </a:lnTo>
                <a:lnTo>
                  <a:pt x="213167" y="221435"/>
                </a:lnTo>
                <a:lnTo>
                  <a:pt x="213183" y="235686"/>
                </a:lnTo>
                <a:lnTo>
                  <a:pt x="211074" y="247841"/>
                </a:lnTo>
                <a:lnTo>
                  <a:pt x="208284" y="259328"/>
                </a:lnTo>
                <a:lnTo>
                  <a:pt x="207540" y="265725"/>
                </a:lnTo>
                <a:lnTo>
                  <a:pt x="207044" y="272371"/>
                </a:lnTo>
                <a:lnTo>
                  <a:pt x="205920" y="279183"/>
                </a:lnTo>
                <a:lnTo>
                  <a:pt x="204376" y="286106"/>
                </a:lnTo>
                <a:lnTo>
                  <a:pt x="202554" y="293102"/>
                </a:lnTo>
                <a:lnTo>
                  <a:pt x="198412" y="305109"/>
                </a:lnTo>
                <a:lnTo>
                  <a:pt x="193925" y="315737"/>
                </a:lnTo>
                <a:lnTo>
                  <a:pt x="189285" y="325752"/>
                </a:lnTo>
                <a:lnTo>
                  <a:pt x="182211" y="340316"/>
                </a:lnTo>
                <a:lnTo>
                  <a:pt x="175348" y="349905"/>
                </a:lnTo>
                <a:lnTo>
                  <a:pt x="171295" y="354685"/>
                </a:lnTo>
                <a:lnTo>
                  <a:pt x="164676" y="364229"/>
                </a:lnTo>
                <a:lnTo>
                  <a:pt x="161799" y="368997"/>
                </a:lnTo>
                <a:lnTo>
                  <a:pt x="157500" y="372969"/>
                </a:lnTo>
                <a:lnTo>
                  <a:pt x="152253" y="376411"/>
                </a:lnTo>
                <a:lnTo>
                  <a:pt x="130514" y="387638"/>
                </a:lnTo>
                <a:lnTo>
                  <a:pt x="101335" y="402307"/>
                </a:lnTo>
                <a:lnTo>
                  <a:pt x="96554" y="403907"/>
                </a:lnTo>
                <a:lnTo>
                  <a:pt x="91778" y="404974"/>
                </a:lnTo>
                <a:lnTo>
                  <a:pt x="87007" y="405685"/>
                </a:lnTo>
                <a:lnTo>
                  <a:pt x="82239" y="406159"/>
                </a:lnTo>
                <a:lnTo>
                  <a:pt x="77472" y="406475"/>
                </a:lnTo>
                <a:lnTo>
                  <a:pt x="68737" y="406826"/>
                </a:lnTo>
                <a:lnTo>
                  <a:pt x="62209" y="406982"/>
                </a:lnTo>
                <a:lnTo>
                  <a:pt x="58563" y="406230"/>
                </a:lnTo>
                <a:lnTo>
                  <a:pt x="54545" y="404935"/>
                </a:lnTo>
                <a:lnTo>
                  <a:pt x="50278" y="403277"/>
                </a:lnTo>
                <a:lnTo>
                  <a:pt x="43422" y="399319"/>
                </a:lnTo>
                <a:lnTo>
                  <a:pt x="40482" y="397153"/>
                </a:lnTo>
                <a:lnTo>
                  <a:pt x="35099" y="394745"/>
                </a:lnTo>
                <a:lnTo>
                  <a:pt x="32552" y="394103"/>
                </a:lnTo>
                <a:lnTo>
                  <a:pt x="27606" y="391273"/>
                </a:lnTo>
                <a:lnTo>
                  <a:pt x="22761" y="387370"/>
                </a:lnTo>
                <a:lnTo>
                  <a:pt x="17963" y="382989"/>
                </a:lnTo>
                <a:lnTo>
                  <a:pt x="10798" y="376060"/>
                </a:lnTo>
                <a:lnTo>
                  <a:pt x="9208" y="373709"/>
                </a:lnTo>
                <a:lnTo>
                  <a:pt x="6176" y="366608"/>
                </a:lnTo>
                <a:lnTo>
                  <a:pt x="1397" y="359477"/>
                </a:lnTo>
                <a:lnTo>
                  <a:pt x="0" y="354717"/>
                </a:lnTo>
                <a:lnTo>
                  <a:pt x="422" y="352336"/>
                </a:lnTo>
                <a:lnTo>
                  <a:pt x="6027" y="3428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6"/>
          <p:cNvSpPr/>
          <p:nvPr/>
        </p:nvSpPr>
        <p:spPr>
          <a:xfrm>
            <a:off x="3293268" y="2421731"/>
            <a:ext cx="150020" cy="35720"/>
          </a:xfrm>
          <a:custGeom>
            <a:avLst/>
            <a:gdLst/>
            <a:ahLst/>
            <a:cxnLst/>
            <a:rect l="0" t="0" r="0" b="0"/>
            <a:pathLst>
              <a:path w="150020" h="35720">
                <a:moveTo>
                  <a:pt x="0" y="35719"/>
                </a:moveTo>
                <a:lnTo>
                  <a:pt x="0" y="28662"/>
                </a:lnTo>
                <a:lnTo>
                  <a:pt x="4234" y="28614"/>
                </a:lnTo>
                <a:lnTo>
                  <a:pt x="30906" y="28575"/>
                </a:lnTo>
                <a:lnTo>
                  <a:pt x="34098" y="27781"/>
                </a:lnTo>
                <a:lnTo>
                  <a:pt x="37813" y="26458"/>
                </a:lnTo>
                <a:lnTo>
                  <a:pt x="41878" y="24783"/>
                </a:lnTo>
                <a:lnTo>
                  <a:pt x="46175" y="23665"/>
                </a:lnTo>
                <a:lnTo>
                  <a:pt x="50627" y="22921"/>
                </a:lnTo>
                <a:lnTo>
                  <a:pt x="55183" y="22424"/>
                </a:lnTo>
                <a:lnTo>
                  <a:pt x="59014" y="21299"/>
                </a:lnTo>
                <a:lnTo>
                  <a:pt x="62361" y="19756"/>
                </a:lnTo>
                <a:lnTo>
                  <a:pt x="65387" y="17933"/>
                </a:lnTo>
                <a:lnTo>
                  <a:pt x="68991" y="16718"/>
                </a:lnTo>
                <a:lnTo>
                  <a:pt x="72982" y="15907"/>
                </a:lnTo>
                <a:lnTo>
                  <a:pt x="77230" y="15367"/>
                </a:lnTo>
                <a:lnTo>
                  <a:pt x="81649" y="15007"/>
                </a:lnTo>
                <a:lnTo>
                  <a:pt x="86183" y="14767"/>
                </a:lnTo>
                <a:lnTo>
                  <a:pt x="90793" y="14607"/>
                </a:lnTo>
                <a:lnTo>
                  <a:pt x="95454" y="13707"/>
                </a:lnTo>
                <a:lnTo>
                  <a:pt x="100148" y="12313"/>
                </a:lnTo>
                <a:lnTo>
                  <a:pt x="104866" y="10590"/>
                </a:lnTo>
                <a:lnTo>
                  <a:pt x="108804" y="9441"/>
                </a:lnTo>
                <a:lnTo>
                  <a:pt x="112224" y="8675"/>
                </a:lnTo>
                <a:lnTo>
                  <a:pt x="115297" y="8165"/>
                </a:lnTo>
                <a:lnTo>
                  <a:pt x="118934" y="7031"/>
                </a:lnTo>
                <a:lnTo>
                  <a:pt x="122945" y="5481"/>
                </a:lnTo>
                <a:lnTo>
                  <a:pt x="127208" y="3654"/>
                </a:lnTo>
                <a:lnTo>
                  <a:pt x="130843" y="2436"/>
                </a:lnTo>
                <a:lnTo>
                  <a:pt x="134060" y="1624"/>
                </a:lnTo>
                <a:lnTo>
                  <a:pt x="136998" y="1082"/>
                </a:lnTo>
                <a:lnTo>
                  <a:pt x="139751" y="722"/>
                </a:lnTo>
                <a:lnTo>
                  <a:pt x="142380" y="481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7"/>
          <p:cNvSpPr/>
          <p:nvPr/>
        </p:nvSpPr>
        <p:spPr>
          <a:xfrm>
            <a:off x="3364706" y="2507456"/>
            <a:ext cx="100013" cy="7145"/>
          </a:xfrm>
          <a:custGeom>
            <a:avLst/>
            <a:gdLst/>
            <a:ahLst/>
            <a:cxnLst/>
            <a:rect l="0" t="0" r="0" b="0"/>
            <a:pathLst>
              <a:path w="100013" h="7145">
                <a:moveTo>
                  <a:pt x="0" y="7144"/>
                </a:moveTo>
                <a:lnTo>
                  <a:pt x="30990" y="7144"/>
                </a:lnTo>
                <a:lnTo>
                  <a:pt x="34154" y="6350"/>
                </a:lnTo>
                <a:lnTo>
                  <a:pt x="37851" y="5027"/>
                </a:lnTo>
                <a:lnTo>
                  <a:pt x="41902" y="3351"/>
                </a:lnTo>
                <a:lnTo>
                  <a:pt x="45397" y="2234"/>
                </a:lnTo>
                <a:lnTo>
                  <a:pt x="48521" y="1489"/>
                </a:lnTo>
                <a:lnTo>
                  <a:pt x="51397" y="993"/>
                </a:lnTo>
                <a:lnTo>
                  <a:pt x="54108" y="662"/>
                </a:lnTo>
                <a:lnTo>
                  <a:pt x="56710" y="441"/>
                </a:lnTo>
                <a:lnTo>
                  <a:pt x="59238" y="294"/>
                </a:lnTo>
                <a:lnTo>
                  <a:pt x="64163" y="131"/>
                </a:lnTo>
                <a:lnTo>
                  <a:pt x="73515" y="39"/>
                </a:ln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8"/>
          <p:cNvSpPr/>
          <p:nvPr/>
        </p:nvSpPr>
        <p:spPr>
          <a:xfrm>
            <a:off x="3565025" y="2457450"/>
            <a:ext cx="149726" cy="14288"/>
          </a:xfrm>
          <a:custGeom>
            <a:avLst/>
            <a:gdLst/>
            <a:ahLst/>
            <a:cxnLst/>
            <a:rect l="0" t="0" r="0" b="0"/>
            <a:pathLst>
              <a:path w="149726" h="14288">
                <a:moveTo>
                  <a:pt x="6850" y="0"/>
                </a:moveTo>
                <a:lnTo>
                  <a:pt x="0" y="0"/>
                </a:lnTo>
                <a:lnTo>
                  <a:pt x="16708" y="0"/>
                </a:lnTo>
                <a:lnTo>
                  <a:pt x="18978" y="793"/>
                </a:lnTo>
                <a:lnTo>
                  <a:pt x="21285" y="2116"/>
                </a:lnTo>
                <a:lnTo>
                  <a:pt x="23617" y="3792"/>
                </a:lnTo>
                <a:lnTo>
                  <a:pt x="25965" y="4909"/>
                </a:lnTo>
                <a:lnTo>
                  <a:pt x="28325" y="5654"/>
                </a:lnTo>
                <a:lnTo>
                  <a:pt x="30691" y="6150"/>
                </a:lnTo>
                <a:lnTo>
                  <a:pt x="33063" y="6481"/>
                </a:lnTo>
                <a:lnTo>
                  <a:pt x="35438" y="6702"/>
                </a:lnTo>
                <a:lnTo>
                  <a:pt x="37815" y="6849"/>
                </a:lnTo>
                <a:lnTo>
                  <a:pt x="44689" y="7012"/>
                </a:lnTo>
                <a:lnTo>
                  <a:pt x="120788" y="7143"/>
                </a:lnTo>
                <a:lnTo>
                  <a:pt x="124083" y="7937"/>
                </a:lnTo>
                <a:lnTo>
                  <a:pt x="127074" y="9260"/>
                </a:lnTo>
                <a:lnTo>
                  <a:pt x="129862" y="10936"/>
                </a:lnTo>
                <a:lnTo>
                  <a:pt x="132514" y="12053"/>
                </a:lnTo>
                <a:lnTo>
                  <a:pt x="135076" y="12798"/>
                </a:lnTo>
                <a:lnTo>
                  <a:pt x="137578" y="13294"/>
                </a:lnTo>
                <a:lnTo>
                  <a:pt x="140039" y="13625"/>
                </a:lnTo>
                <a:lnTo>
                  <a:pt x="142474" y="13846"/>
                </a:lnTo>
                <a:lnTo>
                  <a:pt x="149725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9"/>
          <p:cNvSpPr/>
          <p:nvPr/>
        </p:nvSpPr>
        <p:spPr>
          <a:xfrm>
            <a:off x="3764756" y="2364581"/>
            <a:ext cx="150020" cy="178595"/>
          </a:xfrm>
          <a:custGeom>
            <a:avLst/>
            <a:gdLst/>
            <a:ahLst/>
            <a:cxnLst/>
            <a:rect l="0" t="0" r="0" b="0"/>
            <a:pathLst>
              <a:path w="150020" h="178595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6999"/>
                </a:lnTo>
                <a:lnTo>
                  <a:pt x="7275" y="18477"/>
                </a:lnTo>
                <a:lnTo>
                  <a:pt x="8819" y="19462"/>
                </a:lnTo>
                <a:lnTo>
                  <a:pt x="10642" y="20118"/>
                </a:lnTo>
                <a:lnTo>
                  <a:pt x="11857" y="21349"/>
                </a:lnTo>
                <a:lnTo>
                  <a:pt x="12667" y="22964"/>
                </a:lnTo>
                <a:lnTo>
                  <a:pt x="13207" y="24834"/>
                </a:lnTo>
                <a:lnTo>
                  <a:pt x="15924" y="29029"/>
                </a:lnTo>
                <a:lnTo>
                  <a:pt x="17760" y="31259"/>
                </a:lnTo>
                <a:lnTo>
                  <a:pt x="18983" y="33539"/>
                </a:lnTo>
                <a:lnTo>
                  <a:pt x="20343" y="38190"/>
                </a:lnTo>
                <a:lnTo>
                  <a:pt x="23064" y="42902"/>
                </a:lnTo>
                <a:lnTo>
                  <a:pt x="26920" y="47643"/>
                </a:lnTo>
                <a:lnTo>
                  <a:pt x="31279" y="52395"/>
                </a:lnTo>
                <a:lnTo>
                  <a:pt x="38195" y="59533"/>
                </a:lnTo>
                <a:lnTo>
                  <a:pt x="40545" y="62708"/>
                </a:lnTo>
                <a:lnTo>
                  <a:pt x="42905" y="66411"/>
                </a:lnTo>
                <a:lnTo>
                  <a:pt x="45272" y="70468"/>
                </a:lnTo>
                <a:lnTo>
                  <a:pt x="47644" y="73966"/>
                </a:lnTo>
                <a:lnTo>
                  <a:pt x="50019" y="77092"/>
                </a:lnTo>
                <a:lnTo>
                  <a:pt x="52396" y="79969"/>
                </a:lnTo>
                <a:lnTo>
                  <a:pt x="54774" y="82682"/>
                </a:lnTo>
                <a:lnTo>
                  <a:pt x="57154" y="85283"/>
                </a:lnTo>
                <a:lnTo>
                  <a:pt x="61914" y="90291"/>
                </a:lnTo>
                <a:lnTo>
                  <a:pt x="87113" y="115680"/>
                </a:lnTo>
                <a:lnTo>
                  <a:pt x="89826" y="119189"/>
                </a:lnTo>
                <a:lnTo>
                  <a:pt x="92427" y="123115"/>
                </a:lnTo>
                <a:lnTo>
                  <a:pt x="94955" y="127321"/>
                </a:lnTo>
                <a:lnTo>
                  <a:pt x="97435" y="130918"/>
                </a:lnTo>
                <a:lnTo>
                  <a:pt x="99881" y="134110"/>
                </a:lnTo>
                <a:lnTo>
                  <a:pt x="102307" y="137032"/>
                </a:lnTo>
                <a:lnTo>
                  <a:pt x="104717" y="139773"/>
                </a:lnTo>
                <a:lnTo>
                  <a:pt x="107117" y="142395"/>
                </a:lnTo>
                <a:lnTo>
                  <a:pt x="111901" y="147424"/>
                </a:lnTo>
                <a:lnTo>
                  <a:pt x="116673" y="152305"/>
                </a:lnTo>
                <a:lnTo>
                  <a:pt x="119057" y="153924"/>
                </a:lnTo>
                <a:lnTo>
                  <a:pt x="121440" y="155003"/>
                </a:lnTo>
                <a:lnTo>
                  <a:pt x="123822" y="155723"/>
                </a:lnTo>
                <a:lnTo>
                  <a:pt x="125411" y="156997"/>
                </a:lnTo>
                <a:lnTo>
                  <a:pt x="126470" y="158639"/>
                </a:lnTo>
                <a:lnTo>
                  <a:pt x="127646" y="162581"/>
                </a:lnTo>
                <a:lnTo>
                  <a:pt x="128169" y="166979"/>
                </a:lnTo>
                <a:lnTo>
                  <a:pt x="129102" y="168469"/>
                </a:lnTo>
                <a:lnTo>
                  <a:pt x="130518" y="169463"/>
                </a:lnTo>
                <a:lnTo>
                  <a:pt x="132256" y="170125"/>
                </a:lnTo>
                <a:lnTo>
                  <a:pt x="133414" y="171360"/>
                </a:lnTo>
                <a:lnTo>
                  <a:pt x="134187" y="172978"/>
                </a:lnTo>
                <a:lnTo>
                  <a:pt x="134702" y="174850"/>
                </a:lnTo>
                <a:lnTo>
                  <a:pt x="135838" y="176098"/>
                </a:lnTo>
                <a:lnTo>
                  <a:pt x="137390" y="176930"/>
                </a:lnTo>
                <a:lnTo>
                  <a:pt x="141231" y="177854"/>
                </a:lnTo>
                <a:lnTo>
                  <a:pt x="145584" y="178265"/>
                </a:lnTo>
                <a:lnTo>
                  <a:pt x="150019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0"/>
          <p:cNvSpPr/>
          <p:nvPr/>
        </p:nvSpPr>
        <p:spPr>
          <a:xfrm>
            <a:off x="3772221" y="2371725"/>
            <a:ext cx="156842" cy="192882"/>
          </a:xfrm>
          <a:custGeom>
            <a:avLst/>
            <a:gdLst/>
            <a:ahLst/>
            <a:cxnLst/>
            <a:rect l="0" t="0" r="0" b="0"/>
            <a:pathLst>
              <a:path w="156842" h="192882">
                <a:moveTo>
                  <a:pt x="156841" y="0"/>
                </a:moveTo>
                <a:lnTo>
                  <a:pt x="145992" y="0"/>
                </a:lnTo>
                <a:lnTo>
                  <a:pt x="144052" y="793"/>
                </a:lnTo>
                <a:lnTo>
                  <a:pt x="139780" y="3792"/>
                </a:lnTo>
                <a:lnTo>
                  <a:pt x="137530" y="6497"/>
                </a:lnTo>
                <a:lnTo>
                  <a:pt x="135235" y="9887"/>
                </a:lnTo>
                <a:lnTo>
                  <a:pt x="132912" y="13735"/>
                </a:lnTo>
                <a:lnTo>
                  <a:pt x="130570" y="17094"/>
                </a:lnTo>
                <a:lnTo>
                  <a:pt x="125851" y="22943"/>
                </a:lnTo>
                <a:lnTo>
                  <a:pt x="123481" y="26408"/>
                </a:lnTo>
                <a:lnTo>
                  <a:pt x="121107" y="30305"/>
                </a:lnTo>
                <a:lnTo>
                  <a:pt x="118731" y="34491"/>
                </a:lnTo>
                <a:lnTo>
                  <a:pt x="115559" y="38869"/>
                </a:lnTo>
                <a:lnTo>
                  <a:pt x="111857" y="43375"/>
                </a:lnTo>
                <a:lnTo>
                  <a:pt x="107802" y="47966"/>
                </a:lnTo>
                <a:lnTo>
                  <a:pt x="99063" y="57301"/>
                </a:lnTo>
                <a:lnTo>
                  <a:pt x="94509" y="62013"/>
                </a:lnTo>
                <a:lnTo>
                  <a:pt x="90680" y="66742"/>
                </a:lnTo>
                <a:lnTo>
                  <a:pt x="87334" y="71482"/>
                </a:lnTo>
                <a:lnTo>
                  <a:pt x="84309" y="76230"/>
                </a:lnTo>
                <a:lnTo>
                  <a:pt x="80705" y="80982"/>
                </a:lnTo>
                <a:lnTo>
                  <a:pt x="76715" y="85738"/>
                </a:lnTo>
                <a:lnTo>
                  <a:pt x="72468" y="90496"/>
                </a:lnTo>
                <a:lnTo>
                  <a:pt x="63515" y="100016"/>
                </a:lnTo>
                <a:lnTo>
                  <a:pt x="58905" y="104777"/>
                </a:lnTo>
                <a:lnTo>
                  <a:pt x="55038" y="109539"/>
                </a:lnTo>
                <a:lnTo>
                  <a:pt x="51666" y="114301"/>
                </a:lnTo>
                <a:lnTo>
                  <a:pt x="48624" y="119063"/>
                </a:lnTo>
                <a:lnTo>
                  <a:pt x="45009" y="123825"/>
                </a:lnTo>
                <a:lnTo>
                  <a:pt x="41012" y="128587"/>
                </a:lnTo>
                <a:lnTo>
                  <a:pt x="36758" y="133350"/>
                </a:lnTo>
                <a:lnTo>
                  <a:pt x="33130" y="138112"/>
                </a:lnTo>
                <a:lnTo>
                  <a:pt x="29917" y="142875"/>
                </a:lnTo>
                <a:lnTo>
                  <a:pt x="26981" y="147637"/>
                </a:lnTo>
                <a:lnTo>
                  <a:pt x="24230" y="151606"/>
                </a:lnTo>
                <a:lnTo>
                  <a:pt x="21603" y="155045"/>
                </a:lnTo>
                <a:lnTo>
                  <a:pt x="19058" y="158132"/>
                </a:lnTo>
                <a:lnTo>
                  <a:pt x="17360" y="161777"/>
                </a:lnTo>
                <a:lnTo>
                  <a:pt x="16229" y="165795"/>
                </a:lnTo>
                <a:lnTo>
                  <a:pt x="15474" y="170061"/>
                </a:lnTo>
                <a:lnTo>
                  <a:pt x="14971" y="173699"/>
                </a:lnTo>
                <a:lnTo>
                  <a:pt x="14637" y="176918"/>
                </a:lnTo>
                <a:lnTo>
                  <a:pt x="14413" y="179858"/>
                </a:lnTo>
                <a:lnTo>
                  <a:pt x="13470" y="181817"/>
                </a:lnTo>
                <a:lnTo>
                  <a:pt x="12048" y="183124"/>
                </a:lnTo>
                <a:lnTo>
                  <a:pt x="10306" y="183995"/>
                </a:lnTo>
                <a:lnTo>
                  <a:pt x="9145" y="185369"/>
                </a:lnTo>
                <a:lnTo>
                  <a:pt x="8371" y="187080"/>
                </a:lnTo>
                <a:lnTo>
                  <a:pt x="7854" y="189013"/>
                </a:lnTo>
                <a:lnTo>
                  <a:pt x="6717" y="190303"/>
                </a:lnTo>
                <a:lnTo>
                  <a:pt x="5165" y="191162"/>
                </a:lnTo>
                <a:lnTo>
                  <a:pt x="0" y="192780"/>
                </a:lnTo>
                <a:lnTo>
                  <a:pt x="4651" y="192861"/>
                </a:lnTo>
                <a:lnTo>
                  <a:pt x="682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1"/>
          <p:cNvSpPr/>
          <p:nvPr/>
        </p:nvSpPr>
        <p:spPr>
          <a:xfrm>
            <a:off x="4043449" y="2328862"/>
            <a:ext cx="35633" cy="214314"/>
          </a:xfrm>
          <a:custGeom>
            <a:avLst/>
            <a:gdLst/>
            <a:ahLst/>
            <a:cxnLst/>
            <a:rect l="0" t="0" r="0" b="0"/>
            <a:pathLst>
              <a:path w="35633" h="214314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0" y="6151"/>
                </a:lnTo>
                <a:lnTo>
                  <a:pt x="765" y="8069"/>
                </a:lnTo>
                <a:lnTo>
                  <a:pt x="2069" y="10936"/>
                </a:lnTo>
                <a:lnTo>
                  <a:pt x="3731" y="14434"/>
                </a:lnTo>
                <a:lnTo>
                  <a:pt x="4840" y="17560"/>
                </a:lnTo>
                <a:lnTo>
                  <a:pt x="5579" y="20438"/>
                </a:lnTo>
                <a:lnTo>
                  <a:pt x="6400" y="26546"/>
                </a:lnTo>
                <a:lnTo>
                  <a:pt x="6619" y="30397"/>
                </a:lnTo>
                <a:lnTo>
                  <a:pt x="6862" y="38910"/>
                </a:lnTo>
                <a:lnTo>
                  <a:pt x="7054" y="85739"/>
                </a:lnTo>
                <a:lnTo>
                  <a:pt x="7054" y="90497"/>
                </a:lnTo>
                <a:lnTo>
                  <a:pt x="7849" y="96050"/>
                </a:lnTo>
                <a:lnTo>
                  <a:pt x="9172" y="102133"/>
                </a:lnTo>
                <a:lnTo>
                  <a:pt x="10848" y="108570"/>
                </a:lnTo>
                <a:lnTo>
                  <a:pt x="11966" y="114449"/>
                </a:lnTo>
                <a:lnTo>
                  <a:pt x="12711" y="119956"/>
                </a:lnTo>
                <a:lnTo>
                  <a:pt x="13207" y="125214"/>
                </a:lnTo>
                <a:lnTo>
                  <a:pt x="13538" y="130307"/>
                </a:lnTo>
                <a:lnTo>
                  <a:pt x="13759" y="135290"/>
                </a:lnTo>
                <a:lnTo>
                  <a:pt x="13906" y="140200"/>
                </a:lnTo>
                <a:lnTo>
                  <a:pt x="14798" y="144267"/>
                </a:lnTo>
                <a:lnTo>
                  <a:pt x="16186" y="147772"/>
                </a:lnTo>
                <a:lnTo>
                  <a:pt x="17906" y="150902"/>
                </a:lnTo>
                <a:lnTo>
                  <a:pt x="19052" y="154576"/>
                </a:lnTo>
                <a:lnTo>
                  <a:pt x="19816" y="158613"/>
                </a:lnTo>
                <a:lnTo>
                  <a:pt x="20325" y="162892"/>
                </a:lnTo>
                <a:lnTo>
                  <a:pt x="20665" y="166539"/>
                </a:lnTo>
                <a:lnTo>
                  <a:pt x="21043" y="172707"/>
                </a:lnTo>
                <a:lnTo>
                  <a:pt x="21937" y="176257"/>
                </a:lnTo>
                <a:lnTo>
                  <a:pt x="23327" y="180211"/>
                </a:lnTo>
                <a:lnTo>
                  <a:pt x="25048" y="184434"/>
                </a:lnTo>
                <a:lnTo>
                  <a:pt x="26194" y="188044"/>
                </a:lnTo>
                <a:lnTo>
                  <a:pt x="26959" y="191244"/>
                </a:lnTo>
                <a:lnTo>
                  <a:pt x="27469" y="194171"/>
                </a:lnTo>
                <a:lnTo>
                  <a:pt x="28602" y="196916"/>
                </a:lnTo>
                <a:lnTo>
                  <a:pt x="30151" y="199540"/>
                </a:lnTo>
                <a:lnTo>
                  <a:pt x="34549" y="205662"/>
                </a:lnTo>
                <a:lnTo>
                  <a:pt x="35151" y="208616"/>
                </a:lnTo>
                <a:lnTo>
                  <a:pt x="35632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2"/>
          <p:cNvSpPr/>
          <p:nvPr/>
        </p:nvSpPr>
        <p:spPr>
          <a:xfrm>
            <a:off x="4000500" y="2407443"/>
            <a:ext cx="142876" cy="21433"/>
          </a:xfrm>
          <a:custGeom>
            <a:avLst/>
            <a:gdLst/>
            <a:ahLst/>
            <a:cxnLst/>
            <a:rect l="0" t="0" r="0" b="0"/>
            <a:pathLst>
              <a:path w="142876" h="21433">
                <a:moveTo>
                  <a:pt x="0" y="21432"/>
                </a:moveTo>
                <a:lnTo>
                  <a:pt x="16792" y="21432"/>
                </a:lnTo>
                <a:lnTo>
                  <a:pt x="19925" y="20638"/>
                </a:lnTo>
                <a:lnTo>
                  <a:pt x="23603" y="19315"/>
                </a:lnTo>
                <a:lnTo>
                  <a:pt x="27641" y="17639"/>
                </a:lnTo>
                <a:lnTo>
                  <a:pt x="31127" y="16522"/>
                </a:lnTo>
                <a:lnTo>
                  <a:pt x="34245" y="15777"/>
                </a:lnTo>
                <a:lnTo>
                  <a:pt x="37117" y="15281"/>
                </a:lnTo>
                <a:lnTo>
                  <a:pt x="40620" y="14950"/>
                </a:lnTo>
                <a:lnTo>
                  <a:pt x="44543" y="14729"/>
                </a:lnTo>
                <a:lnTo>
                  <a:pt x="53134" y="14484"/>
                </a:lnTo>
                <a:lnTo>
                  <a:pt x="62244" y="14375"/>
                </a:lnTo>
                <a:lnTo>
                  <a:pt x="66102" y="13552"/>
                </a:lnTo>
                <a:lnTo>
                  <a:pt x="69468" y="12210"/>
                </a:lnTo>
                <a:lnTo>
                  <a:pt x="72505" y="10521"/>
                </a:lnTo>
                <a:lnTo>
                  <a:pt x="76912" y="9395"/>
                </a:lnTo>
                <a:lnTo>
                  <a:pt x="82231" y="8645"/>
                </a:lnTo>
                <a:lnTo>
                  <a:pt x="92903" y="7811"/>
                </a:lnTo>
                <a:lnTo>
                  <a:pt x="100292" y="7440"/>
                </a:lnTo>
                <a:lnTo>
                  <a:pt x="104168" y="6548"/>
                </a:lnTo>
                <a:lnTo>
                  <a:pt x="108339" y="5159"/>
                </a:lnTo>
                <a:lnTo>
                  <a:pt x="112707" y="3439"/>
                </a:lnTo>
                <a:lnTo>
                  <a:pt x="117206" y="2293"/>
                </a:lnTo>
                <a:lnTo>
                  <a:pt x="121794" y="1529"/>
                </a:lnTo>
                <a:lnTo>
                  <a:pt x="126439" y="1019"/>
                </a:lnTo>
                <a:lnTo>
                  <a:pt x="130330" y="680"/>
                </a:lnTo>
                <a:lnTo>
                  <a:pt x="133718" y="453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3"/>
          <p:cNvSpPr/>
          <p:nvPr/>
        </p:nvSpPr>
        <p:spPr>
          <a:xfrm>
            <a:off x="4187326" y="2271712"/>
            <a:ext cx="127462" cy="228601"/>
          </a:xfrm>
          <a:custGeom>
            <a:avLst/>
            <a:gdLst/>
            <a:ahLst/>
            <a:cxnLst/>
            <a:rect l="0" t="0" r="0" b="0"/>
            <a:pathLst>
              <a:path w="127462" h="228601">
                <a:moveTo>
                  <a:pt x="56061" y="0"/>
                </a:moveTo>
                <a:lnTo>
                  <a:pt x="62212" y="0"/>
                </a:lnTo>
                <a:lnTo>
                  <a:pt x="62543" y="794"/>
                </a:lnTo>
                <a:lnTo>
                  <a:pt x="62911" y="3792"/>
                </a:lnTo>
                <a:lnTo>
                  <a:pt x="62215" y="5703"/>
                </a:lnTo>
                <a:lnTo>
                  <a:pt x="58237" y="12185"/>
                </a:lnTo>
                <a:lnTo>
                  <a:pt x="55912" y="19133"/>
                </a:lnTo>
                <a:lnTo>
                  <a:pt x="50549" y="27012"/>
                </a:lnTo>
                <a:lnTo>
                  <a:pt x="48418" y="30708"/>
                </a:lnTo>
                <a:lnTo>
                  <a:pt x="46203" y="34760"/>
                </a:lnTo>
                <a:lnTo>
                  <a:pt x="44727" y="39048"/>
                </a:lnTo>
                <a:lnTo>
                  <a:pt x="43742" y="43494"/>
                </a:lnTo>
                <a:lnTo>
                  <a:pt x="43086" y="48046"/>
                </a:lnTo>
                <a:lnTo>
                  <a:pt x="41855" y="52668"/>
                </a:lnTo>
                <a:lnTo>
                  <a:pt x="40240" y="57337"/>
                </a:lnTo>
                <a:lnTo>
                  <a:pt x="38370" y="62037"/>
                </a:lnTo>
                <a:lnTo>
                  <a:pt x="36330" y="66758"/>
                </a:lnTo>
                <a:lnTo>
                  <a:pt x="31945" y="76237"/>
                </a:lnTo>
                <a:lnTo>
                  <a:pt x="29665" y="80193"/>
                </a:lnTo>
                <a:lnTo>
                  <a:pt x="27351" y="83625"/>
                </a:lnTo>
                <a:lnTo>
                  <a:pt x="25015" y="86706"/>
                </a:lnTo>
                <a:lnTo>
                  <a:pt x="23458" y="90348"/>
                </a:lnTo>
                <a:lnTo>
                  <a:pt x="22419" y="94363"/>
                </a:lnTo>
                <a:lnTo>
                  <a:pt x="21727" y="98628"/>
                </a:lnTo>
                <a:lnTo>
                  <a:pt x="20472" y="103058"/>
                </a:lnTo>
                <a:lnTo>
                  <a:pt x="18841" y="107599"/>
                </a:lnTo>
                <a:lnTo>
                  <a:pt x="16960" y="112214"/>
                </a:lnTo>
                <a:lnTo>
                  <a:pt x="15706" y="116878"/>
                </a:lnTo>
                <a:lnTo>
                  <a:pt x="14870" y="121575"/>
                </a:lnTo>
                <a:lnTo>
                  <a:pt x="14314" y="126294"/>
                </a:lnTo>
                <a:lnTo>
                  <a:pt x="13148" y="131027"/>
                </a:lnTo>
                <a:lnTo>
                  <a:pt x="11577" y="135770"/>
                </a:lnTo>
                <a:lnTo>
                  <a:pt x="9737" y="140520"/>
                </a:lnTo>
                <a:lnTo>
                  <a:pt x="8509" y="145273"/>
                </a:lnTo>
                <a:lnTo>
                  <a:pt x="7691" y="150030"/>
                </a:lnTo>
                <a:lnTo>
                  <a:pt x="7146" y="154789"/>
                </a:lnTo>
                <a:lnTo>
                  <a:pt x="5988" y="159549"/>
                </a:lnTo>
                <a:lnTo>
                  <a:pt x="4423" y="164310"/>
                </a:lnTo>
                <a:lnTo>
                  <a:pt x="2586" y="169071"/>
                </a:lnTo>
                <a:lnTo>
                  <a:pt x="1361" y="173039"/>
                </a:lnTo>
                <a:lnTo>
                  <a:pt x="0" y="179565"/>
                </a:lnTo>
                <a:lnTo>
                  <a:pt x="431" y="183210"/>
                </a:lnTo>
                <a:lnTo>
                  <a:pt x="1512" y="187227"/>
                </a:lnTo>
                <a:lnTo>
                  <a:pt x="3026" y="191493"/>
                </a:lnTo>
                <a:lnTo>
                  <a:pt x="4709" y="198350"/>
                </a:lnTo>
                <a:lnTo>
                  <a:pt x="5456" y="204043"/>
                </a:lnTo>
                <a:lnTo>
                  <a:pt x="5789" y="209219"/>
                </a:lnTo>
                <a:lnTo>
                  <a:pt x="6671" y="211711"/>
                </a:lnTo>
                <a:lnTo>
                  <a:pt x="9768" y="216596"/>
                </a:lnTo>
                <a:lnTo>
                  <a:pt x="11706" y="218216"/>
                </a:lnTo>
                <a:lnTo>
                  <a:pt x="13791" y="219296"/>
                </a:lnTo>
                <a:lnTo>
                  <a:pt x="15975" y="220016"/>
                </a:lnTo>
                <a:lnTo>
                  <a:pt x="18224" y="221290"/>
                </a:lnTo>
                <a:lnTo>
                  <a:pt x="20518" y="222933"/>
                </a:lnTo>
                <a:lnTo>
                  <a:pt x="22841" y="224822"/>
                </a:lnTo>
                <a:lnTo>
                  <a:pt x="25183" y="226081"/>
                </a:lnTo>
                <a:lnTo>
                  <a:pt x="27538" y="226921"/>
                </a:lnTo>
                <a:lnTo>
                  <a:pt x="29902" y="227480"/>
                </a:lnTo>
                <a:lnTo>
                  <a:pt x="32272" y="227854"/>
                </a:lnTo>
                <a:lnTo>
                  <a:pt x="34645" y="228103"/>
                </a:lnTo>
                <a:lnTo>
                  <a:pt x="37021" y="228268"/>
                </a:lnTo>
                <a:lnTo>
                  <a:pt x="40193" y="228379"/>
                </a:lnTo>
                <a:lnTo>
                  <a:pt x="47950" y="228502"/>
                </a:lnTo>
                <a:lnTo>
                  <a:pt x="51447" y="227741"/>
                </a:lnTo>
                <a:lnTo>
                  <a:pt x="54573" y="226440"/>
                </a:lnTo>
                <a:lnTo>
                  <a:pt x="57450" y="224779"/>
                </a:lnTo>
                <a:lnTo>
                  <a:pt x="60162" y="223671"/>
                </a:lnTo>
                <a:lnTo>
                  <a:pt x="62764" y="222933"/>
                </a:lnTo>
                <a:lnTo>
                  <a:pt x="65292" y="222441"/>
                </a:lnTo>
                <a:lnTo>
                  <a:pt x="68565" y="221319"/>
                </a:lnTo>
                <a:lnTo>
                  <a:pt x="72334" y="219777"/>
                </a:lnTo>
                <a:lnTo>
                  <a:pt x="76435" y="217956"/>
                </a:lnTo>
                <a:lnTo>
                  <a:pt x="80756" y="215154"/>
                </a:lnTo>
                <a:lnTo>
                  <a:pt x="85225" y="211698"/>
                </a:lnTo>
                <a:lnTo>
                  <a:pt x="89791" y="207807"/>
                </a:lnTo>
                <a:lnTo>
                  <a:pt x="93629" y="204419"/>
                </a:lnTo>
                <a:lnTo>
                  <a:pt x="100010" y="198539"/>
                </a:lnTo>
                <a:lnTo>
                  <a:pt x="108065" y="190765"/>
                </a:lnTo>
                <a:lnTo>
                  <a:pt x="115479" y="183435"/>
                </a:lnTo>
                <a:lnTo>
                  <a:pt x="117898" y="180234"/>
                </a:lnTo>
                <a:lnTo>
                  <a:pt x="120304" y="176512"/>
                </a:lnTo>
                <a:lnTo>
                  <a:pt x="122702" y="172444"/>
                </a:lnTo>
                <a:lnTo>
                  <a:pt x="125367" y="165806"/>
                </a:lnTo>
                <a:lnTo>
                  <a:pt x="126551" y="160211"/>
                </a:lnTo>
                <a:lnTo>
                  <a:pt x="127077" y="155077"/>
                </a:lnTo>
                <a:lnTo>
                  <a:pt x="127311" y="150151"/>
                </a:lnTo>
                <a:lnTo>
                  <a:pt x="127443" y="142914"/>
                </a:lnTo>
                <a:lnTo>
                  <a:pt x="127461" y="140520"/>
                </a:lnTo>
                <a:lnTo>
                  <a:pt x="126680" y="138923"/>
                </a:lnTo>
                <a:lnTo>
                  <a:pt x="125365" y="137859"/>
                </a:lnTo>
                <a:lnTo>
                  <a:pt x="123695" y="137150"/>
                </a:lnTo>
                <a:lnTo>
                  <a:pt x="119723" y="134245"/>
                </a:lnTo>
                <a:lnTo>
                  <a:pt x="117552" y="132359"/>
                </a:lnTo>
                <a:lnTo>
                  <a:pt x="115311" y="131102"/>
                </a:lnTo>
                <a:lnTo>
                  <a:pt x="113024" y="130264"/>
                </a:lnTo>
                <a:lnTo>
                  <a:pt x="110705" y="129705"/>
                </a:lnTo>
                <a:lnTo>
                  <a:pt x="108366" y="130126"/>
                </a:lnTo>
                <a:lnTo>
                  <a:pt x="106012" y="131201"/>
                </a:lnTo>
                <a:lnTo>
                  <a:pt x="103649" y="132711"/>
                </a:lnTo>
                <a:lnTo>
                  <a:pt x="100486" y="134512"/>
                </a:lnTo>
                <a:lnTo>
                  <a:pt x="92739" y="138629"/>
                </a:lnTo>
                <a:lnTo>
                  <a:pt x="89244" y="140044"/>
                </a:lnTo>
                <a:lnTo>
                  <a:pt x="86121" y="140988"/>
                </a:lnTo>
                <a:lnTo>
                  <a:pt x="83245" y="141617"/>
                </a:lnTo>
                <a:lnTo>
                  <a:pt x="79739" y="142830"/>
                </a:lnTo>
                <a:lnTo>
                  <a:pt x="75816" y="144432"/>
                </a:lnTo>
                <a:lnTo>
                  <a:pt x="71612" y="146295"/>
                </a:lnTo>
                <a:lnTo>
                  <a:pt x="62708" y="150480"/>
                </a:lnTo>
                <a:lnTo>
                  <a:pt x="58111" y="152708"/>
                </a:lnTo>
                <a:lnTo>
                  <a:pt x="54253" y="155780"/>
                </a:lnTo>
                <a:lnTo>
                  <a:pt x="50887" y="159416"/>
                </a:lnTo>
                <a:lnTo>
                  <a:pt x="47849" y="163427"/>
                </a:lnTo>
                <a:lnTo>
                  <a:pt x="44237" y="166895"/>
                </a:lnTo>
                <a:lnTo>
                  <a:pt x="40240" y="170001"/>
                </a:lnTo>
                <a:lnTo>
                  <a:pt x="35989" y="172865"/>
                </a:lnTo>
                <a:lnTo>
                  <a:pt x="33155" y="175569"/>
                </a:lnTo>
                <a:lnTo>
                  <a:pt x="31266" y="178165"/>
                </a:lnTo>
                <a:lnTo>
                  <a:pt x="30005" y="180689"/>
                </a:lnTo>
                <a:lnTo>
                  <a:pt x="27578" y="183165"/>
                </a:lnTo>
                <a:lnTo>
                  <a:pt x="24372" y="185610"/>
                </a:lnTo>
                <a:lnTo>
                  <a:pt x="20648" y="188034"/>
                </a:lnTo>
                <a:lnTo>
                  <a:pt x="18165" y="190443"/>
                </a:lnTo>
                <a:lnTo>
                  <a:pt x="16509" y="192843"/>
                </a:lnTo>
                <a:lnTo>
                  <a:pt x="14670" y="197627"/>
                </a:lnTo>
                <a:lnTo>
                  <a:pt x="13853" y="202399"/>
                </a:lnTo>
                <a:lnTo>
                  <a:pt x="13489" y="207165"/>
                </a:lnTo>
                <a:lnTo>
                  <a:pt x="13328" y="211930"/>
                </a:lnTo>
                <a:lnTo>
                  <a:pt x="13224" y="221456"/>
                </a:lnTo>
                <a:lnTo>
                  <a:pt x="13199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4"/>
          <p:cNvSpPr/>
          <p:nvPr/>
        </p:nvSpPr>
        <p:spPr>
          <a:xfrm>
            <a:off x="6593692" y="1543060"/>
            <a:ext cx="60994" cy="85295"/>
          </a:xfrm>
          <a:custGeom>
            <a:avLst/>
            <a:gdLst/>
            <a:ahLst/>
            <a:cxnLst/>
            <a:rect l="0" t="0" r="0" b="0"/>
            <a:pathLst>
              <a:path w="60994" h="85295">
                <a:moveTo>
                  <a:pt x="21420" y="35708"/>
                </a:moveTo>
                <a:lnTo>
                  <a:pt x="21420" y="39501"/>
                </a:lnTo>
                <a:lnTo>
                  <a:pt x="22214" y="40618"/>
                </a:lnTo>
                <a:lnTo>
                  <a:pt x="23537" y="41363"/>
                </a:lnTo>
                <a:lnTo>
                  <a:pt x="27571" y="42558"/>
                </a:lnTo>
                <a:lnTo>
                  <a:pt x="28696" y="43450"/>
                </a:lnTo>
                <a:lnTo>
                  <a:pt x="30240" y="44838"/>
                </a:lnTo>
                <a:lnTo>
                  <a:pt x="34628" y="48977"/>
                </a:lnTo>
                <a:lnTo>
                  <a:pt x="34987" y="50110"/>
                </a:lnTo>
                <a:lnTo>
                  <a:pt x="35228" y="51660"/>
                </a:lnTo>
                <a:lnTo>
                  <a:pt x="35387" y="53486"/>
                </a:lnTo>
                <a:lnTo>
                  <a:pt x="35494" y="55498"/>
                </a:lnTo>
                <a:lnTo>
                  <a:pt x="35699" y="63894"/>
                </a:lnTo>
                <a:lnTo>
                  <a:pt x="34908" y="64024"/>
                </a:lnTo>
                <a:lnTo>
                  <a:pt x="33587" y="64110"/>
                </a:lnTo>
                <a:lnTo>
                  <a:pt x="29556" y="64249"/>
                </a:lnTo>
                <a:lnTo>
                  <a:pt x="18708" y="64280"/>
                </a:lnTo>
                <a:lnTo>
                  <a:pt x="17230" y="63488"/>
                </a:lnTo>
                <a:lnTo>
                  <a:pt x="16246" y="62165"/>
                </a:lnTo>
                <a:lnTo>
                  <a:pt x="15589" y="60490"/>
                </a:lnTo>
                <a:lnTo>
                  <a:pt x="14358" y="58579"/>
                </a:lnTo>
                <a:lnTo>
                  <a:pt x="12743" y="56512"/>
                </a:lnTo>
                <a:lnTo>
                  <a:pt x="10873" y="54340"/>
                </a:lnTo>
                <a:lnTo>
                  <a:pt x="8832" y="52098"/>
                </a:lnTo>
                <a:lnTo>
                  <a:pt x="4448" y="47491"/>
                </a:lnTo>
                <a:lnTo>
                  <a:pt x="2962" y="45151"/>
                </a:lnTo>
                <a:lnTo>
                  <a:pt x="1971" y="42797"/>
                </a:lnTo>
                <a:lnTo>
                  <a:pt x="1310" y="40434"/>
                </a:lnTo>
                <a:lnTo>
                  <a:pt x="869" y="38065"/>
                </a:lnTo>
                <a:lnTo>
                  <a:pt x="576" y="35692"/>
                </a:lnTo>
                <a:lnTo>
                  <a:pt x="105" y="29972"/>
                </a:lnTo>
                <a:lnTo>
                  <a:pt x="66" y="28709"/>
                </a:lnTo>
                <a:lnTo>
                  <a:pt x="0" y="22537"/>
                </a:lnTo>
                <a:lnTo>
                  <a:pt x="789" y="22165"/>
                </a:lnTo>
                <a:lnTo>
                  <a:pt x="2110" y="21917"/>
                </a:lnTo>
                <a:lnTo>
                  <a:pt x="3785" y="21752"/>
                </a:lnTo>
                <a:lnTo>
                  <a:pt x="5694" y="20848"/>
                </a:lnTo>
                <a:lnTo>
                  <a:pt x="7761" y="19451"/>
                </a:lnTo>
                <a:lnTo>
                  <a:pt x="12990" y="15299"/>
                </a:lnTo>
                <a:lnTo>
                  <a:pt x="14212" y="14958"/>
                </a:lnTo>
                <a:lnTo>
                  <a:pt x="15821" y="14731"/>
                </a:lnTo>
                <a:lnTo>
                  <a:pt x="17688" y="14580"/>
                </a:lnTo>
                <a:lnTo>
                  <a:pt x="19726" y="14479"/>
                </a:lnTo>
                <a:lnTo>
                  <a:pt x="24107" y="14367"/>
                </a:lnTo>
                <a:lnTo>
                  <a:pt x="26386" y="15131"/>
                </a:lnTo>
                <a:lnTo>
                  <a:pt x="28700" y="16434"/>
                </a:lnTo>
                <a:lnTo>
                  <a:pt x="31036" y="18096"/>
                </a:lnTo>
                <a:lnTo>
                  <a:pt x="33387" y="19204"/>
                </a:lnTo>
                <a:lnTo>
                  <a:pt x="35748" y="19943"/>
                </a:lnTo>
                <a:lnTo>
                  <a:pt x="38116" y="20436"/>
                </a:lnTo>
                <a:lnTo>
                  <a:pt x="39694" y="21558"/>
                </a:lnTo>
                <a:lnTo>
                  <a:pt x="40747" y="23100"/>
                </a:lnTo>
                <a:lnTo>
                  <a:pt x="41448" y="24921"/>
                </a:lnTo>
                <a:lnTo>
                  <a:pt x="42709" y="26136"/>
                </a:lnTo>
                <a:lnTo>
                  <a:pt x="44345" y="26945"/>
                </a:lnTo>
                <a:lnTo>
                  <a:pt x="46228" y="27485"/>
                </a:lnTo>
                <a:lnTo>
                  <a:pt x="47484" y="28639"/>
                </a:lnTo>
                <a:lnTo>
                  <a:pt x="48321" y="30201"/>
                </a:lnTo>
                <a:lnTo>
                  <a:pt x="48879" y="32037"/>
                </a:lnTo>
                <a:lnTo>
                  <a:pt x="49251" y="34054"/>
                </a:lnTo>
                <a:lnTo>
                  <a:pt x="49499" y="36193"/>
                </a:lnTo>
                <a:lnTo>
                  <a:pt x="49897" y="41537"/>
                </a:lnTo>
                <a:lnTo>
                  <a:pt x="49952" y="44384"/>
                </a:lnTo>
                <a:lnTo>
                  <a:pt x="49994" y="49898"/>
                </a:lnTo>
                <a:lnTo>
                  <a:pt x="49201" y="49931"/>
                </a:lnTo>
                <a:lnTo>
                  <a:pt x="42224" y="49983"/>
                </a:lnTo>
                <a:lnTo>
                  <a:pt x="40052" y="49987"/>
                </a:lnTo>
                <a:lnTo>
                  <a:pt x="37810" y="49196"/>
                </a:lnTo>
                <a:lnTo>
                  <a:pt x="35521" y="47875"/>
                </a:lnTo>
                <a:lnTo>
                  <a:pt x="33202" y="46201"/>
                </a:lnTo>
                <a:lnTo>
                  <a:pt x="30863" y="44291"/>
                </a:lnTo>
                <a:lnTo>
                  <a:pt x="28509" y="42224"/>
                </a:lnTo>
                <a:lnTo>
                  <a:pt x="26146" y="40052"/>
                </a:lnTo>
                <a:lnTo>
                  <a:pt x="24571" y="37810"/>
                </a:lnTo>
                <a:lnTo>
                  <a:pt x="23521" y="35522"/>
                </a:lnTo>
                <a:lnTo>
                  <a:pt x="22821" y="33203"/>
                </a:lnTo>
                <a:lnTo>
                  <a:pt x="21560" y="30863"/>
                </a:lnTo>
                <a:lnTo>
                  <a:pt x="19926" y="28509"/>
                </a:lnTo>
                <a:lnTo>
                  <a:pt x="18043" y="26147"/>
                </a:lnTo>
                <a:lnTo>
                  <a:pt x="16787" y="23777"/>
                </a:lnTo>
                <a:lnTo>
                  <a:pt x="15950" y="21404"/>
                </a:lnTo>
                <a:lnTo>
                  <a:pt x="15392" y="19029"/>
                </a:lnTo>
                <a:lnTo>
                  <a:pt x="15020" y="16651"/>
                </a:lnTo>
                <a:lnTo>
                  <a:pt x="14772" y="14272"/>
                </a:lnTo>
                <a:lnTo>
                  <a:pt x="14607" y="11893"/>
                </a:lnTo>
                <a:lnTo>
                  <a:pt x="14497" y="9512"/>
                </a:lnTo>
                <a:lnTo>
                  <a:pt x="14375" y="4751"/>
                </a:lnTo>
                <a:lnTo>
                  <a:pt x="15136" y="3164"/>
                </a:lnTo>
                <a:lnTo>
                  <a:pt x="16437" y="2106"/>
                </a:lnTo>
                <a:lnTo>
                  <a:pt x="18098" y="1400"/>
                </a:lnTo>
                <a:lnTo>
                  <a:pt x="19999" y="930"/>
                </a:lnTo>
                <a:lnTo>
                  <a:pt x="22060" y="616"/>
                </a:lnTo>
                <a:lnTo>
                  <a:pt x="24228" y="408"/>
                </a:lnTo>
                <a:lnTo>
                  <a:pt x="26467" y="268"/>
                </a:lnTo>
                <a:lnTo>
                  <a:pt x="31072" y="113"/>
                </a:lnTo>
                <a:lnTo>
                  <a:pt x="41451" y="0"/>
                </a:lnTo>
                <a:lnTo>
                  <a:pt x="42712" y="790"/>
                </a:lnTo>
                <a:lnTo>
                  <a:pt x="44346" y="2111"/>
                </a:lnTo>
                <a:lnTo>
                  <a:pt x="46229" y="3785"/>
                </a:lnTo>
                <a:lnTo>
                  <a:pt x="50438" y="7762"/>
                </a:lnTo>
                <a:lnTo>
                  <a:pt x="52672" y="9934"/>
                </a:lnTo>
                <a:lnTo>
                  <a:pt x="54161" y="12175"/>
                </a:lnTo>
                <a:lnTo>
                  <a:pt x="55153" y="14463"/>
                </a:lnTo>
                <a:lnTo>
                  <a:pt x="55816" y="16782"/>
                </a:lnTo>
                <a:lnTo>
                  <a:pt x="57050" y="19916"/>
                </a:lnTo>
                <a:lnTo>
                  <a:pt x="58667" y="23593"/>
                </a:lnTo>
                <a:lnTo>
                  <a:pt x="60539" y="27631"/>
                </a:lnTo>
                <a:lnTo>
                  <a:pt x="60993" y="31117"/>
                </a:lnTo>
                <a:lnTo>
                  <a:pt x="60502" y="34235"/>
                </a:lnTo>
                <a:lnTo>
                  <a:pt x="59381" y="37107"/>
                </a:lnTo>
                <a:lnTo>
                  <a:pt x="58633" y="40610"/>
                </a:lnTo>
                <a:lnTo>
                  <a:pt x="58136" y="44532"/>
                </a:lnTo>
                <a:lnTo>
                  <a:pt x="57803" y="48735"/>
                </a:lnTo>
                <a:lnTo>
                  <a:pt x="56788" y="52330"/>
                </a:lnTo>
                <a:lnTo>
                  <a:pt x="55317" y="55521"/>
                </a:lnTo>
                <a:lnTo>
                  <a:pt x="53544" y="58441"/>
                </a:lnTo>
                <a:lnTo>
                  <a:pt x="52361" y="61182"/>
                </a:lnTo>
                <a:lnTo>
                  <a:pt x="51572" y="63804"/>
                </a:lnTo>
                <a:lnTo>
                  <a:pt x="51046" y="66345"/>
                </a:lnTo>
                <a:lnTo>
                  <a:pt x="49902" y="68833"/>
                </a:lnTo>
                <a:lnTo>
                  <a:pt x="48345" y="71285"/>
                </a:lnTo>
                <a:lnTo>
                  <a:pt x="46515" y="73713"/>
                </a:lnTo>
                <a:lnTo>
                  <a:pt x="44499" y="76126"/>
                </a:lnTo>
                <a:lnTo>
                  <a:pt x="42362" y="78529"/>
                </a:lnTo>
                <a:lnTo>
                  <a:pt x="40144" y="80924"/>
                </a:lnTo>
                <a:lnTo>
                  <a:pt x="37872" y="82521"/>
                </a:lnTo>
                <a:lnTo>
                  <a:pt x="35563" y="83585"/>
                </a:lnTo>
                <a:lnTo>
                  <a:pt x="33229" y="84295"/>
                </a:lnTo>
                <a:lnTo>
                  <a:pt x="30881" y="84768"/>
                </a:lnTo>
                <a:lnTo>
                  <a:pt x="28521" y="85084"/>
                </a:lnTo>
                <a:lnTo>
                  <a:pt x="26155" y="85294"/>
                </a:lnTo>
                <a:lnTo>
                  <a:pt x="23783" y="84640"/>
                </a:lnTo>
                <a:lnTo>
                  <a:pt x="21408" y="83411"/>
                </a:lnTo>
                <a:lnTo>
                  <a:pt x="19031" y="81797"/>
                </a:lnTo>
                <a:lnTo>
                  <a:pt x="17446" y="79928"/>
                </a:lnTo>
                <a:lnTo>
                  <a:pt x="16389" y="77888"/>
                </a:lnTo>
                <a:lnTo>
                  <a:pt x="15685" y="75734"/>
                </a:lnTo>
                <a:lnTo>
                  <a:pt x="14422" y="73505"/>
                </a:lnTo>
                <a:lnTo>
                  <a:pt x="12786" y="71225"/>
                </a:lnTo>
                <a:lnTo>
                  <a:pt x="10901" y="68911"/>
                </a:lnTo>
                <a:lnTo>
                  <a:pt x="8851" y="65781"/>
                </a:lnTo>
                <a:lnTo>
                  <a:pt x="6691" y="62107"/>
                </a:lnTo>
                <a:lnTo>
                  <a:pt x="4457" y="58070"/>
                </a:lnTo>
                <a:lnTo>
                  <a:pt x="2968" y="53791"/>
                </a:lnTo>
                <a:lnTo>
                  <a:pt x="1975" y="49351"/>
                </a:lnTo>
                <a:lnTo>
                  <a:pt x="1313" y="44803"/>
                </a:lnTo>
                <a:lnTo>
                  <a:pt x="1665" y="40978"/>
                </a:lnTo>
                <a:lnTo>
                  <a:pt x="2694" y="37634"/>
                </a:lnTo>
                <a:lnTo>
                  <a:pt x="4174" y="34611"/>
                </a:lnTo>
                <a:lnTo>
                  <a:pt x="5160" y="31802"/>
                </a:lnTo>
                <a:lnTo>
                  <a:pt x="5818" y="29135"/>
                </a:lnTo>
                <a:lnTo>
                  <a:pt x="6256" y="26564"/>
                </a:lnTo>
                <a:lnTo>
                  <a:pt x="7342" y="24056"/>
                </a:lnTo>
                <a:lnTo>
                  <a:pt x="8860" y="21590"/>
                </a:lnTo>
                <a:lnTo>
                  <a:pt x="10665" y="19152"/>
                </a:lnTo>
                <a:lnTo>
                  <a:pt x="11869" y="16733"/>
                </a:lnTo>
                <a:lnTo>
                  <a:pt x="12671" y="14327"/>
                </a:lnTo>
                <a:lnTo>
                  <a:pt x="13207" y="11929"/>
                </a:lnTo>
                <a:lnTo>
                  <a:pt x="14357" y="10331"/>
                </a:lnTo>
                <a:lnTo>
                  <a:pt x="15917" y="9265"/>
                </a:lnTo>
                <a:lnTo>
                  <a:pt x="17751" y="8554"/>
                </a:lnTo>
                <a:lnTo>
                  <a:pt x="19768" y="7287"/>
                </a:lnTo>
                <a:lnTo>
                  <a:pt x="21906" y="5648"/>
                </a:lnTo>
                <a:lnTo>
                  <a:pt x="24125" y="3762"/>
                </a:lnTo>
                <a:lnTo>
                  <a:pt x="26399" y="3298"/>
                </a:lnTo>
                <a:lnTo>
                  <a:pt x="28708" y="3783"/>
                </a:lnTo>
                <a:lnTo>
                  <a:pt x="31041" y="4900"/>
                </a:lnTo>
                <a:lnTo>
                  <a:pt x="33391" y="5644"/>
                </a:lnTo>
                <a:lnTo>
                  <a:pt x="35750" y="6141"/>
                </a:lnTo>
                <a:lnTo>
                  <a:pt x="38117" y="6471"/>
                </a:lnTo>
                <a:lnTo>
                  <a:pt x="40489" y="7486"/>
                </a:lnTo>
                <a:lnTo>
                  <a:pt x="42864" y="8956"/>
                </a:lnTo>
                <a:lnTo>
                  <a:pt x="48587" y="13226"/>
                </a:lnTo>
                <a:lnTo>
                  <a:pt x="49056" y="14370"/>
                </a:lnTo>
                <a:lnTo>
                  <a:pt x="49369" y="15927"/>
                </a:lnTo>
                <a:lnTo>
                  <a:pt x="49577" y="17758"/>
                </a:lnTo>
                <a:lnTo>
                  <a:pt x="49717" y="19773"/>
                </a:lnTo>
                <a:lnTo>
                  <a:pt x="49810" y="21909"/>
                </a:lnTo>
                <a:lnTo>
                  <a:pt x="49913" y="26400"/>
                </a:lnTo>
                <a:lnTo>
                  <a:pt x="49984" y="34326"/>
                </a:lnTo>
                <a:lnTo>
                  <a:pt x="49194" y="35580"/>
                </a:lnTo>
                <a:lnTo>
                  <a:pt x="47873" y="37211"/>
                </a:lnTo>
                <a:lnTo>
                  <a:pt x="43843" y="41738"/>
                </a:lnTo>
                <a:lnTo>
                  <a:pt x="42719" y="42109"/>
                </a:lnTo>
                <a:lnTo>
                  <a:pt x="41175" y="42357"/>
                </a:lnTo>
                <a:lnTo>
                  <a:pt x="39352" y="42522"/>
                </a:lnTo>
                <a:lnTo>
                  <a:pt x="37344" y="42632"/>
                </a:lnTo>
                <a:lnTo>
                  <a:pt x="29877" y="42823"/>
                </a:lnTo>
                <a:lnTo>
                  <a:pt x="28645" y="42039"/>
                </a:lnTo>
                <a:lnTo>
                  <a:pt x="27031" y="40722"/>
                </a:lnTo>
                <a:lnTo>
                  <a:pt x="25160" y="39051"/>
                </a:lnTo>
                <a:lnTo>
                  <a:pt x="23120" y="37937"/>
                </a:lnTo>
                <a:lnTo>
                  <a:pt x="20966" y="37194"/>
                </a:lnTo>
                <a:lnTo>
                  <a:pt x="18736" y="36699"/>
                </a:lnTo>
                <a:lnTo>
                  <a:pt x="17250" y="35575"/>
                </a:lnTo>
                <a:lnTo>
                  <a:pt x="16258" y="34032"/>
                </a:lnTo>
                <a:lnTo>
                  <a:pt x="14668" y="29644"/>
                </a:lnTo>
                <a:lnTo>
                  <a:pt x="14537" y="28491"/>
                </a:lnTo>
                <a:lnTo>
                  <a:pt x="14451" y="26928"/>
                </a:lnTo>
                <a:lnTo>
                  <a:pt x="14276" y="21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5"/>
          <p:cNvSpPr/>
          <p:nvPr/>
        </p:nvSpPr>
        <p:spPr>
          <a:xfrm>
            <a:off x="6786562" y="1693195"/>
            <a:ext cx="85602" cy="84180"/>
          </a:xfrm>
          <a:custGeom>
            <a:avLst/>
            <a:gdLst/>
            <a:ahLst/>
            <a:cxnLst/>
            <a:rect l="0" t="0" r="0" b="0"/>
            <a:pathLst>
              <a:path w="85602" h="84180">
                <a:moveTo>
                  <a:pt x="0" y="35592"/>
                </a:moveTo>
                <a:lnTo>
                  <a:pt x="0" y="29441"/>
                </a:lnTo>
                <a:lnTo>
                  <a:pt x="794" y="29110"/>
                </a:lnTo>
                <a:lnTo>
                  <a:pt x="2117" y="28890"/>
                </a:lnTo>
                <a:lnTo>
                  <a:pt x="3793" y="28742"/>
                </a:lnTo>
                <a:lnTo>
                  <a:pt x="4910" y="27851"/>
                </a:lnTo>
                <a:lnTo>
                  <a:pt x="5654" y="26462"/>
                </a:lnTo>
                <a:lnTo>
                  <a:pt x="6151" y="24743"/>
                </a:lnTo>
                <a:lnTo>
                  <a:pt x="7276" y="23597"/>
                </a:lnTo>
                <a:lnTo>
                  <a:pt x="8820" y="22833"/>
                </a:lnTo>
                <a:lnTo>
                  <a:pt x="10643" y="22323"/>
                </a:lnTo>
                <a:lnTo>
                  <a:pt x="12651" y="22777"/>
                </a:lnTo>
                <a:lnTo>
                  <a:pt x="14784" y="23874"/>
                </a:lnTo>
                <a:lnTo>
                  <a:pt x="17000" y="25399"/>
                </a:lnTo>
                <a:lnTo>
                  <a:pt x="19271" y="26415"/>
                </a:lnTo>
                <a:lnTo>
                  <a:pt x="21579" y="27093"/>
                </a:lnTo>
                <a:lnTo>
                  <a:pt x="23911" y="27545"/>
                </a:lnTo>
                <a:lnTo>
                  <a:pt x="26260" y="28640"/>
                </a:lnTo>
                <a:lnTo>
                  <a:pt x="28618" y="30163"/>
                </a:lnTo>
                <a:lnTo>
                  <a:pt x="30986" y="31973"/>
                </a:lnTo>
                <a:lnTo>
                  <a:pt x="33357" y="33179"/>
                </a:lnTo>
                <a:lnTo>
                  <a:pt x="35732" y="33984"/>
                </a:lnTo>
                <a:lnTo>
                  <a:pt x="41454" y="35274"/>
                </a:lnTo>
                <a:lnTo>
                  <a:pt x="42718" y="36174"/>
                </a:lnTo>
                <a:lnTo>
                  <a:pt x="44353" y="37568"/>
                </a:lnTo>
                <a:lnTo>
                  <a:pt x="46237" y="39290"/>
                </a:lnTo>
                <a:lnTo>
                  <a:pt x="48288" y="40439"/>
                </a:lnTo>
                <a:lnTo>
                  <a:pt x="50448" y="41204"/>
                </a:lnTo>
                <a:lnTo>
                  <a:pt x="55826" y="42433"/>
                </a:lnTo>
                <a:lnTo>
                  <a:pt x="57061" y="43328"/>
                </a:lnTo>
                <a:lnTo>
                  <a:pt x="58679" y="44718"/>
                </a:lnTo>
                <a:lnTo>
                  <a:pt x="63965" y="49578"/>
                </a:lnTo>
                <a:lnTo>
                  <a:pt x="62031" y="49745"/>
                </a:lnTo>
                <a:lnTo>
                  <a:pt x="58114" y="49853"/>
                </a:lnTo>
                <a:lnTo>
                  <a:pt x="46533" y="49879"/>
                </a:lnTo>
                <a:lnTo>
                  <a:pt x="45310" y="49085"/>
                </a:lnTo>
                <a:lnTo>
                  <a:pt x="44494" y="47763"/>
                </a:lnTo>
                <a:lnTo>
                  <a:pt x="43950" y="46087"/>
                </a:lnTo>
                <a:lnTo>
                  <a:pt x="42794" y="44176"/>
                </a:lnTo>
                <a:lnTo>
                  <a:pt x="41229" y="42108"/>
                </a:lnTo>
                <a:lnTo>
                  <a:pt x="36807" y="36879"/>
                </a:lnTo>
                <a:lnTo>
                  <a:pt x="36444" y="35657"/>
                </a:lnTo>
                <a:lnTo>
                  <a:pt x="36202" y="34047"/>
                </a:lnTo>
                <a:lnTo>
                  <a:pt x="36041" y="32181"/>
                </a:lnTo>
                <a:lnTo>
                  <a:pt x="35933" y="30143"/>
                </a:lnTo>
                <a:lnTo>
                  <a:pt x="35814" y="25762"/>
                </a:lnTo>
                <a:lnTo>
                  <a:pt x="35747" y="18833"/>
                </a:lnTo>
                <a:lnTo>
                  <a:pt x="36531" y="17275"/>
                </a:lnTo>
                <a:lnTo>
                  <a:pt x="37848" y="16237"/>
                </a:lnTo>
                <a:lnTo>
                  <a:pt x="41872" y="14571"/>
                </a:lnTo>
                <a:lnTo>
                  <a:pt x="44539" y="14343"/>
                </a:lnTo>
                <a:lnTo>
                  <a:pt x="48371" y="14242"/>
                </a:lnTo>
                <a:lnTo>
                  <a:pt x="59630" y="14171"/>
                </a:lnTo>
                <a:lnTo>
                  <a:pt x="61978" y="14962"/>
                </a:lnTo>
                <a:lnTo>
                  <a:pt x="64337" y="16282"/>
                </a:lnTo>
                <a:lnTo>
                  <a:pt x="66704" y="17956"/>
                </a:lnTo>
                <a:lnTo>
                  <a:pt x="69076" y="19072"/>
                </a:lnTo>
                <a:lnTo>
                  <a:pt x="71451" y="19816"/>
                </a:lnTo>
                <a:lnTo>
                  <a:pt x="73828" y="20313"/>
                </a:lnTo>
                <a:lnTo>
                  <a:pt x="76206" y="21437"/>
                </a:lnTo>
                <a:lnTo>
                  <a:pt x="78585" y="22980"/>
                </a:lnTo>
                <a:lnTo>
                  <a:pt x="80965" y="24803"/>
                </a:lnTo>
                <a:lnTo>
                  <a:pt x="82552" y="26812"/>
                </a:lnTo>
                <a:lnTo>
                  <a:pt x="83610" y="28945"/>
                </a:lnTo>
                <a:lnTo>
                  <a:pt x="84315" y="31160"/>
                </a:lnTo>
                <a:lnTo>
                  <a:pt x="84785" y="33431"/>
                </a:lnTo>
                <a:lnTo>
                  <a:pt x="85099" y="35739"/>
                </a:lnTo>
                <a:lnTo>
                  <a:pt x="85307" y="38071"/>
                </a:lnTo>
                <a:lnTo>
                  <a:pt x="85447" y="40420"/>
                </a:lnTo>
                <a:lnTo>
                  <a:pt x="85601" y="45146"/>
                </a:lnTo>
                <a:lnTo>
                  <a:pt x="84848" y="47518"/>
                </a:lnTo>
                <a:lnTo>
                  <a:pt x="83553" y="49892"/>
                </a:lnTo>
                <a:lnTo>
                  <a:pt x="81896" y="52269"/>
                </a:lnTo>
                <a:lnTo>
                  <a:pt x="80791" y="54648"/>
                </a:lnTo>
                <a:lnTo>
                  <a:pt x="80055" y="57027"/>
                </a:lnTo>
                <a:lnTo>
                  <a:pt x="79563" y="59407"/>
                </a:lnTo>
                <a:lnTo>
                  <a:pt x="78442" y="60994"/>
                </a:lnTo>
                <a:lnTo>
                  <a:pt x="76902" y="62051"/>
                </a:lnTo>
                <a:lnTo>
                  <a:pt x="72517" y="63749"/>
                </a:lnTo>
                <a:lnTo>
                  <a:pt x="71363" y="63888"/>
                </a:lnTo>
                <a:lnTo>
                  <a:pt x="69800" y="63981"/>
                </a:lnTo>
                <a:lnTo>
                  <a:pt x="65948" y="64085"/>
                </a:lnTo>
                <a:lnTo>
                  <a:pt x="54673" y="64156"/>
                </a:lnTo>
                <a:lnTo>
                  <a:pt x="53118" y="63366"/>
                </a:lnTo>
                <a:lnTo>
                  <a:pt x="52081" y="62046"/>
                </a:lnTo>
                <a:lnTo>
                  <a:pt x="51389" y="60371"/>
                </a:lnTo>
                <a:lnTo>
                  <a:pt x="48504" y="54278"/>
                </a:lnTo>
                <a:lnTo>
                  <a:pt x="46624" y="50431"/>
                </a:lnTo>
                <a:lnTo>
                  <a:pt x="44576" y="47072"/>
                </a:lnTo>
                <a:lnTo>
                  <a:pt x="42418" y="44039"/>
                </a:lnTo>
                <a:lnTo>
                  <a:pt x="40184" y="41223"/>
                </a:lnTo>
                <a:lnTo>
                  <a:pt x="38696" y="37759"/>
                </a:lnTo>
                <a:lnTo>
                  <a:pt x="37703" y="33861"/>
                </a:lnTo>
                <a:lnTo>
                  <a:pt x="37042" y="29676"/>
                </a:lnTo>
                <a:lnTo>
                  <a:pt x="36601" y="26092"/>
                </a:lnTo>
                <a:lnTo>
                  <a:pt x="36307" y="22908"/>
                </a:lnTo>
                <a:lnTo>
                  <a:pt x="36111" y="19993"/>
                </a:lnTo>
                <a:lnTo>
                  <a:pt x="35981" y="17255"/>
                </a:lnTo>
                <a:lnTo>
                  <a:pt x="35835" y="12096"/>
                </a:lnTo>
                <a:lnTo>
                  <a:pt x="35754" y="4730"/>
                </a:lnTo>
                <a:lnTo>
                  <a:pt x="36536" y="3111"/>
                </a:lnTo>
                <a:lnTo>
                  <a:pt x="37851" y="2032"/>
                </a:lnTo>
                <a:lnTo>
                  <a:pt x="41873" y="300"/>
                </a:lnTo>
                <a:lnTo>
                  <a:pt x="44539" y="63"/>
                </a:lnTo>
                <a:lnTo>
                  <a:pt x="46362" y="0"/>
                </a:lnTo>
                <a:lnTo>
                  <a:pt x="48371" y="751"/>
                </a:lnTo>
                <a:lnTo>
                  <a:pt x="50503" y="2046"/>
                </a:lnTo>
                <a:lnTo>
                  <a:pt x="52718" y="3703"/>
                </a:lnTo>
                <a:lnTo>
                  <a:pt x="54990" y="5601"/>
                </a:lnTo>
                <a:lnTo>
                  <a:pt x="57297" y="7661"/>
                </a:lnTo>
                <a:lnTo>
                  <a:pt x="59630" y="9827"/>
                </a:lnTo>
                <a:lnTo>
                  <a:pt x="61184" y="12066"/>
                </a:lnTo>
                <a:lnTo>
                  <a:pt x="62221" y="14351"/>
                </a:lnTo>
                <a:lnTo>
                  <a:pt x="62912" y="16669"/>
                </a:lnTo>
                <a:lnTo>
                  <a:pt x="63372" y="19802"/>
                </a:lnTo>
                <a:lnTo>
                  <a:pt x="63680" y="23478"/>
                </a:lnTo>
                <a:lnTo>
                  <a:pt x="64021" y="31002"/>
                </a:lnTo>
                <a:lnTo>
                  <a:pt x="64173" y="36991"/>
                </a:lnTo>
                <a:lnTo>
                  <a:pt x="64257" y="48619"/>
                </a:lnTo>
                <a:lnTo>
                  <a:pt x="63476" y="52214"/>
                </a:lnTo>
                <a:lnTo>
                  <a:pt x="62161" y="55405"/>
                </a:lnTo>
                <a:lnTo>
                  <a:pt x="60491" y="58325"/>
                </a:lnTo>
                <a:lnTo>
                  <a:pt x="59377" y="61066"/>
                </a:lnTo>
                <a:lnTo>
                  <a:pt x="58635" y="63687"/>
                </a:lnTo>
                <a:lnTo>
                  <a:pt x="58140" y="66229"/>
                </a:lnTo>
                <a:lnTo>
                  <a:pt x="57017" y="68716"/>
                </a:lnTo>
                <a:lnTo>
                  <a:pt x="55473" y="71169"/>
                </a:lnTo>
                <a:lnTo>
                  <a:pt x="53651" y="73597"/>
                </a:lnTo>
                <a:lnTo>
                  <a:pt x="51642" y="76010"/>
                </a:lnTo>
                <a:lnTo>
                  <a:pt x="49509" y="78412"/>
                </a:lnTo>
                <a:lnTo>
                  <a:pt x="47294" y="80808"/>
                </a:lnTo>
                <a:lnTo>
                  <a:pt x="45023" y="82405"/>
                </a:lnTo>
                <a:lnTo>
                  <a:pt x="42715" y="83469"/>
                </a:lnTo>
                <a:lnTo>
                  <a:pt x="40384" y="84179"/>
                </a:lnTo>
                <a:lnTo>
                  <a:pt x="38829" y="83858"/>
                </a:lnTo>
                <a:lnTo>
                  <a:pt x="37792" y="82851"/>
                </a:lnTo>
                <a:lnTo>
                  <a:pt x="37101" y="81385"/>
                </a:lnTo>
                <a:lnTo>
                  <a:pt x="35846" y="79615"/>
                </a:lnTo>
                <a:lnTo>
                  <a:pt x="34217" y="77640"/>
                </a:lnTo>
                <a:lnTo>
                  <a:pt x="32336" y="75531"/>
                </a:lnTo>
                <a:lnTo>
                  <a:pt x="28130" y="71070"/>
                </a:lnTo>
                <a:lnTo>
                  <a:pt x="25897" y="68769"/>
                </a:lnTo>
                <a:lnTo>
                  <a:pt x="24409" y="66441"/>
                </a:lnTo>
                <a:lnTo>
                  <a:pt x="23416" y="64095"/>
                </a:lnTo>
                <a:lnTo>
                  <a:pt x="22754" y="61738"/>
                </a:lnTo>
                <a:lnTo>
                  <a:pt x="21520" y="59373"/>
                </a:lnTo>
                <a:lnTo>
                  <a:pt x="19903" y="57002"/>
                </a:lnTo>
                <a:lnTo>
                  <a:pt x="18031" y="54628"/>
                </a:lnTo>
                <a:lnTo>
                  <a:pt x="16783" y="52251"/>
                </a:lnTo>
                <a:lnTo>
                  <a:pt x="15951" y="49873"/>
                </a:lnTo>
                <a:lnTo>
                  <a:pt x="15397" y="47494"/>
                </a:lnTo>
                <a:lnTo>
                  <a:pt x="15027" y="45114"/>
                </a:lnTo>
                <a:lnTo>
                  <a:pt x="14780" y="42734"/>
                </a:lnTo>
                <a:lnTo>
                  <a:pt x="14616" y="40353"/>
                </a:lnTo>
                <a:lnTo>
                  <a:pt x="14507" y="37972"/>
                </a:lnTo>
                <a:lnTo>
                  <a:pt x="14316" y="29859"/>
                </a:lnTo>
                <a:lnTo>
                  <a:pt x="14288" y="21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6"/>
          <p:cNvSpPr/>
          <p:nvPr/>
        </p:nvSpPr>
        <p:spPr>
          <a:xfrm>
            <a:off x="7029486" y="1864918"/>
            <a:ext cx="75430" cy="70716"/>
          </a:xfrm>
          <a:custGeom>
            <a:avLst/>
            <a:gdLst/>
            <a:ahLst/>
            <a:cxnLst/>
            <a:rect l="0" t="0" r="0" b="0"/>
            <a:pathLst>
              <a:path w="75430" h="70716">
                <a:moveTo>
                  <a:pt x="7107" y="21032"/>
                </a:moveTo>
                <a:lnTo>
                  <a:pt x="7107" y="13975"/>
                </a:lnTo>
                <a:lnTo>
                  <a:pt x="9224" y="13927"/>
                </a:lnTo>
                <a:lnTo>
                  <a:pt x="17050" y="13895"/>
                </a:lnTo>
                <a:lnTo>
                  <a:pt x="19293" y="14687"/>
                </a:lnTo>
                <a:lnTo>
                  <a:pt x="21581" y="16008"/>
                </a:lnTo>
                <a:lnTo>
                  <a:pt x="23900" y="17682"/>
                </a:lnTo>
                <a:lnTo>
                  <a:pt x="26239" y="18799"/>
                </a:lnTo>
                <a:lnTo>
                  <a:pt x="28594" y="19543"/>
                </a:lnTo>
                <a:lnTo>
                  <a:pt x="30957" y="20039"/>
                </a:lnTo>
                <a:lnTo>
                  <a:pt x="33326" y="21164"/>
                </a:lnTo>
                <a:lnTo>
                  <a:pt x="35699" y="22707"/>
                </a:lnTo>
                <a:lnTo>
                  <a:pt x="38074" y="24530"/>
                </a:lnTo>
                <a:lnTo>
                  <a:pt x="39658" y="26539"/>
                </a:lnTo>
                <a:lnTo>
                  <a:pt x="40715" y="28672"/>
                </a:lnTo>
                <a:lnTo>
                  <a:pt x="41418" y="30887"/>
                </a:lnTo>
                <a:lnTo>
                  <a:pt x="42681" y="32365"/>
                </a:lnTo>
                <a:lnTo>
                  <a:pt x="44317" y="33350"/>
                </a:lnTo>
                <a:lnTo>
                  <a:pt x="46202" y="34006"/>
                </a:lnTo>
                <a:lnTo>
                  <a:pt x="48251" y="35237"/>
                </a:lnTo>
                <a:lnTo>
                  <a:pt x="50412" y="36852"/>
                </a:lnTo>
                <a:lnTo>
                  <a:pt x="52646" y="38722"/>
                </a:lnTo>
                <a:lnTo>
                  <a:pt x="54135" y="40763"/>
                </a:lnTo>
                <a:lnTo>
                  <a:pt x="55128" y="42917"/>
                </a:lnTo>
                <a:lnTo>
                  <a:pt x="55790" y="45147"/>
                </a:lnTo>
                <a:lnTo>
                  <a:pt x="55437" y="47427"/>
                </a:lnTo>
                <a:lnTo>
                  <a:pt x="54408" y="49741"/>
                </a:lnTo>
                <a:lnTo>
                  <a:pt x="50846" y="55366"/>
                </a:lnTo>
                <a:lnTo>
                  <a:pt x="49761" y="55827"/>
                </a:lnTo>
                <a:lnTo>
                  <a:pt x="48243" y="56135"/>
                </a:lnTo>
                <a:lnTo>
                  <a:pt x="43896" y="56629"/>
                </a:lnTo>
                <a:lnTo>
                  <a:pt x="42745" y="56669"/>
                </a:lnTo>
                <a:lnTo>
                  <a:pt x="35196" y="56734"/>
                </a:lnTo>
                <a:lnTo>
                  <a:pt x="32977" y="56740"/>
                </a:lnTo>
                <a:lnTo>
                  <a:pt x="30703" y="55949"/>
                </a:lnTo>
                <a:lnTo>
                  <a:pt x="28394" y="54629"/>
                </a:lnTo>
                <a:lnTo>
                  <a:pt x="26061" y="52955"/>
                </a:lnTo>
                <a:lnTo>
                  <a:pt x="23712" y="51045"/>
                </a:lnTo>
                <a:lnTo>
                  <a:pt x="21352" y="48978"/>
                </a:lnTo>
                <a:lnTo>
                  <a:pt x="18986" y="46806"/>
                </a:lnTo>
                <a:lnTo>
                  <a:pt x="16614" y="45358"/>
                </a:lnTo>
                <a:lnTo>
                  <a:pt x="14239" y="44393"/>
                </a:lnTo>
                <a:lnTo>
                  <a:pt x="11862" y="43750"/>
                </a:lnTo>
                <a:lnTo>
                  <a:pt x="9483" y="42527"/>
                </a:lnTo>
                <a:lnTo>
                  <a:pt x="7104" y="40918"/>
                </a:lnTo>
                <a:lnTo>
                  <a:pt x="4724" y="39052"/>
                </a:lnTo>
                <a:lnTo>
                  <a:pt x="3137" y="37014"/>
                </a:lnTo>
                <a:lnTo>
                  <a:pt x="2079" y="34861"/>
                </a:lnTo>
                <a:lnTo>
                  <a:pt x="88" y="28567"/>
                </a:lnTo>
                <a:lnTo>
                  <a:pt x="46" y="27642"/>
                </a:lnTo>
                <a:lnTo>
                  <a:pt x="0" y="24499"/>
                </a:lnTo>
                <a:lnTo>
                  <a:pt x="782" y="23343"/>
                </a:lnTo>
                <a:lnTo>
                  <a:pt x="2097" y="22573"/>
                </a:lnTo>
                <a:lnTo>
                  <a:pt x="3767" y="22059"/>
                </a:lnTo>
                <a:lnTo>
                  <a:pt x="5674" y="21717"/>
                </a:lnTo>
                <a:lnTo>
                  <a:pt x="7740" y="21488"/>
                </a:lnTo>
                <a:lnTo>
                  <a:pt x="9909" y="21336"/>
                </a:lnTo>
                <a:lnTo>
                  <a:pt x="12150" y="22028"/>
                </a:lnTo>
                <a:lnTo>
                  <a:pt x="14439" y="23283"/>
                </a:lnTo>
                <a:lnTo>
                  <a:pt x="16757" y="24914"/>
                </a:lnTo>
                <a:lnTo>
                  <a:pt x="19097" y="26001"/>
                </a:lnTo>
                <a:lnTo>
                  <a:pt x="21451" y="26726"/>
                </a:lnTo>
                <a:lnTo>
                  <a:pt x="23813" y="27209"/>
                </a:lnTo>
                <a:lnTo>
                  <a:pt x="26182" y="28325"/>
                </a:lnTo>
                <a:lnTo>
                  <a:pt x="28555" y="29862"/>
                </a:lnTo>
                <a:lnTo>
                  <a:pt x="30931" y="31681"/>
                </a:lnTo>
                <a:lnTo>
                  <a:pt x="33308" y="33688"/>
                </a:lnTo>
                <a:lnTo>
                  <a:pt x="35687" y="35819"/>
                </a:lnTo>
                <a:lnTo>
                  <a:pt x="41416" y="41151"/>
                </a:lnTo>
                <a:lnTo>
                  <a:pt x="46200" y="45866"/>
                </a:lnTo>
                <a:lnTo>
                  <a:pt x="47457" y="47907"/>
                </a:lnTo>
                <a:lnTo>
                  <a:pt x="48295" y="50061"/>
                </a:lnTo>
                <a:lnTo>
                  <a:pt x="49640" y="55429"/>
                </a:lnTo>
                <a:lnTo>
                  <a:pt x="49749" y="56663"/>
                </a:lnTo>
                <a:lnTo>
                  <a:pt x="49822" y="58280"/>
                </a:lnTo>
                <a:lnTo>
                  <a:pt x="49941" y="62785"/>
                </a:lnTo>
                <a:lnTo>
                  <a:pt x="49157" y="63948"/>
                </a:lnTo>
                <a:lnTo>
                  <a:pt x="47840" y="65518"/>
                </a:lnTo>
                <a:lnTo>
                  <a:pt x="46169" y="67358"/>
                </a:lnTo>
                <a:lnTo>
                  <a:pt x="44261" y="68584"/>
                </a:lnTo>
                <a:lnTo>
                  <a:pt x="42195" y="69402"/>
                </a:lnTo>
                <a:lnTo>
                  <a:pt x="36969" y="70715"/>
                </a:lnTo>
                <a:lnTo>
                  <a:pt x="35747" y="70029"/>
                </a:lnTo>
                <a:lnTo>
                  <a:pt x="34137" y="68777"/>
                </a:lnTo>
                <a:lnTo>
                  <a:pt x="32272" y="67150"/>
                </a:lnTo>
                <a:lnTo>
                  <a:pt x="30233" y="65271"/>
                </a:lnTo>
                <a:lnTo>
                  <a:pt x="25853" y="61066"/>
                </a:lnTo>
                <a:lnTo>
                  <a:pt x="24367" y="58834"/>
                </a:lnTo>
                <a:lnTo>
                  <a:pt x="23376" y="56552"/>
                </a:lnTo>
                <a:lnTo>
                  <a:pt x="22716" y="54237"/>
                </a:lnTo>
                <a:lnTo>
                  <a:pt x="21482" y="51900"/>
                </a:lnTo>
                <a:lnTo>
                  <a:pt x="19865" y="49548"/>
                </a:lnTo>
                <a:lnTo>
                  <a:pt x="17993" y="47186"/>
                </a:lnTo>
                <a:lnTo>
                  <a:pt x="16746" y="44818"/>
                </a:lnTo>
                <a:lnTo>
                  <a:pt x="15914" y="42445"/>
                </a:lnTo>
                <a:lnTo>
                  <a:pt x="15360" y="40070"/>
                </a:lnTo>
                <a:lnTo>
                  <a:pt x="14990" y="37692"/>
                </a:lnTo>
                <a:lnTo>
                  <a:pt x="14744" y="35314"/>
                </a:lnTo>
                <a:lnTo>
                  <a:pt x="14580" y="32934"/>
                </a:lnTo>
                <a:lnTo>
                  <a:pt x="14470" y="29760"/>
                </a:lnTo>
                <a:lnTo>
                  <a:pt x="14349" y="22001"/>
                </a:lnTo>
                <a:lnTo>
                  <a:pt x="15110" y="19296"/>
                </a:lnTo>
                <a:lnTo>
                  <a:pt x="16411" y="17493"/>
                </a:lnTo>
                <a:lnTo>
                  <a:pt x="18072" y="16291"/>
                </a:lnTo>
                <a:lnTo>
                  <a:pt x="19974" y="14697"/>
                </a:lnTo>
                <a:lnTo>
                  <a:pt x="22035" y="12840"/>
                </a:lnTo>
                <a:lnTo>
                  <a:pt x="26442" y="8659"/>
                </a:lnTo>
                <a:lnTo>
                  <a:pt x="31047" y="4156"/>
                </a:lnTo>
                <a:lnTo>
                  <a:pt x="33385" y="2637"/>
                </a:lnTo>
                <a:lnTo>
                  <a:pt x="35739" y="1625"/>
                </a:lnTo>
                <a:lnTo>
                  <a:pt x="38101" y="950"/>
                </a:lnTo>
                <a:lnTo>
                  <a:pt x="41264" y="500"/>
                </a:lnTo>
                <a:lnTo>
                  <a:pt x="44959" y="200"/>
                </a:lnTo>
                <a:lnTo>
                  <a:pt x="49010" y="0"/>
                </a:lnTo>
                <a:lnTo>
                  <a:pt x="52505" y="661"/>
                </a:lnTo>
                <a:lnTo>
                  <a:pt x="55629" y="1895"/>
                </a:lnTo>
                <a:lnTo>
                  <a:pt x="58506" y="3511"/>
                </a:lnTo>
                <a:lnTo>
                  <a:pt x="61216" y="4589"/>
                </a:lnTo>
                <a:lnTo>
                  <a:pt x="63818" y="5307"/>
                </a:lnTo>
                <a:lnTo>
                  <a:pt x="66345" y="5786"/>
                </a:lnTo>
                <a:lnTo>
                  <a:pt x="68031" y="6899"/>
                </a:lnTo>
                <a:lnTo>
                  <a:pt x="69154" y="8435"/>
                </a:lnTo>
                <a:lnTo>
                  <a:pt x="69903" y="10253"/>
                </a:lnTo>
                <a:lnTo>
                  <a:pt x="70403" y="12258"/>
                </a:lnTo>
                <a:lnTo>
                  <a:pt x="70735" y="14389"/>
                </a:lnTo>
                <a:lnTo>
                  <a:pt x="70957" y="16603"/>
                </a:lnTo>
                <a:lnTo>
                  <a:pt x="71899" y="18873"/>
                </a:lnTo>
                <a:lnTo>
                  <a:pt x="73320" y="21180"/>
                </a:lnTo>
                <a:lnTo>
                  <a:pt x="75062" y="23512"/>
                </a:lnTo>
                <a:lnTo>
                  <a:pt x="75429" y="26654"/>
                </a:lnTo>
                <a:lnTo>
                  <a:pt x="74880" y="30336"/>
                </a:lnTo>
                <a:lnTo>
                  <a:pt x="73720" y="34378"/>
                </a:lnTo>
                <a:lnTo>
                  <a:pt x="72154" y="37867"/>
                </a:lnTo>
                <a:lnTo>
                  <a:pt x="70315" y="40986"/>
                </a:lnTo>
                <a:lnTo>
                  <a:pt x="68296" y="43860"/>
                </a:lnTo>
                <a:lnTo>
                  <a:pt x="66949" y="46569"/>
                </a:lnTo>
                <a:lnTo>
                  <a:pt x="66052" y="49169"/>
                </a:lnTo>
                <a:lnTo>
                  <a:pt x="65454" y="51696"/>
                </a:lnTo>
                <a:lnTo>
                  <a:pt x="64262" y="53381"/>
                </a:lnTo>
                <a:lnTo>
                  <a:pt x="62673" y="54504"/>
                </a:lnTo>
                <a:lnTo>
                  <a:pt x="60819" y="55253"/>
                </a:lnTo>
                <a:lnTo>
                  <a:pt x="58790" y="56546"/>
                </a:lnTo>
                <a:lnTo>
                  <a:pt x="56645" y="58201"/>
                </a:lnTo>
                <a:lnTo>
                  <a:pt x="51288" y="62769"/>
                </a:lnTo>
                <a:lnTo>
                  <a:pt x="50055" y="63144"/>
                </a:lnTo>
                <a:lnTo>
                  <a:pt x="48439" y="63394"/>
                </a:lnTo>
                <a:lnTo>
                  <a:pt x="46568" y="63561"/>
                </a:lnTo>
                <a:lnTo>
                  <a:pt x="44527" y="63672"/>
                </a:lnTo>
                <a:lnTo>
                  <a:pt x="35682" y="63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87"/>
          <p:cNvSpPr/>
          <p:nvPr/>
        </p:nvSpPr>
        <p:spPr>
          <a:xfrm>
            <a:off x="7250909" y="2036005"/>
            <a:ext cx="78474" cy="77222"/>
          </a:xfrm>
          <a:custGeom>
            <a:avLst/>
            <a:gdLst/>
            <a:ahLst/>
            <a:cxnLst/>
            <a:rect l="0" t="0" r="0" b="0"/>
            <a:pathLst>
              <a:path w="78474" h="77222">
                <a:moveTo>
                  <a:pt x="14284" y="28538"/>
                </a:moveTo>
                <a:lnTo>
                  <a:pt x="7227" y="28538"/>
                </a:lnTo>
                <a:lnTo>
                  <a:pt x="10959" y="28538"/>
                </a:lnTo>
                <a:lnTo>
                  <a:pt x="12861" y="29332"/>
                </a:lnTo>
                <a:lnTo>
                  <a:pt x="14923" y="30655"/>
                </a:lnTo>
                <a:lnTo>
                  <a:pt x="20144" y="34689"/>
                </a:lnTo>
                <a:lnTo>
                  <a:pt x="21365" y="35814"/>
                </a:lnTo>
                <a:lnTo>
                  <a:pt x="24840" y="39180"/>
                </a:lnTo>
                <a:lnTo>
                  <a:pt x="26084" y="41189"/>
                </a:lnTo>
                <a:lnTo>
                  <a:pt x="26913" y="43322"/>
                </a:lnTo>
                <a:lnTo>
                  <a:pt x="27466" y="45538"/>
                </a:lnTo>
                <a:lnTo>
                  <a:pt x="28628" y="47809"/>
                </a:lnTo>
                <a:lnTo>
                  <a:pt x="30197" y="50117"/>
                </a:lnTo>
                <a:lnTo>
                  <a:pt x="32037" y="52449"/>
                </a:lnTo>
                <a:lnTo>
                  <a:pt x="33263" y="54797"/>
                </a:lnTo>
                <a:lnTo>
                  <a:pt x="34081" y="57157"/>
                </a:lnTo>
                <a:lnTo>
                  <a:pt x="35392" y="62855"/>
                </a:lnTo>
                <a:lnTo>
                  <a:pt x="34706" y="64116"/>
                </a:lnTo>
                <a:lnTo>
                  <a:pt x="33456" y="65750"/>
                </a:lnTo>
                <a:lnTo>
                  <a:pt x="31827" y="67634"/>
                </a:lnTo>
                <a:lnTo>
                  <a:pt x="30742" y="69683"/>
                </a:lnTo>
                <a:lnTo>
                  <a:pt x="30019" y="71843"/>
                </a:lnTo>
                <a:lnTo>
                  <a:pt x="29537" y="74077"/>
                </a:lnTo>
                <a:lnTo>
                  <a:pt x="28421" y="75566"/>
                </a:lnTo>
                <a:lnTo>
                  <a:pt x="26884" y="76559"/>
                </a:lnTo>
                <a:lnTo>
                  <a:pt x="25066" y="77221"/>
                </a:lnTo>
                <a:lnTo>
                  <a:pt x="23059" y="76868"/>
                </a:lnTo>
                <a:lnTo>
                  <a:pt x="20928" y="75840"/>
                </a:lnTo>
                <a:lnTo>
                  <a:pt x="18713" y="74360"/>
                </a:lnTo>
                <a:lnTo>
                  <a:pt x="17237" y="72580"/>
                </a:lnTo>
                <a:lnTo>
                  <a:pt x="16253" y="70599"/>
                </a:lnTo>
                <a:lnTo>
                  <a:pt x="15597" y="68485"/>
                </a:lnTo>
                <a:lnTo>
                  <a:pt x="14366" y="67076"/>
                </a:lnTo>
                <a:lnTo>
                  <a:pt x="12751" y="66136"/>
                </a:lnTo>
                <a:lnTo>
                  <a:pt x="10881" y="65510"/>
                </a:lnTo>
                <a:lnTo>
                  <a:pt x="8840" y="64298"/>
                </a:lnTo>
                <a:lnTo>
                  <a:pt x="6686" y="62697"/>
                </a:lnTo>
                <a:lnTo>
                  <a:pt x="4456" y="60836"/>
                </a:lnTo>
                <a:lnTo>
                  <a:pt x="2970" y="58008"/>
                </a:lnTo>
                <a:lnTo>
                  <a:pt x="1979" y="54534"/>
                </a:lnTo>
                <a:lnTo>
                  <a:pt x="1318" y="50632"/>
                </a:lnTo>
                <a:lnTo>
                  <a:pt x="877" y="47236"/>
                </a:lnTo>
                <a:lnTo>
                  <a:pt x="584" y="44178"/>
                </a:lnTo>
                <a:lnTo>
                  <a:pt x="388" y="41346"/>
                </a:lnTo>
                <a:lnTo>
                  <a:pt x="258" y="38664"/>
                </a:lnTo>
                <a:lnTo>
                  <a:pt x="113" y="33568"/>
                </a:lnTo>
                <a:lnTo>
                  <a:pt x="0" y="15669"/>
                </a:lnTo>
                <a:lnTo>
                  <a:pt x="793" y="15196"/>
                </a:lnTo>
                <a:lnTo>
                  <a:pt x="2115" y="14881"/>
                </a:lnTo>
                <a:lnTo>
                  <a:pt x="3790" y="14671"/>
                </a:lnTo>
                <a:lnTo>
                  <a:pt x="5701" y="14531"/>
                </a:lnTo>
                <a:lnTo>
                  <a:pt x="7768" y="14438"/>
                </a:lnTo>
                <a:lnTo>
                  <a:pt x="9940" y="14375"/>
                </a:lnTo>
                <a:lnTo>
                  <a:pt x="12182" y="15128"/>
                </a:lnTo>
                <a:lnTo>
                  <a:pt x="14470" y="16423"/>
                </a:lnTo>
                <a:lnTo>
                  <a:pt x="16790" y="18080"/>
                </a:lnTo>
                <a:lnTo>
                  <a:pt x="19129" y="19185"/>
                </a:lnTo>
                <a:lnTo>
                  <a:pt x="21483" y="19921"/>
                </a:lnTo>
                <a:lnTo>
                  <a:pt x="23846" y="20412"/>
                </a:lnTo>
                <a:lnTo>
                  <a:pt x="26215" y="21534"/>
                </a:lnTo>
                <a:lnTo>
                  <a:pt x="28588" y="23075"/>
                </a:lnTo>
                <a:lnTo>
                  <a:pt x="30964" y="24896"/>
                </a:lnTo>
                <a:lnTo>
                  <a:pt x="32547" y="26904"/>
                </a:lnTo>
                <a:lnTo>
                  <a:pt x="33604" y="29036"/>
                </a:lnTo>
                <a:lnTo>
                  <a:pt x="34308" y="31251"/>
                </a:lnTo>
                <a:lnTo>
                  <a:pt x="36365" y="34316"/>
                </a:lnTo>
                <a:lnTo>
                  <a:pt x="39323" y="37946"/>
                </a:lnTo>
                <a:lnTo>
                  <a:pt x="42883" y="41954"/>
                </a:lnTo>
                <a:lnTo>
                  <a:pt x="45257" y="45420"/>
                </a:lnTo>
                <a:lnTo>
                  <a:pt x="46839" y="48524"/>
                </a:lnTo>
                <a:lnTo>
                  <a:pt x="47894" y="51387"/>
                </a:lnTo>
                <a:lnTo>
                  <a:pt x="48597" y="54089"/>
                </a:lnTo>
                <a:lnTo>
                  <a:pt x="49066" y="56685"/>
                </a:lnTo>
                <a:lnTo>
                  <a:pt x="49819" y="62761"/>
                </a:lnTo>
                <a:lnTo>
                  <a:pt x="49086" y="64054"/>
                </a:lnTo>
                <a:lnTo>
                  <a:pt x="47804" y="65709"/>
                </a:lnTo>
                <a:lnTo>
                  <a:pt x="43836" y="70276"/>
                </a:lnTo>
                <a:lnTo>
                  <a:pt x="42717" y="70651"/>
                </a:lnTo>
                <a:lnTo>
                  <a:pt x="41176" y="70901"/>
                </a:lnTo>
                <a:lnTo>
                  <a:pt x="36795" y="71302"/>
                </a:lnTo>
                <a:lnTo>
                  <a:pt x="35641" y="71335"/>
                </a:lnTo>
                <a:lnTo>
                  <a:pt x="32243" y="71371"/>
                </a:lnTo>
                <a:lnTo>
                  <a:pt x="30226" y="70588"/>
                </a:lnTo>
                <a:lnTo>
                  <a:pt x="28087" y="69271"/>
                </a:lnTo>
                <a:lnTo>
                  <a:pt x="25867" y="67600"/>
                </a:lnTo>
                <a:lnTo>
                  <a:pt x="23594" y="65692"/>
                </a:lnTo>
                <a:lnTo>
                  <a:pt x="21285" y="63626"/>
                </a:lnTo>
                <a:lnTo>
                  <a:pt x="18951" y="61455"/>
                </a:lnTo>
                <a:lnTo>
                  <a:pt x="17396" y="59214"/>
                </a:lnTo>
                <a:lnTo>
                  <a:pt x="16359" y="56926"/>
                </a:lnTo>
                <a:lnTo>
                  <a:pt x="15667" y="54607"/>
                </a:lnTo>
                <a:lnTo>
                  <a:pt x="14412" y="52268"/>
                </a:lnTo>
                <a:lnTo>
                  <a:pt x="12782" y="49914"/>
                </a:lnTo>
                <a:lnTo>
                  <a:pt x="10902" y="47551"/>
                </a:lnTo>
                <a:lnTo>
                  <a:pt x="9648" y="44389"/>
                </a:lnTo>
                <a:lnTo>
                  <a:pt x="8812" y="40693"/>
                </a:lnTo>
                <a:lnTo>
                  <a:pt x="8255" y="36641"/>
                </a:lnTo>
                <a:lnTo>
                  <a:pt x="7883" y="33146"/>
                </a:lnTo>
                <a:lnTo>
                  <a:pt x="7636" y="30023"/>
                </a:lnTo>
                <a:lnTo>
                  <a:pt x="7471" y="27147"/>
                </a:lnTo>
                <a:lnTo>
                  <a:pt x="8154" y="24436"/>
                </a:lnTo>
                <a:lnTo>
                  <a:pt x="9404" y="21834"/>
                </a:lnTo>
                <a:lnTo>
                  <a:pt x="11031" y="19307"/>
                </a:lnTo>
                <a:lnTo>
                  <a:pt x="12115" y="16828"/>
                </a:lnTo>
                <a:lnTo>
                  <a:pt x="12839" y="14381"/>
                </a:lnTo>
                <a:lnTo>
                  <a:pt x="13321" y="11956"/>
                </a:lnTo>
                <a:lnTo>
                  <a:pt x="14435" y="9546"/>
                </a:lnTo>
                <a:lnTo>
                  <a:pt x="15973" y="7146"/>
                </a:lnTo>
                <a:lnTo>
                  <a:pt x="17791" y="4751"/>
                </a:lnTo>
                <a:lnTo>
                  <a:pt x="20591" y="3155"/>
                </a:lnTo>
                <a:lnTo>
                  <a:pt x="24045" y="2091"/>
                </a:lnTo>
                <a:lnTo>
                  <a:pt x="27935" y="1382"/>
                </a:lnTo>
                <a:lnTo>
                  <a:pt x="31322" y="909"/>
                </a:lnTo>
                <a:lnTo>
                  <a:pt x="34374" y="594"/>
                </a:lnTo>
                <a:lnTo>
                  <a:pt x="37203" y="384"/>
                </a:lnTo>
                <a:lnTo>
                  <a:pt x="40676" y="244"/>
                </a:lnTo>
                <a:lnTo>
                  <a:pt x="52355" y="46"/>
                </a:lnTo>
                <a:lnTo>
                  <a:pt x="58457" y="0"/>
                </a:lnTo>
                <a:lnTo>
                  <a:pt x="61195" y="782"/>
                </a:lnTo>
                <a:lnTo>
                  <a:pt x="63815" y="2096"/>
                </a:lnTo>
                <a:lnTo>
                  <a:pt x="66355" y="3767"/>
                </a:lnTo>
                <a:lnTo>
                  <a:pt x="68841" y="5674"/>
                </a:lnTo>
                <a:lnTo>
                  <a:pt x="71293" y="7739"/>
                </a:lnTo>
                <a:lnTo>
                  <a:pt x="73722" y="9910"/>
                </a:lnTo>
                <a:lnTo>
                  <a:pt x="75340" y="12150"/>
                </a:lnTo>
                <a:lnTo>
                  <a:pt x="76420" y="14438"/>
                </a:lnTo>
                <a:lnTo>
                  <a:pt x="77139" y="16757"/>
                </a:lnTo>
                <a:lnTo>
                  <a:pt x="77618" y="19096"/>
                </a:lnTo>
                <a:lnTo>
                  <a:pt x="77939" y="21450"/>
                </a:lnTo>
                <a:lnTo>
                  <a:pt x="78152" y="23813"/>
                </a:lnTo>
                <a:lnTo>
                  <a:pt x="77501" y="26182"/>
                </a:lnTo>
                <a:lnTo>
                  <a:pt x="76273" y="28555"/>
                </a:lnTo>
                <a:lnTo>
                  <a:pt x="74659" y="30931"/>
                </a:lnTo>
                <a:lnTo>
                  <a:pt x="73585" y="33308"/>
                </a:lnTo>
                <a:lnTo>
                  <a:pt x="72868" y="35687"/>
                </a:lnTo>
                <a:lnTo>
                  <a:pt x="72390" y="38067"/>
                </a:lnTo>
                <a:lnTo>
                  <a:pt x="72071" y="40447"/>
                </a:lnTo>
                <a:lnTo>
                  <a:pt x="71859" y="42827"/>
                </a:lnTo>
                <a:lnTo>
                  <a:pt x="71718" y="45208"/>
                </a:lnTo>
                <a:lnTo>
                  <a:pt x="70829" y="46795"/>
                </a:lnTo>
                <a:lnTo>
                  <a:pt x="69444" y="47853"/>
                </a:lnTo>
                <a:lnTo>
                  <a:pt x="67726" y="48559"/>
                </a:lnTo>
                <a:lnTo>
                  <a:pt x="65787" y="49029"/>
                </a:lnTo>
                <a:lnTo>
                  <a:pt x="63701" y="49342"/>
                </a:lnTo>
                <a:lnTo>
                  <a:pt x="61516" y="49551"/>
                </a:lnTo>
                <a:lnTo>
                  <a:pt x="59266" y="50485"/>
                </a:lnTo>
                <a:lnTo>
                  <a:pt x="56972" y="51900"/>
                </a:lnTo>
                <a:lnTo>
                  <a:pt x="54649" y="53638"/>
                </a:lnTo>
                <a:lnTo>
                  <a:pt x="52307" y="54797"/>
                </a:lnTo>
                <a:lnTo>
                  <a:pt x="49952" y="55569"/>
                </a:lnTo>
                <a:lnTo>
                  <a:pt x="47587" y="56084"/>
                </a:lnTo>
                <a:lnTo>
                  <a:pt x="46011" y="55633"/>
                </a:lnTo>
                <a:lnTo>
                  <a:pt x="44961" y="54539"/>
                </a:lnTo>
                <a:lnTo>
                  <a:pt x="44260" y="53016"/>
                </a:lnTo>
                <a:lnTo>
                  <a:pt x="43000" y="52000"/>
                </a:lnTo>
                <a:lnTo>
                  <a:pt x="41366" y="51323"/>
                </a:lnTo>
                <a:lnTo>
                  <a:pt x="39482" y="50872"/>
                </a:lnTo>
                <a:lnTo>
                  <a:pt x="37433" y="49777"/>
                </a:lnTo>
                <a:lnTo>
                  <a:pt x="35273" y="48254"/>
                </a:lnTo>
                <a:lnTo>
                  <a:pt x="33039" y="46445"/>
                </a:lnTo>
                <a:lnTo>
                  <a:pt x="31550" y="44445"/>
                </a:lnTo>
                <a:lnTo>
                  <a:pt x="30558" y="42318"/>
                </a:lnTo>
                <a:lnTo>
                  <a:pt x="29896" y="40106"/>
                </a:lnTo>
                <a:lnTo>
                  <a:pt x="29454" y="37837"/>
                </a:lnTo>
                <a:lnTo>
                  <a:pt x="29160" y="35531"/>
                </a:lnTo>
                <a:lnTo>
                  <a:pt x="28688" y="29920"/>
                </a:lnTo>
                <a:lnTo>
                  <a:pt x="28649" y="28666"/>
                </a:lnTo>
                <a:lnTo>
                  <a:pt x="28583" y="22509"/>
                </a:lnTo>
                <a:lnTo>
                  <a:pt x="29372" y="21344"/>
                </a:lnTo>
                <a:lnTo>
                  <a:pt x="30693" y="19773"/>
                </a:lnTo>
                <a:lnTo>
                  <a:pt x="34723" y="15342"/>
                </a:lnTo>
                <a:lnTo>
                  <a:pt x="36642" y="14978"/>
                </a:lnTo>
                <a:lnTo>
                  <a:pt x="39508" y="14736"/>
                </a:lnTo>
                <a:lnTo>
                  <a:pt x="46133" y="14466"/>
                </a:lnTo>
                <a:lnTo>
                  <a:pt x="51722" y="14346"/>
                </a:lnTo>
                <a:lnTo>
                  <a:pt x="55118" y="15108"/>
                </a:lnTo>
                <a:lnTo>
                  <a:pt x="58969" y="16410"/>
                </a:lnTo>
                <a:lnTo>
                  <a:pt x="68972" y="20410"/>
                </a:lnTo>
                <a:lnTo>
                  <a:pt x="70586" y="21532"/>
                </a:lnTo>
                <a:lnTo>
                  <a:pt x="72456" y="23074"/>
                </a:lnTo>
                <a:lnTo>
                  <a:pt x="74497" y="24895"/>
                </a:lnTo>
                <a:lnTo>
                  <a:pt x="75857" y="26903"/>
                </a:lnTo>
                <a:lnTo>
                  <a:pt x="76764" y="29036"/>
                </a:lnTo>
                <a:lnTo>
                  <a:pt x="77369" y="31251"/>
                </a:lnTo>
                <a:lnTo>
                  <a:pt x="77772" y="33522"/>
                </a:lnTo>
                <a:lnTo>
                  <a:pt x="78041" y="35829"/>
                </a:lnTo>
                <a:lnTo>
                  <a:pt x="78220" y="38162"/>
                </a:lnTo>
                <a:lnTo>
                  <a:pt x="78339" y="40510"/>
                </a:lnTo>
                <a:lnTo>
                  <a:pt x="78473" y="45236"/>
                </a:lnTo>
                <a:lnTo>
                  <a:pt x="77714" y="47608"/>
                </a:lnTo>
                <a:lnTo>
                  <a:pt x="76415" y="49983"/>
                </a:lnTo>
                <a:lnTo>
                  <a:pt x="72418" y="55705"/>
                </a:lnTo>
                <a:lnTo>
                  <a:pt x="71296" y="56968"/>
                </a:lnTo>
                <a:lnTo>
                  <a:pt x="65370" y="63140"/>
                </a:lnTo>
                <a:lnTo>
                  <a:pt x="64216" y="63513"/>
                </a:lnTo>
                <a:lnTo>
                  <a:pt x="62653" y="63761"/>
                </a:lnTo>
                <a:lnTo>
                  <a:pt x="60818" y="63926"/>
                </a:lnTo>
                <a:lnTo>
                  <a:pt x="58801" y="63243"/>
                </a:lnTo>
                <a:lnTo>
                  <a:pt x="56662" y="61993"/>
                </a:lnTo>
                <a:lnTo>
                  <a:pt x="54442" y="60367"/>
                </a:lnTo>
                <a:lnTo>
                  <a:pt x="52169" y="58488"/>
                </a:lnTo>
                <a:lnTo>
                  <a:pt x="49860" y="56443"/>
                </a:lnTo>
                <a:lnTo>
                  <a:pt x="45177" y="52053"/>
                </a:lnTo>
                <a:lnTo>
                  <a:pt x="33326" y="40405"/>
                </a:lnTo>
                <a:lnTo>
                  <a:pt x="31741" y="38037"/>
                </a:lnTo>
                <a:lnTo>
                  <a:pt x="30685" y="35665"/>
                </a:lnTo>
                <a:lnTo>
                  <a:pt x="29980" y="33289"/>
                </a:lnTo>
                <a:lnTo>
                  <a:pt x="29511" y="30912"/>
                </a:lnTo>
                <a:lnTo>
                  <a:pt x="29198" y="28533"/>
                </a:lnTo>
                <a:lnTo>
                  <a:pt x="28990" y="26154"/>
                </a:lnTo>
                <a:lnTo>
                  <a:pt x="29644" y="23773"/>
                </a:lnTo>
                <a:lnTo>
                  <a:pt x="30874" y="21393"/>
                </a:lnTo>
                <a:lnTo>
                  <a:pt x="34759" y="15662"/>
                </a:lnTo>
                <a:lnTo>
                  <a:pt x="35078" y="14397"/>
                </a:lnTo>
                <a:lnTo>
                  <a:pt x="35291" y="12761"/>
                </a:lnTo>
                <a:lnTo>
                  <a:pt x="35433" y="10876"/>
                </a:lnTo>
                <a:lnTo>
                  <a:pt x="36321" y="9620"/>
                </a:lnTo>
                <a:lnTo>
                  <a:pt x="37706" y="8782"/>
                </a:lnTo>
                <a:lnTo>
                  <a:pt x="42859" y="71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88"/>
          <p:cNvSpPr/>
          <p:nvPr/>
        </p:nvSpPr>
        <p:spPr>
          <a:xfrm>
            <a:off x="7494904" y="2193464"/>
            <a:ext cx="69211" cy="63843"/>
          </a:xfrm>
          <a:custGeom>
            <a:avLst/>
            <a:gdLst/>
            <a:ahLst/>
            <a:cxnLst/>
            <a:rect l="0" t="0" r="0" b="0"/>
            <a:pathLst>
              <a:path w="69211" h="63843">
                <a:moveTo>
                  <a:pt x="6033" y="21098"/>
                </a:moveTo>
                <a:lnTo>
                  <a:pt x="6033" y="7131"/>
                </a:lnTo>
                <a:lnTo>
                  <a:pt x="8149" y="6953"/>
                </a:lnTo>
                <a:lnTo>
                  <a:pt x="11737" y="6874"/>
                </a:lnTo>
                <a:lnTo>
                  <a:pt x="22826" y="6819"/>
                </a:lnTo>
                <a:lnTo>
                  <a:pt x="25165" y="7610"/>
                </a:lnTo>
                <a:lnTo>
                  <a:pt x="27519" y="8931"/>
                </a:lnTo>
                <a:lnTo>
                  <a:pt x="29883" y="10605"/>
                </a:lnTo>
                <a:lnTo>
                  <a:pt x="31457" y="12515"/>
                </a:lnTo>
                <a:lnTo>
                  <a:pt x="32508" y="14583"/>
                </a:lnTo>
                <a:lnTo>
                  <a:pt x="33207" y="16754"/>
                </a:lnTo>
                <a:lnTo>
                  <a:pt x="34468" y="18996"/>
                </a:lnTo>
                <a:lnTo>
                  <a:pt x="36102" y="21284"/>
                </a:lnTo>
                <a:lnTo>
                  <a:pt x="37985" y="23603"/>
                </a:lnTo>
                <a:lnTo>
                  <a:pt x="39241" y="25943"/>
                </a:lnTo>
                <a:lnTo>
                  <a:pt x="40078" y="28297"/>
                </a:lnTo>
                <a:lnTo>
                  <a:pt x="41422" y="33985"/>
                </a:lnTo>
                <a:lnTo>
                  <a:pt x="41531" y="35246"/>
                </a:lnTo>
                <a:lnTo>
                  <a:pt x="41605" y="36880"/>
                </a:lnTo>
                <a:lnTo>
                  <a:pt x="41723" y="41413"/>
                </a:lnTo>
                <a:lnTo>
                  <a:pt x="41743" y="45991"/>
                </a:lnTo>
                <a:lnTo>
                  <a:pt x="40952" y="47218"/>
                </a:lnTo>
                <a:lnTo>
                  <a:pt x="39631" y="48037"/>
                </a:lnTo>
                <a:lnTo>
                  <a:pt x="35600" y="49350"/>
                </a:lnTo>
                <a:lnTo>
                  <a:pt x="33682" y="48664"/>
                </a:lnTo>
                <a:lnTo>
                  <a:pt x="30815" y="47413"/>
                </a:lnTo>
                <a:lnTo>
                  <a:pt x="22394" y="43494"/>
                </a:lnTo>
                <a:lnTo>
                  <a:pt x="20909" y="42379"/>
                </a:lnTo>
                <a:lnTo>
                  <a:pt x="19126" y="40841"/>
                </a:lnTo>
                <a:lnTo>
                  <a:pt x="17142" y="39023"/>
                </a:lnTo>
                <a:lnTo>
                  <a:pt x="12823" y="34885"/>
                </a:lnTo>
                <a:lnTo>
                  <a:pt x="10560" y="32671"/>
                </a:lnTo>
                <a:lnTo>
                  <a:pt x="9050" y="30401"/>
                </a:lnTo>
                <a:lnTo>
                  <a:pt x="8045" y="28094"/>
                </a:lnTo>
                <a:lnTo>
                  <a:pt x="7374" y="25762"/>
                </a:lnTo>
                <a:lnTo>
                  <a:pt x="6133" y="23414"/>
                </a:lnTo>
                <a:lnTo>
                  <a:pt x="4512" y="21054"/>
                </a:lnTo>
                <a:lnTo>
                  <a:pt x="0" y="15357"/>
                </a:lnTo>
                <a:lnTo>
                  <a:pt x="423" y="14096"/>
                </a:lnTo>
                <a:lnTo>
                  <a:pt x="1499" y="12461"/>
                </a:lnTo>
                <a:lnTo>
                  <a:pt x="5768" y="7141"/>
                </a:lnTo>
                <a:lnTo>
                  <a:pt x="6650" y="7825"/>
                </a:lnTo>
                <a:lnTo>
                  <a:pt x="8031" y="9074"/>
                </a:lnTo>
                <a:lnTo>
                  <a:pt x="12161" y="12990"/>
                </a:lnTo>
                <a:lnTo>
                  <a:pt x="16668" y="17461"/>
                </a:lnTo>
                <a:lnTo>
                  <a:pt x="17886" y="19467"/>
                </a:lnTo>
                <a:lnTo>
                  <a:pt x="18697" y="21598"/>
                </a:lnTo>
                <a:lnTo>
                  <a:pt x="19238" y="23813"/>
                </a:lnTo>
                <a:lnTo>
                  <a:pt x="19600" y="26083"/>
                </a:lnTo>
                <a:lnTo>
                  <a:pt x="19840" y="28390"/>
                </a:lnTo>
                <a:lnTo>
                  <a:pt x="20000" y="30722"/>
                </a:lnTo>
                <a:lnTo>
                  <a:pt x="20900" y="33864"/>
                </a:lnTo>
                <a:lnTo>
                  <a:pt x="22295" y="37546"/>
                </a:lnTo>
                <a:lnTo>
                  <a:pt x="26443" y="47277"/>
                </a:lnTo>
                <a:lnTo>
                  <a:pt x="26783" y="48870"/>
                </a:lnTo>
                <a:lnTo>
                  <a:pt x="27011" y="50725"/>
                </a:lnTo>
                <a:lnTo>
                  <a:pt x="27162" y="52756"/>
                </a:lnTo>
                <a:lnTo>
                  <a:pt x="27263" y="54903"/>
                </a:lnTo>
                <a:lnTo>
                  <a:pt x="27438" y="62611"/>
                </a:lnTo>
                <a:lnTo>
                  <a:pt x="26653" y="63061"/>
                </a:lnTo>
                <a:lnTo>
                  <a:pt x="25336" y="63361"/>
                </a:lnTo>
                <a:lnTo>
                  <a:pt x="21311" y="63842"/>
                </a:lnTo>
                <a:lnTo>
                  <a:pt x="20187" y="63088"/>
                </a:lnTo>
                <a:lnTo>
                  <a:pt x="18645" y="61791"/>
                </a:lnTo>
                <a:lnTo>
                  <a:pt x="16821" y="60133"/>
                </a:lnTo>
                <a:lnTo>
                  <a:pt x="15606" y="58234"/>
                </a:lnTo>
                <a:lnTo>
                  <a:pt x="14797" y="56174"/>
                </a:lnTo>
                <a:lnTo>
                  <a:pt x="14257" y="54007"/>
                </a:lnTo>
                <a:lnTo>
                  <a:pt x="13104" y="51769"/>
                </a:lnTo>
                <a:lnTo>
                  <a:pt x="11540" y="49483"/>
                </a:lnTo>
                <a:lnTo>
                  <a:pt x="9704" y="47165"/>
                </a:lnTo>
                <a:lnTo>
                  <a:pt x="8481" y="44826"/>
                </a:lnTo>
                <a:lnTo>
                  <a:pt x="7665" y="42473"/>
                </a:lnTo>
                <a:lnTo>
                  <a:pt x="7121" y="40110"/>
                </a:lnTo>
                <a:lnTo>
                  <a:pt x="6759" y="36948"/>
                </a:lnTo>
                <a:lnTo>
                  <a:pt x="6517" y="33252"/>
                </a:lnTo>
                <a:lnTo>
                  <a:pt x="6248" y="25706"/>
                </a:lnTo>
                <a:lnTo>
                  <a:pt x="6129" y="19706"/>
                </a:lnTo>
                <a:lnTo>
                  <a:pt x="6890" y="16995"/>
                </a:lnTo>
                <a:lnTo>
                  <a:pt x="8193" y="14394"/>
                </a:lnTo>
                <a:lnTo>
                  <a:pt x="9854" y="11866"/>
                </a:lnTo>
                <a:lnTo>
                  <a:pt x="11755" y="10181"/>
                </a:lnTo>
                <a:lnTo>
                  <a:pt x="13817" y="9057"/>
                </a:lnTo>
                <a:lnTo>
                  <a:pt x="15984" y="8308"/>
                </a:lnTo>
                <a:lnTo>
                  <a:pt x="18225" y="7016"/>
                </a:lnTo>
                <a:lnTo>
                  <a:pt x="20510" y="5360"/>
                </a:lnTo>
                <a:lnTo>
                  <a:pt x="22829" y="3462"/>
                </a:lnTo>
                <a:lnTo>
                  <a:pt x="25167" y="2197"/>
                </a:lnTo>
                <a:lnTo>
                  <a:pt x="27521" y="1353"/>
                </a:lnTo>
                <a:lnTo>
                  <a:pt x="29883" y="791"/>
                </a:lnTo>
                <a:lnTo>
                  <a:pt x="32252" y="417"/>
                </a:lnTo>
                <a:lnTo>
                  <a:pt x="34624" y="167"/>
                </a:lnTo>
                <a:lnTo>
                  <a:pt x="37001" y="0"/>
                </a:lnTo>
                <a:lnTo>
                  <a:pt x="39378" y="683"/>
                </a:lnTo>
                <a:lnTo>
                  <a:pt x="41757" y="1931"/>
                </a:lnTo>
                <a:lnTo>
                  <a:pt x="44137" y="3558"/>
                </a:lnTo>
                <a:lnTo>
                  <a:pt x="46517" y="4642"/>
                </a:lnTo>
                <a:lnTo>
                  <a:pt x="48897" y="5365"/>
                </a:lnTo>
                <a:lnTo>
                  <a:pt x="51278" y="5847"/>
                </a:lnTo>
                <a:lnTo>
                  <a:pt x="53659" y="6962"/>
                </a:lnTo>
                <a:lnTo>
                  <a:pt x="56040" y="8499"/>
                </a:lnTo>
                <a:lnTo>
                  <a:pt x="58421" y="10317"/>
                </a:lnTo>
                <a:lnTo>
                  <a:pt x="60009" y="12323"/>
                </a:lnTo>
                <a:lnTo>
                  <a:pt x="61067" y="14455"/>
                </a:lnTo>
                <a:lnTo>
                  <a:pt x="61772" y="16669"/>
                </a:lnTo>
                <a:lnTo>
                  <a:pt x="63036" y="18939"/>
                </a:lnTo>
                <a:lnTo>
                  <a:pt x="64673" y="21246"/>
                </a:lnTo>
                <a:lnTo>
                  <a:pt x="66558" y="23578"/>
                </a:lnTo>
                <a:lnTo>
                  <a:pt x="67814" y="25926"/>
                </a:lnTo>
                <a:lnTo>
                  <a:pt x="68652" y="28286"/>
                </a:lnTo>
                <a:lnTo>
                  <a:pt x="69210" y="30652"/>
                </a:lnTo>
                <a:lnTo>
                  <a:pt x="68789" y="33024"/>
                </a:lnTo>
                <a:lnTo>
                  <a:pt x="67715" y="35399"/>
                </a:lnTo>
                <a:lnTo>
                  <a:pt x="66204" y="37775"/>
                </a:lnTo>
                <a:lnTo>
                  <a:pt x="65197" y="40154"/>
                </a:lnTo>
                <a:lnTo>
                  <a:pt x="64526" y="42533"/>
                </a:lnTo>
                <a:lnTo>
                  <a:pt x="64078" y="44913"/>
                </a:lnTo>
                <a:lnTo>
                  <a:pt x="62986" y="46500"/>
                </a:lnTo>
                <a:lnTo>
                  <a:pt x="61465" y="47557"/>
                </a:lnTo>
                <a:lnTo>
                  <a:pt x="59656" y="48263"/>
                </a:lnTo>
                <a:lnTo>
                  <a:pt x="57657" y="49526"/>
                </a:lnTo>
                <a:lnTo>
                  <a:pt x="55530" y="51163"/>
                </a:lnTo>
                <a:lnTo>
                  <a:pt x="53318" y="53048"/>
                </a:lnTo>
                <a:lnTo>
                  <a:pt x="51050" y="54304"/>
                </a:lnTo>
                <a:lnTo>
                  <a:pt x="48744" y="55142"/>
                </a:lnTo>
                <a:lnTo>
                  <a:pt x="46413" y="55700"/>
                </a:lnTo>
                <a:lnTo>
                  <a:pt x="44066" y="55278"/>
                </a:lnTo>
                <a:lnTo>
                  <a:pt x="41708" y="54204"/>
                </a:lnTo>
                <a:lnTo>
                  <a:pt x="39340" y="52694"/>
                </a:lnTo>
                <a:lnTo>
                  <a:pt x="36969" y="51687"/>
                </a:lnTo>
                <a:lnTo>
                  <a:pt x="34595" y="51016"/>
                </a:lnTo>
                <a:lnTo>
                  <a:pt x="32217" y="50568"/>
                </a:lnTo>
                <a:lnTo>
                  <a:pt x="29839" y="49476"/>
                </a:lnTo>
                <a:lnTo>
                  <a:pt x="27461" y="47954"/>
                </a:lnTo>
                <a:lnTo>
                  <a:pt x="25080" y="46146"/>
                </a:lnTo>
                <a:lnTo>
                  <a:pt x="22700" y="44147"/>
                </a:lnTo>
                <a:lnTo>
                  <a:pt x="20320" y="42020"/>
                </a:lnTo>
                <a:lnTo>
                  <a:pt x="17939" y="39808"/>
                </a:lnTo>
                <a:lnTo>
                  <a:pt x="15557" y="38334"/>
                </a:lnTo>
                <a:lnTo>
                  <a:pt x="13177" y="37351"/>
                </a:lnTo>
                <a:lnTo>
                  <a:pt x="10796" y="36696"/>
                </a:lnTo>
                <a:lnTo>
                  <a:pt x="9208" y="35466"/>
                </a:lnTo>
                <a:lnTo>
                  <a:pt x="8149" y="33851"/>
                </a:lnTo>
                <a:lnTo>
                  <a:pt x="7444" y="31981"/>
                </a:lnTo>
                <a:lnTo>
                  <a:pt x="6180" y="29941"/>
                </a:lnTo>
                <a:lnTo>
                  <a:pt x="4543" y="27787"/>
                </a:lnTo>
                <a:lnTo>
                  <a:pt x="2659" y="25557"/>
                </a:lnTo>
                <a:lnTo>
                  <a:pt x="2196" y="23277"/>
                </a:lnTo>
                <a:lnTo>
                  <a:pt x="2682" y="20963"/>
                </a:lnTo>
                <a:lnTo>
                  <a:pt x="3799" y="18627"/>
                </a:lnTo>
                <a:lnTo>
                  <a:pt x="4543" y="16276"/>
                </a:lnTo>
                <a:lnTo>
                  <a:pt x="5040" y="13914"/>
                </a:lnTo>
                <a:lnTo>
                  <a:pt x="5371" y="11546"/>
                </a:lnTo>
                <a:lnTo>
                  <a:pt x="6385" y="9968"/>
                </a:lnTo>
                <a:lnTo>
                  <a:pt x="7855" y="8915"/>
                </a:lnTo>
                <a:lnTo>
                  <a:pt x="13177" y="68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89"/>
          <p:cNvSpPr/>
          <p:nvPr/>
        </p:nvSpPr>
        <p:spPr>
          <a:xfrm>
            <a:off x="7715250" y="2364676"/>
            <a:ext cx="57151" cy="42760"/>
          </a:xfrm>
          <a:custGeom>
            <a:avLst/>
            <a:gdLst/>
            <a:ahLst/>
            <a:cxnLst/>
            <a:rect l="0" t="0" r="0" b="0"/>
            <a:pathLst>
              <a:path w="57151" h="42760">
                <a:moveTo>
                  <a:pt x="0" y="21336"/>
                </a:moveTo>
                <a:lnTo>
                  <a:pt x="3792" y="25128"/>
                </a:lnTo>
                <a:lnTo>
                  <a:pt x="5703" y="26246"/>
                </a:lnTo>
                <a:lnTo>
                  <a:pt x="7770" y="26990"/>
                </a:lnTo>
                <a:lnTo>
                  <a:pt x="9942" y="27487"/>
                </a:lnTo>
                <a:lnTo>
                  <a:pt x="12185" y="28612"/>
                </a:lnTo>
                <a:lnTo>
                  <a:pt x="14473" y="30155"/>
                </a:lnTo>
                <a:lnTo>
                  <a:pt x="20056" y="34543"/>
                </a:lnTo>
                <a:lnTo>
                  <a:pt x="20515" y="35697"/>
                </a:lnTo>
                <a:lnTo>
                  <a:pt x="20820" y="37260"/>
                </a:lnTo>
                <a:lnTo>
                  <a:pt x="21428" y="42739"/>
                </a:lnTo>
                <a:lnTo>
                  <a:pt x="17637" y="42759"/>
                </a:lnTo>
                <a:lnTo>
                  <a:pt x="15726" y="41968"/>
                </a:lnTo>
                <a:lnTo>
                  <a:pt x="13660" y="40647"/>
                </a:lnTo>
                <a:lnTo>
                  <a:pt x="8430" y="36616"/>
                </a:lnTo>
                <a:lnTo>
                  <a:pt x="8001" y="35491"/>
                </a:lnTo>
                <a:lnTo>
                  <a:pt x="7715" y="33948"/>
                </a:lnTo>
                <a:lnTo>
                  <a:pt x="7525" y="32125"/>
                </a:lnTo>
                <a:lnTo>
                  <a:pt x="6604" y="30116"/>
                </a:lnTo>
                <a:lnTo>
                  <a:pt x="5196" y="27983"/>
                </a:lnTo>
                <a:lnTo>
                  <a:pt x="3464" y="25768"/>
                </a:lnTo>
                <a:lnTo>
                  <a:pt x="2309" y="23497"/>
                </a:lnTo>
                <a:lnTo>
                  <a:pt x="1540" y="21189"/>
                </a:lnTo>
                <a:lnTo>
                  <a:pt x="1026" y="18857"/>
                </a:lnTo>
                <a:lnTo>
                  <a:pt x="684" y="16508"/>
                </a:lnTo>
                <a:lnTo>
                  <a:pt x="455" y="14149"/>
                </a:lnTo>
                <a:lnTo>
                  <a:pt x="90" y="8451"/>
                </a:lnTo>
                <a:lnTo>
                  <a:pt x="853" y="7190"/>
                </a:lnTo>
                <a:lnTo>
                  <a:pt x="2156" y="5555"/>
                </a:lnTo>
                <a:lnTo>
                  <a:pt x="6159" y="1021"/>
                </a:lnTo>
                <a:lnTo>
                  <a:pt x="7280" y="649"/>
                </a:lnTo>
                <a:lnTo>
                  <a:pt x="8822" y="401"/>
                </a:lnTo>
                <a:lnTo>
                  <a:pt x="10644" y="236"/>
                </a:lnTo>
                <a:lnTo>
                  <a:pt x="12652" y="125"/>
                </a:lnTo>
                <a:lnTo>
                  <a:pt x="17000" y="3"/>
                </a:lnTo>
                <a:lnTo>
                  <a:pt x="19270" y="764"/>
                </a:lnTo>
                <a:lnTo>
                  <a:pt x="21578" y="2065"/>
                </a:lnTo>
                <a:lnTo>
                  <a:pt x="23910" y="3726"/>
                </a:lnTo>
                <a:lnTo>
                  <a:pt x="26258" y="4834"/>
                </a:lnTo>
                <a:lnTo>
                  <a:pt x="28618" y="5572"/>
                </a:lnTo>
                <a:lnTo>
                  <a:pt x="30985" y="6064"/>
                </a:lnTo>
                <a:lnTo>
                  <a:pt x="33357" y="7186"/>
                </a:lnTo>
                <a:lnTo>
                  <a:pt x="35731" y="8728"/>
                </a:lnTo>
                <a:lnTo>
                  <a:pt x="38109" y="10549"/>
                </a:lnTo>
                <a:lnTo>
                  <a:pt x="39693" y="12557"/>
                </a:lnTo>
                <a:lnTo>
                  <a:pt x="40749" y="14690"/>
                </a:lnTo>
                <a:lnTo>
                  <a:pt x="41454" y="16905"/>
                </a:lnTo>
                <a:lnTo>
                  <a:pt x="41923" y="19176"/>
                </a:lnTo>
                <a:lnTo>
                  <a:pt x="42236" y="21484"/>
                </a:lnTo>
                <a:lnTo>
                  <a:pt x="42738" y="27098"/>
                </a:lnTo>
                <a:lnTo>
                  <a:pt x="42780" y="28352"/>
                </a:lnTo>
                <a:lnTo>
                  <a:pt x="42851" y="34509"/>
                </a:lnTo>
                <a:lnTo>
                  <a:pt x="42061" y="35674"/>
                </a:lnTo>
                <a:lnTo>
                  <a:pt x="40740" y="37245"/>
                </a:lnTo>
                <a:lnTo>
                  <a:pt x="36710" y="41677"/>
                </a:lnTo>
                <a:lnTo>
                  <a:pt x="35586" y="42040"/>
                </a:lnTo>
                <a:lnTo>
                  <a:pt x="34043" y="42283"/>
                </a:lnTo>
                <a:lnTo>
                  <a:pt x="32219" y="42444"/>
                </a:lnTo>
                <a:lnTo>
                  <a:pt x="30212" y="42552"/>
                </a:lnTo>
                <a:lnTo>
                  <a:pt x="25862" y="42672"/>
                </a:lnTo>
                <a:lnTo>
                  <a:pt x="24386" y="41910"/>
                </a:lnTo>
                <a:lnTo>
                  <a:pt x="23400" y="40608"/>
                </a:lnTo>
                <a:lnTo>
                  <a:pt x="22744" y="38947"/>
                </a:lnTo>
                <a:lnTo>
                  <a:pt x="21513" y="37839"/>
                </a:lnTo>
                <a:lnTo>
                  <a:pt x="19898" y="37101"/>
                </a:lnTo>
                <a:lnTo>
                  <a:pt x="18027" y="36608"/>
                </a:lnTo>
                <a:lnTo>
                  <a:pt x="15987" y="35486"/>
                </a:lnTo>
                <a:lnTo>
                  <a:pt x="13833" y="33944"/>
                </a:lnTo>
                <a:lnTo>
                  <a:pt x="11603" y="32123"/>
                </a:lnTo>
                <a:lnTo>
                  <a:pt x="9322" y="30115"/>
                </a:lnTo>
                <a:lnTo>
                  <a:pt x="4672" y="25767"/>
                </a:lnTo>
                <a:lnTo>
                  <a:pt x="3114" y="23496"/>
                </a:lnTo>
                <a:lnTo>
                  <a:pt x="2077" y="21189"/>
                </a:lnTo>
                <a:lnTo>
                  <a:pt x="410" y="15574"/>
                </a:lnTo>
                <a:lnTo>
                  <a:pt x="273" y="14320"/>
                </a:lnTo>
                <a:lnTo>
                  <a:pt x="182" y="12690"/>
                </a:lnTo>
                <a:lnTo>
                  <a:pt x="120" y="10809"/>
                </a:lnTo>
                <a:lnTo>
                  <a:pt x="874" y="9556"/>
                </a:lnTo>
                <a:lnTo>
                  <a:pt x="2170" y="8720"/>
                </a:lnTo>
                <a:lnTo>
                  <a:pt x="3828" y="8163"/>
                </a:lnTo>
                <a:lnTo>
                  <a:pt x="4933" y="6998"/>
                </a:lnTo>
                <a:lnTo>
                  <a:pt x="5670" y="5427"/>
                </a:lnTo>
                <a:lnTo>
                  <a:pt x="6161" y="3586"/>
                </a:lnTo>
                <a:lnTo>
                  <a:pt x="8076" y="2359"/>
                </a:lnTo>
                <a:lnTo>
                  <a:pt x="10940" y="1541"/>
                </a:lnTo>
                <a:lnTo>
                  <a:pt x="14437" y="996"/>
                </a:lnTo>
                <a:lnTo>
                  <a:pt x="17563" y="632"/>
                </a:lnTo>
                <a:lnTo>
                  <a:pt x="20439" y="390"/>
                </a:lnTo>
                <a:lnTo>
                  <a:pt x="23152" y="228"/>
                </a:lnTo>
                <a:lnTo>
                  <a:pt x="28281" y="48"/>
                </a:lnTo>
                <a:lnTo>
                  <a:pt x="30760" y="0"/>
                </a:lnTo>
                <a:lnTo>
                  <a:pt x="33207" y="762"/>
                </a:lnTo>
                <a:lnTo>
                  <a:pt x="35631" y="2064"/>
                </a:lnTo>
                <a:lnTo>
                  <a:pt x="38041" y="3725"/>
                </a:lnTo>
                <a:lnTo>
                  <a:pt x="40442" y="5627"/>
                </a:lnTo>
                <a:lnTo>
                  <a:pt x="42836" y="7688"/>
                </a:lnTo>
                <a:lnTo>
                  <a:pt x="45226" y="9856"/>
                </a:lnTo>
                <a:lnTo>
                  <a:pt x="49998" y="14382"/>
                </a:lnTo>
                <a:lnTo>
                  <a:pt x="55737" y="19962"/>
                </a:lnTo>
                <a:lnTo>
                  <a:pt x="56208" y="21214"/>
                </a:lnTo>
                <a:lnTo>
                  <a:pt x="56522" y="22842"/>
                </a:lnTo>
                <a:lnTo>
                  <a:pt x="57150" y="28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0"/>
          <p:cNvSpPr/>
          <p:nvPr/>
        </p:nvSpPr>
        <p:spPr>
          <a:xfrm>
            <a:off x="7943850" y="2536129"/>
            <a:ext cx="78582" cy="61103"/>
          </a:xfrm>
          <a:custGeom>
            <a:avLst/>
            <a:gdLst/>
            <a:ahLst/>
            <a:cxnLst/>
            <a:rect l="0" t="0" r="0" b="0"/>
            <a:pathLst>
              <a:path w="78582" h="61103">
                <a:moveTo>
                  <a:pt x="0" y="21333"/>
                </a:moveTo>
                <a:lnTo>
                  <a:pt x="23910" y="21333"/>
                </a:lnTo>
                <a:lnTo>
                  <a:pt x="26258" y="22127"/>
                </a:lnTo>
                <a:lnTo>
                  <a:pt x="28618" y="23450"/>
                </a:lnTo>
                <a:lnTo>
                  <a:pt x="30985" y="25125"/>
                </a:lnTo>
                <a:lnTo>
                  <a:pt x="33357" y="27036"/>
                </a:lnTo>
                <a:lnTo>
                  <a:pt x="35731" y="29104"/>
                </a:lnTo>
                <a:lnTo>
                  <a:pt x="38109" y="31276"/>
                </a:lnTo>
                <a:lnTo>
                  <a:pt x="42867" y="35807"/>
                </a:lnTo>
                <a:lnTo>
                  <a:pt x="45246" y="38126"/>
                </a:lnTo>
                <a:lnTo>
                  <a:pt x="46832" y="40466"/>
                </a:lnTo>
                <a:lnTo>
                  <a:pt x="47890" y="42819"/>
                </a:lnTo>
                <a:lnTo>
                  <a:pt x="49588" y="48508"/>
                </a:lnTo>
                <a:lnTo>
                  <a:pt x="49727" y="49768"/>
                </a:lnTo>
                <a:lnTo>
                  <a:pt x="49820" y="51402"/>
                </a:lnTo>
                <a:lnTo>
                  <a:pt x="49882" y="53286"/>
                </a:lnTo>
                <a:lnTo>
                  <a:pt x="50717" y="54541"/>
                </a:lnTo>
                <a:lnTo>
                  <a:pt x="52068" y="55378"/>
                </a:lnTo>
                <a:lnTo>
                  <a:pt x="53761" y="55936"/>
                </a:lnTo>
                <a:lnTo>
                  <a:pt x="54097" y="56308"/>
                </a:lnTo>
                <a:lnTo>
                  <a:pt x="53527" y="56556"/>
                </a:lnTo>
                <a:lnTo>
                  <a:pt x="50702" y="56954"/>
                </a:lnTo>
                <a:lnTo>
                  <a:pt x="49676" y="56987"/>
                </a:lnTo>
                <a:lnTo>
                  <a:pt x="46419" y="57023"/>
                </a:lnTo>
                <a:lnTo>
                  <a:pt x="44439" y="56239"/>
                </a:lnTo>
                <a:lnTo>
                  <a:pt x="42326" y="54922"/>
                </a:lnTo>
                <a:lnTo>
                  <a:pt x="37024" y="50899"/>
                </a:lnTo>
                <a:lnTo>
                  <a:pt x="35795" y="49775"/>
                </a:lnTo>
                <a:lnTo>
                  <a:pt x="32313" y="46409"/>
                </a:lnTo>
                <a:lnTo>
                  <a:pt x="31067" y="44400"/>
                </a:lnTo>
                <a:lnTo>
                  <a:pt x="30236" y="42268"/>
                </a:lnTo>
                <a:lnTo>
                  <a:pt x="29682" y="40052"/>
                </a:lnTo>
                <a:lnTo>
                  <a:pt x="28519" y="37781"/>
                </a:lnTo>
                <a:lnTo>
                  <a:pt x="26950" y="35473"/>
                </a:lnTo>
                <a:lnTo>
                  <a:pt x="22521" y="29859"/>
                </a:lnTo>
                <a:lnTo>
                  <a:pt x="22952" y="29398"/>
                </a:lnTo>
                <a:lnTo>
                  <a:pt x="24032" y="29091"/>
                </a:lnTo>
                <a:lnTo>
                  <a:pt x="25546" y="28886"/>
                </a:lnTo>
                <a:lnTo>
                  <a:pt x="26556" y="27956"/>
                </a:lnTo>
                <a:lnTo>
                  <a:pt x="27229" y="26542"/>
                </a:lnTo>
                <a:lnTo>
                  <a:pt x="27677" y="24806"/>
                </a:lnTo>
                <a:lnTo>
                  <a:pt x="28770" y="23648"/>
                </a:lnTo>
                <a:lnTo>
                  <a:pt x="30292" y="22877"/>
                </a:lnTo>
                <a:lnTo>
                  <a:pt x="34646" y="21638"/>
                </a:lnTo>
                <a:lnTo>
                  <a:pt x="35797" y="21536"/>
                </a:lnTo>
                <a:lnTo>
                  <a:pt x="37358" y="21469"/>
                </a:lnTo>
                <a:lnTo>
                  <a:pt x="39193" y="21423"/>
                </a:lnTo>
                <a:lnTo>
                  <a:pt x="41209" y="22187"/>
                </a:lnTo>
                <a:lnTo>
                  <a:pt x="43348" y="23490"/>
                </a:lnTo>
                <a:lnTo>
                  <a:pt x="48691" y="27492"/>
                </a:lnTo>
                <a:lnTo>
                  <a:pt x="49923" y="28614"/>
                </a:lnTo>
                <a:lnTo>
                  <a:pt x="53409" y="31977"/>
                </a:lnTo>
                <a:lnTo>
                  <a:pt x="54655" y="33985"/>
                </a:lnTo>
                <a:lnTo>
                  <a:pt x="55488" y="36118"/>
                </a:lnTo>
                <a:lnTo>
                  <a:pt x="56041" y="38334"/>
                </a:lnTo>
                <a:lnTo>
                  <a:pt x="56411" y="40604"/>
                </a:lnTo>
                <a:lnTo>
                  <a:pt x="56657" y="42912"/>
                </a:lnTo>
                <a:lnTo>
                  <a:pt x="57053" y="48526"/>
                </a:lnTo>
                <a:lnTo>
                  <a:pt x="57107" y="51411"/>
                </a:lnTo>
                <a:lnTo>
                  <a:pt x="57149" y="60746"/>
                </a:lnTo>
                <a:lnTo>
                  <a:pt x="56355" y="61102"/>
                </a:lnTo>
                <a:lnTo>
                  <a:pt x="55033" y="60546"/>
                </a:lnTo>
                <a:lnTo>
                  <a:pt x="53357" y="59381"/>
                </a:lnTo>
                <a:lnTo>
                  <a:pt x="51446" y="58605"/>
                </a:lnTo>
                <a:lnTo>
                  <a:pt x="49379" y="58087"/>
                </a:lnTo>
                <a:lnTo>
                  <a:pt x="47207" y="57742"/>
                </a:lnTo>
                <a:lnTo>
                  <a:pt x="44964" y="56718"/>
                </a:lnTo>
                <a:lnTo>
                  <a:pt x="42676" y="55242"/>
                </a:lnTo>
                <a:lnTo>
                  <a:pt x="40357" y="53464"/>
                </a:lnTo>
                <a:lnTo>
                  <a:pt x="38017" y="52279"/>
                </a:lnTo>
                <a:lnTo>
                  <a:pt x="35663" y="51489"/>
                </a:lnTo>
                <a:lnTo>
                  <a:pt x="33300" y="50962"/>
                </a:lnTo>
                <a:lnTo>
                  <a:pt x="31725" y="49023"/>
                </a:lnTo>
                <a:lnTo>
                  <a:pt x="30675" y="46143"/>
                </a:lnTo>
                <a:lnTo>
                  <a:pt x="29975" y="42635"/>
                </a:lnTo>
                <a:lnTo>
                  <a:pt x="28714" y="39503"/>
                </a:lnTo>
                <a:lnTo>
                  <a:pt x="27081" y="36622"/>
                </a:lnTo>
                <a:lnTo>
                  <a:pt x="25197" y="33907"/>
                </a:lnTo>
                <a:lnTo>
                  <a:pt x="23941" y="31303"/>
                </a:lnTo>
                <a:lnTo>
                  <a:pt x="23105" y="28773"/>
                </a:lnTo>
                <a:lnTo>
                  <a:pt x="22546" y="26293"/>
                </a:lnTo>
                <a:lnTo>
                  <a:pt x="22175" y="23846"/>
                </a:lnTo>
                <a:lnTo>
                  <a:pt x="21927" y="21421"/>
                </a:lnTo>
                <a:lnTo>
                  <a:pt x="21761" y="19010"/>
                </a:lnTo>
                <a:lnTo>
                  <a:pt x="21652" y="16610"/>
                </a:lnTo>
                <a:lnTo>
                  <a:pt x="21459" y="8462"/>
                </a:lnTo>
                <a:lnTo>
                  <a:pt x="22243" y="7196"/>
                </a:lnTo>
                <a:lnTo>
                  <a:pt x="23560" y="5558"/>
                </a:lnTo>
                <a:lnTo>
                  <a:pt x="25232" y="3673"/>
                </a:lnTo>
                <a:lnTo>
                  <a:pt x="27140" y="2416"/>
                </a:lnTo>
                <a:lnTo>
                  <a:pt x="29205" y="1578"/>
                </a:lnTo>
                <a:lnTo>
                  <a:pt x="31377" y="1019"/>
                </a:lnTo>
                <a:lnTo>
                  <a:pt x="34411" y="647"/>
                </a:lnTo>
                <a:lnTo>
                  <a:pt x="38022" y="398"/>
                </a:lnTo>
                <a:lnTo>
                  <a:pt x="45473" y="123"/>
                </a:lnTo>
                <a:lnTo>
                  <a:pt x="51430" y="0"/>
                </a:lnTo>
                <a:lnTo>
                  <a:pt x="53337" y="761"/>
                </a:lnTo>
                <a:lnTo>
                  <a:pt x="54609" y="2062"/>
                </a:lnTo>
                <a:lnTo>
                  <a:pt x="55455" y="3723"/>
                </a:lnTo>
                <a:lnTo>
                  <a:pt x="57608" y="5624"/>
                </a:lnTo>
                <a:lnTo>
                  <a:pt x="60630" y="7686"/>
                </a:lnTo>
                <a:lnTo>
                  <a:pt x="69302" y="12904"/>
                </a:lnTo>
                <a:lnTo>
                  <a:pt x="70808" y="14126"/>
                </a:lnTo>
                <a:lnTo>
                  <a:pt x="72604" y="15735"/>
                </a:lnTo>
                <a:lnTo>
                  <a:pt x="78581" y="213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1"/>
          <p:cNvSpPr/>
          <p:nvPr/>
        </p:nvSpPr>
        <p:spPr>
          <a:xfrm>
            <a:off x="8165393" y="2686050"/>
            <a:ext cx="78173" cy="63203"/>
          </a:xfrm>
          <a:custGeom>
            <a:avLst/>
            <a:gdLst/>
            <a:ahLst/>
            <a:cxnLst/>
            <a:rect l="0" t="0" r="0" b="0"/>
            <a:pathLst>
              <a:path w="78173" h="63203">
                <a:moveTo>
                  <a:pt x="7057" y="50006"/>
                </a:moveTo>
                <a:lnTo>
                  <a:pt x="3264" y="50006"/>
                </a:lnTo>
                <a:lnTo>
                  <a:pt x="2147" y="49212"/>
                </a:lnTo>
                <a:lnTo>
                  <a:pt x="1403" y="47889"/>
                </a:lnTo>
                <a:lnTo>
                  <a:pt x="0" y="43156"/>
                </a:lnTo>
                <a:lnTo>
                  <a:pt x="2068" y="42993"/>
                </a:lnTo>
                <a:lnTo>
                  <a:pt x="3731" y="42949"/>
                </a:lnTo>
                <a:lnTo>
                  <a:pt x="4840" y="42126"/>
                </a:lnTo>
                <a:lnTo>
                  <a:pt x="5578" y="40784"/>
                </a:lnTo>
                <a:lnTo>
                  <a:pt x="6071" y="39095"/>
                </a:lnTo>
                <a:lnTo>
                  <a:pt x="7194" y="37970"/>
                </a:lnTo>
                <a:lnTo>
                  <a:pt x="8735" y="37219"/>
                </a:lnTo>
                <a:lnTo>
                  <a:pt x="13120" y="36015"/>
                </a:lnTo>
                <a:lnTo>
                  <a:pt x="14275" y="35122"/>
                </a:lnTo>
                <a:lnTo>
                  <a:pt x="15837" y="33733"/>
                </a:lnTo>
                <a:lnTo>
                  <a:pt x="17673" y="32014"/>
                </a:lnTo>
                <a:lnTo>
                  <a:pt x="19691" y="31661"/>
                </a:lnTo>
                <a:lnTo>
                  <a:pt x="21829" y="32220"/>
                </a:lnTo>
                <a:lnTo>
                  <a:pt x="27173" y="35027"/>
                </a:lnTo>
                <a:lnTo>
                  <a:pt x="28405" y="35258"/>
                </a:lnTo>
                <a:lnTo>
                  <a:pt x="30020" y="35411"/>
                </a:lnTo>
                <a:lnTo>
                  <a:pt x="31891" y="35514"/>
                </a:lnTo>
                <a:lnTo>
                  <a:pt x="33931" y="36376"/>
                </a:lnTo>
                <a:lnTo>
                  <a:pt x="36086" y="37744"/>
                </a:lnTo>
                <a:lnTo>
                  <a:pt x="41454" y="41851"/>
                </a:lnTo>
                <a:lnTo>
                  <a:pt x="41895" y="42982"/>
                </a:lnTo>
                <a:lnTo>
                  <a:pt x="42188" y="44529"/>
                </a:lnTo>
                <a:lnTo>
                  <a:pt x="42659" y="48924"/>
                </a:lnTo>
                <a:lnTo>
                  <a:pt x="43491" y="49284"/>
                </a:lnTo>
                <a:lnTo>
                  <a:pt x="44840" y="49525"/>
                </a:lnTo>
                <a:lnTo>
                  <a:pt x="49621" y="49978"/>
                </a:lnTo>
                <a:lnTo>
                  <a:pt x="43743" y="50003"/>
                </a:lnTo>
                <a:lnTo>
                  <a:pt x="42626" y="49210"/>
                </a:lnTo>
                <a:lnTo>
                  <a:pt x="41089" y="47888"/>
                </a:lnTo>
                <a:lnTo>
                  <a:pt x="39270" y="46213"/>
                </a:lnTo>
                <a:lnTo>
                  <a:pt x="38057" y="44302"/>
                </a:lnTo>
                <a:lnTo>
                  <a:pt x="37248" y="42235"/>
                </a:lnTo>
                <a:lnTo>
                  <a:pt x="36709" y="40063"/>
                </a:lnTo>
                <a:lnTo>
                  <a:pt x="36350" y="37821"/>
                </a:lnTo>
                <a:lnTo>
                  <a:pt x="36111" y="35532"/>
                </a:lnTo>
                <a:lnTo>
                  <a:pt x="35951" y="33213"/>
                </a:lnTo>
                <a:lnTo>
                  <a:pt x="35844" y="30873"/>
                </a:lnTo>
                <a:lnTo>
                  <a:pt x="35659" y="22831"/>
                </a:lnTo>
                <a:lnTo>
                  <a:pt x="36444" y="21570"/>
                </a:lnTo>
                <a:lnTo>
                  <a:pt x="37761" y="19936"/>
                </a:lnTo>
                <a:lnTo>
                  <a:pt x="39433" y="18053"/>
                </a:lnTo>
                <a:lnTo>
                  <a:pt x="41340" y="16798"/>
                </a:lnTo>
                <a:lnTo>
                  <a:pt x="43406" y="15961"/>
                </a:lnTo>
                <a:lnTo>
                  <a:pt x="48633" y="14618"/>
                </a:lnTo>
                <a:lnTo>
                  <a:pt x="49855" y="14507"/>
                </a:lnTo>
                <a:lnTo>
                  <a:pt x="51465" y="14434"/>
                </a:lnTo>
                <a:lnTo>
                  <a:pt x="55368" y="14352"/>
                </a:lnTo>
                <a:lnTo>
                  <a:pt x="59749" y="14316"/>
                </a:lnTo>
                <a:lnTo>
                  <a:pt x="61235" y="15100"/>
                </a:lnTo>
                <a:lnTo>
                  <a:pt x="62226" y="16417"/>
                </a:lnTo>
                <a:lnTo>
                  <a:pt x="62886" y="18088"/>
                </a:lnTo>
                <a:lnTo>
                  <a:pt x="64120" y="19996"/>
                </a:lnTo>
                <a:lnTo>
                  <a:pt x="65736" y="22062"/>
                </a:lnTo>
                <a:lnTo>
                  <a:pt x="67609" y="24233"/>
                </a:lnTo>
                <a:lnTo>
                  <a:pt x="68855" y="26474"/>
                </a:lnTo>
                <a:lnTo>
                  <a:pt x="69688" y="28762"/>
                </a:lnTo>
                <a:lnTo>
                  <a:pt x="70241" y="31081"/>
                </a:lnTo>
                <a:lnTo>
                  <a:pt x="71405" y="33420"/>
                </a:lnTo>
                <a:lnTo>
                  <a:pt x="72974" y="35774"/>
                </a:lnTo>
                <a:lnTo>
                  <a:pt x="74814" y="38136"/>
                </a:lnTo>
                <a:lnTo>
                  <a:pt x="76041" y="40505"/>
                </a:lnTo>
                <a:lnTo>
                  <a:pt x="76859" y="42879"/>
                </a:lnTo>
                <a:lnTo>
                  <a:pt x="78172" y="48598"/>
                </a:lnTo>
                <a:lnTo>
                  <a:pt x="77485" y="49861"/>
                </a:lnTo>
                <a:lnTo>
                  <a:pt x="76234" y="51497"/>
                </a:lnTo>
                <a:lnTo>
                  <a:pt x="72315" y="56033"/>
                </a:lnTo>
                <a:lnTo>
                  <a:pt x="69663" y="58770"/>
                </a:lnTo>
                <a:lnTo>
                  <a:pt x="65284" y="63202"/>
                </a:lnTo>
                <a:lnTo>
                  <a:pt x="64131" y="62772"/>
                </a:lnTo>
                <a:lnTo>
                  <a:pt x="62569" y="61692"/>
                </a:lnTo>
                <a:lnTo>
                  <a:pt x="57385" y="57415"/>
                </a:lnTo>
                <a:lnTo>
                  <a:pt x="53366" y="53436"/>
                </a:lnTo>
                <a:lnTo>
                  <a:pt x="52217" y="51499"/>
                </a:lnTo>
                <a:lnTo>
                  <a:pt x="51451" y="49414"/>
                </a:lnTo>
                <a:lnTo>
                  <a:pt x="50940" y="47230"/>
                </a:lnTo>
                <a:lnTo>
                  <a:pt x="49806" y="44980"/>
                </a:lnTo>
                <a:lnTo>
                  <a:pt x="48256" y="42686"/>
                </a:lnTo>
                <a:lnTo>
                  <a:pt x="46429" y="40364"/>
                </a:lnTo>
                <a:lnTo>
                  <a:pt x="45212" y="37228"/>
                </a:lnTo>
                <a:lnTo>
                  <a:pt x="44399" y="33550"/>
                </a:lnTo>
                <a:lnTo>
                  <a:pt x="43858" y="29510"/>
                </a:lnTo>
                <a:lnTo>
                  <a:pt x="43498" y="26023"/>
                </a:lnTo>
                <a:lnTo>
                  <a:pt x="43257" y="22905"/>
                </a:lnTo>
                <a:lnTo>
                  <a:pt x="43096" y="20032"/>
                </a:lnTo>
                <a:lnTo>
                  <a:pt x="42918" y="14724"/>
                </a:lnTo>
                <a:lnTo>
                  <a:pt x="42871" y="12197"/>
                </a:lnTo>
                <a:lnTo>
                  <a:pt x="43633" y="9719"/>
                </a:lnTo>
                <a:lnTo>
                  <a:pt x="44935" y="7273"/>
                </a:lnTo>
                <a:lnTo>
                  <a:pt x="48935" y="1436"/>
                </a:lnTo>
                <a:lnTo>
                  <a:pt x="50057" y="957"/>
                </a:lnTo>
                <a:lnTo>
                  <a:pt x="51599" y="638"/>
                </a:lnTo>
                <a:lnTo>
                  <a:pt x="570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2"/>
          <p:cNvSpPr/>
          <p:nvPr/>
        </p:nvSpPr>
        <p:spPr>
          <a:xfrm>
            <a:off x="8415364" y="2878931"/>
            <a:ext cx="35664" cy="63196"/>
          </a:xfrm>
          <a:custGeom>
            <a:avLst/>
            <a:gdLst/>
            <a:ahLst/>
            <a:cxnLst/>
            <a:rect l="0" t="0" r="0" b="0"/>
            <a:pathLst>
              <a:path w="35664" h="63196">
                <a:moveTo>
                  <a:pt x="7117" y="14287"/>
                </a:moveTo>
                <a:lnTo>
                  <a:pt x="268" y="14287"/>
                </a:lnTo>
                <a:lnTo>
                  <a:pt x="17959" y="14287"/>
                </a:lnTo>
                <a:lnTo>
                  <a:pt x="19900" y="15081"/>
                </a:lnTo>
                <a:lnTo>
                  <a:pt x="21989" y="16404"/>
                </a:lnTo>
                <a:lnTo>
                  <a:pt x="27252" y="20438"/>
                </a:lnTo>
                <a:lnTo>
                  <a:pt x="28478" y="21563"/>
                </a:lnTo>
                <a:lnTo>
                  <a:pt x="31957" y="24929"/>
                </a:lnTo>
                <a:lnTo>
                  <a:pt x="33202" y="26938"/>
                </a:lnTo>
                <a:lnTo>
                  <a:pt x="34031" y="29071"/>
                </a:lnTo>
                <a:lnTo>
                  <a:pt x="34585" y="31287"/>
                </a:lnTo>
                <a:lnTo>
                  <a:pt x="34954" y="34352"/>
                </a:lnTo>
                <a:lnTo>
                  <a:pt x="35200" y="37982"/>
                </a:lnTo>
                <a:lnTo>
                  <a:pt x="35595" y="47631"/>
                </a:lnTo>
                <a:lnTo>
                  <a:pt x="35663" y="53095"/>
                </a:lnTo>
                <a:lnTo>
                  <a:pt x="34879" y="54446"/>
                </a:lnTo>
                <a:lnTo>
                  <a:pt x="33562" y="55348"/>
                </a:lnTo>
                <a:lnTo>
                  <a:pt x="31891" y="55948"/>
                </a:lnTo>
                <a:lnTo>
                  <a:pt x="29984" y="57143"/>
                </a:lnTo>
                <a:lnTo>
                  <a:pt x="27918" y="58733"/>
                </a:lnTo>
                <a:lnTo>
                  <a:pt x="25746" y="60586"/>
                </a:lnTo>
                <a:lnTo>
                  <a:pt x="23505" y="61822"/>
                </a:lnTo>
                <a:lnTo>
                  <a:pt x="21217" y="62646"/>
                </a:lnTo>
                <a:lnTo>
                  <a:pt x="18899" y="63195"/>
                </a:lnTo>
                <a:lnTo>
                  <a:pt x="17353" y="62767"/>
                </a:lnTo>
                <a:lnTo>
                  <a:pt x="16322" y="61689"/>
                </a:lnTo>
                <a:lnTo>
                  <a:pt x="15635" y="60176"/>
                </a:lnTo>
                <a:lnTo>
                  <a:pt x="14383" y="59167"/>
                </a:lnTo>
                <a:lnTo>
                  <a:pt x="12754" y="58495"/>
                </a:lnTo>
                <a:lnTo>
                  <a:pt x="10875" y="58046"/>
                </a:lnTo>
                <a:lnTo>
                  <a:pt x="9622" y="56954"/>
                </a:lnTo>
                <a:lnTo>
                  <a:pt x="8788" y="55432"/>
                </a:lnTo>
                <a:lnTo>
                  <a:pt x="7447" y="51078"/>
                </a:lnTo>
                <a:lnTo>
                  <a:pt x="6543" y="49927"/>
                </a:lnTo>
                <a:lnTo>
                  <a:pt x="5147" y="48366"/>
                </a:lnTo>
                <a:lnTo>
                  <a:pt x="3422" y="46531"/>
                </a:lnTo>
                <a:lnTo>
                  <a:pt x="2273" y="44514"/>
                </a:lnTo>
                <a:lnTo>
                  <a:pt x="1506" y="42376"/>
                </a:lnTo>
                <a:lnTo>
                  <a:pt x="995" y="40157"/>
                </a:lnTo>
                <a:lnTo>
                  <a:pt x="655" y="37884"/>
                </a:lnTo>
                <a:lnTo>
                  <a:pt x="427" y="35575"/>
                </a:lnTo>
                <a:lnTo>
                  <a:pt x="275" y="33241"/>
                </a:lnTo>
                <a:lnTo>
                  <a:pt x="107" y="28532"/>
                </a:lnTo>
                <a:lnTo>
                  <a:pt x="0" y="22834"/>
                </a:lnTo>
                <a:lnTo>
                  <a:pt x="785" y="22366"/>
                </a:lnTo>
                <a:lnTo>
                  <a:pt x="2102" y="22055"/>
                </a:lnTo>
                <a:lnTo>
                  <a:pt x="6823" y="21467"/>
                </a:lnTo>
                <a:lnTo>
                  <a:pt x="17035" y="21434"/>
                </a:lnTo>
                <a:lnTo>
                  <a:pt x="18490" y="22227"/>
                </a:lnTo>
                <a:lnTo>
                  <a:pt x="19463" y="23549"/>
                </a:lnTo>
                <a:lnTo>
                  <a:pt x="20109" y="25224"/>
                </a:lnTo>
                <a:lnTo>
                  <a:pt x="20541" y="27135"/>
                </a:lnTo>
                <a:lnTo>
                  <a:pt x="20829" y="29202"/>
                </a:lnTo>
                <a:lnTo>
                  <a:pt x="21398" y="35643"/>
                </a:lnTo>
                <a:lnTo>
                  <a:pt x="21402" y="35685"/>
                </a:lnTo>
                <a:lnTo>
                  <a:pt x="14347" y="35718"/>
                </a:lnTo>
                <a:lnTo>
                  <a:pt x="10494" y="31926"/>
                </a:lnTo>
                <a:lnTo>
                  <a:pt x="9369" y="30015"/>
                </a:lnTo>
                <a:lnTo>
                  <a:pt x="8617" y="27947"/>
                </a:lnTo>
                <a:lnTo>
                  <a:pt x="8117" y="25776"/>
                </a:lnTo>
                <a:lnTo>
                  <a:pt x="7784" y="23534"/>
                </a:lnTo>
                <a:lnTo>
                  <a:pt x="7562" y="21245"/>
                </a:lnTo>
                <a:lnTo>
                  <a:pt x="7205" y="15662"/>
                </a:lnTo>
                <a:lnTo>
                  <a:pt x="7156" y="12782"/>
                </a:lnTo>
                <a:lnTo>
                  <a:pt x="7125" y="4465"/>
                </a:lnTo>
                <a:lnTo>
                  <a:pt x="7915" y="2977"/>
                </a:lnTo>
                <a:lnTo>
                  <a:pt x="9237" y="1984"/>
                </a:lnTo>
                <a:lnTo>
                  <a:pt x="142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93"/>
          <p:cNvSpPr/>
          <p:nvPr/>
        </p:nvSpPr>
        <p:spPr>
          <a:xfrm>
            <a:off x="8636908" y="3060634"/>
            <a:ext cx="56713" cy="46862"/>
          </a:xfrm>
          <a:custGeom>
            <a:avLst/>
            <a:gdLst/>
            <a:ahLst/>
            <a:cxnLst/>
            <a:rect l="0" t="0" r="0" b="0"/>
            <a:pathLst>
              <a:path w="56713" h="46862">
                <a:moveTo>
                  <a:pt x="35604" y="18322"/>
                </a:moveTo>
                <a:lnTo>
                  <a:pt x="21326" y="18322"/>
                </a:lnTo>
                <a:lnTo>
                  <a:pt x="21317" y="11204"/>
                </a:lnTo>
                <a:lnTo>
                  <a:pt x="27468" y="11180"/>
                </a:lnTo>
                <a:lnTo>
                  <a:pt x="27798" y="11973"/>
                </a:lnTo>
                <a:lnTo>
                  <a:pt x="28019" y="13296"/>
                </a:lnTo>
                <a:lnTo>
                  <a:pt x="28166" y="14971"/>
                </a:lnTo>
                <a:lnTo>
                  <a:pt x="29059" y="16088"/>
                </a:lnTo>
                <a:lnTo>
                  <a:pt x="30447" y="16832"/>
                </a:lnTo>
                <a:lnTo>
                  <a:pt x="32165" y="17329"/>
                </a:lnTo>
                <a:lnTo>
                  <a:pt x="33311" y="18454"/>
                </a:lnTo>
                <a:lnTo>
                  <a:pt x="34076" y="19997"/>
                </a:lnTo>
                <a:lnTo>
                  <a:pt x="35302" y="24386"/>
                </a:lnTo>
                <a:lnTo>
                  <a:pt x="35402" y="25539"/>
                </a:lnTo>
                <a:lnTo>
                  <a:pt x="35470" y="27102"/>
                </a:lnTo>
                <a:lnTo>
                  <a:pt x="35515" y="28938"/>
                </a:lnTo>
                <a:lnTo>
                  <a:pt x="34751" y="30955"/>
                </a:lnTo>
                <a:lnTo>
                  <a:pt x="33448" y="33094"/>
                </a:lnTo>
                <a:lnTo>
                  <a:pt x="29445" y="38438"/>
                </a:lnTo>
                <a:lnTo>
                  <a:pt x="29117" y="39670"/>
                </a:lnTo>
                <a:lnTo>
                  <a:pt x="28898" y="41285"/>
                </a:lnTo>
                <a:lnTo>
                  <a:pt x="28752" y="43156"/>
                </a:lnTo>
                <a:lnTo>
                  <a:pt x="27861" y="44403"/>
                </a:lnTo>
                <a:lnTo>
                  <a:pt x="26474" y="45234"/>
                </a:lnTo>
                <a:lnTo>
                  <a:pt x="22335" y="46568"/>
                </a:lnTo>
                <a:lnTo>
                  <a:pt x="21203" y="45884"/>
                </a:lnTo>
                <a:lnTo>
                  <a:pt x="19653" y="44634"/>
                </a:lnTo>
                <a:lnTo>
                  <a:pt x="15256" y="40717"/>
                </a:lnTo>
                <a:lnTo>
                  <a:pt x="10701" y="36247"/>
                </a:lnTo>
                <a:lnTo>
                  <a:pt x="1201" y="26778"/>
                </a:lnTo>
                <a:lnTo>
                  <a:pt x="763" y="25547"/>
                </a:lnTo>
                <a:lnTo>
                  <a:pt x="470" y="23932"/>
                </a:lnTo>
                <a:lnTo>
                  <a:pt x="275" y="22062"/>
                </a:lnTo>
                <a:lnTo>
                  <a:pt x="145" y="20022"/>
                </a:lnTo>
                <a:lnTo>
                  <a:pt x="0" y="15638"/>
                </a:lnTo>
                <a:lnTo>
                  <a:pt x="756" y="13358"/>
                </a:lnTo>
                <a:lnTo>
                  <a:pt x="2053" y="11044"/>
                </a:lnTo>
                <a:lnTo>
                  <a:pt x="6046" y="5419"/>
                </a:lnTo>
                <a:lnTo>
                  <a:pt x="7168" y="4957"/>
                </a:lnTo>
                <a:lnTo>
                  <a:pt x="8709" y="4650"/>
                </a:lnTo>
                <a:lnTo>
                  <a:pt x="10530" y="4444"/>
                </a:lnTo>
                <a:lnTo>
                  <a:pt x="12539" y="3514"/>
                </a:lnTo>
                <a:lnTo>
                  <a:pt x="14670" y="2100"/>
                </a:lnTo>
                <a:lnTo>
                  <a:pt x="16886" y="363"/>
                </a:lnTo>
                <a:lnTo>
                  <a:pt x="19950" y="0"/>
                </a:lnTo>
                <a:lnTo>
                  <a:pt x="23580" y="551"/>
                </a:lnTo>
                <a:lnTo>
                  <a:pt x="27588" y="1712"/>
                </a:lnTo>
                <a:lnTo>
                  <a:pt x="31054" y="2486"/>
                </a:lnTo>
                <a:lnTo>
                  <a:pt x="34158" y="3002"/>
                </a:lnTo>
                <a:lnTo>
                  <a:pt x="41052" y="3830"/>
                </a:lnTo>
                <a:lnTo>
                  <a:pt x="42411" y="4692"/>
                </a:lnTo>
                <a:lnTo>
                  <a:pt x="44110" y="6060"/>
                </a:lnTo>
                <a:lnTo>
                  <a:pt x="46038" y="7766"/>
                </a:lnTo>
                <a:lnTo>
                  <a:pt x="47323" y="9697"/>
                </a:lnTo>
                <a:lnTo>
                  <a:pt x="48178" y="11778"/>
                </a:lnTo>
                <a:lnTo>
                  <a:pt x="48749" y="13960"/>
                </a:lnTo>
                <a:lnTo>
                  <a:pt x="49924" y="16207"/>
                </a:lnTo>
                <a:lnTo>
                  <a:pt x="51501" y="18500"/>
                </a:lnTo>
                <a:lnTo>
                  <a:pt x="55942" y="24090"/>
                </a:lnTo>
                <a:lnTo>
                  <a:pt x="56307" y="25342"/>
                </a:lnTo>
                <a:lnTo>
                  <a:pt x="56549" y="26971"/>
                </a:lnTo>
                <a:lnTo>
                  <a:pt x="56712" y="28850"/>
                </a:lnTo>
                <a:lnTo>
                  <a:pt x="56025" y="30897"/>
                </a:lnTo>
                <a:lnTo>
                  <a:pt x="54775" y="33055"/>
                </a:lnTo>
                <a:lnTo>
                  <a:pt x="53147" y="35288"/>
                </a:lnTo>
                <a:lnTo>
                  <a:pt x="52062" y="37570"/>
                </a:lnTo>
                <a:lnTo>
                  <a:pt x="51338" y="39885"/>
                </a:lnTo>
                <a:lnTo>
                  <a:pt x="50856" y="42222"/>
                </a:lnTo>
                <a:lnTo>
                  <a:pt x="49740" y="43780"/>
                </a:lnTo>
                <a:lnTo>
                  <a:pt x="48204" y="44819"/>
                </a:lnTo>
                <a:lnTo>
                  <a:pt x="46385" y="45512"/>
                </a:lnTo>
                <a:lnTo>
                  <a:pt x="44379" y="45974"/>
                </a:lnTo>
                <a:lnTo>
                  <a:pt x="42248" y="46281"/>
                </a:lnTo>
                <a:lnTo>
                  <a:pt x="36916" y="46775"/>
                </a:lnTo>
                <a:lnTo>
                  <a:pt x="35685" y="46816"/>
                </a:lnTo>
                <a:lnTo>
                  <a:pt x="32200" y="46861"/>
                </a:lnTo>
                <a:lnTo>
                  <a:pt x="30160" y="46079"/>
                </a:lnTo>
                <a:lnTo>
                  <a:pt x="28006" y="44764"/>
                </a:lnTo>
                <a:lnTo>
                  <a:pt x="25776" y="43094"/>
                </a:lnTo>
                <a:lnTo>
                  <a:pt x="23495" y="41187"/>
                </a:lnTo>
                <a:lnTo>
                  <a:pt x="21182" y="39121"/>
                </a:lnTo>
                <a:lnTo>
                  <a:pt x="18845" y="36951"/>
                </a:lnTo>
                <a:lnTo>
                  <a:pt x="17287" y="34710"/>
                </a:lnTo>
                <a:lnTo>
                  <a:pt x="16250" y="32422"/>
                </a:lnTo>
                <a:lnTo>
                  <a:pt x="15557" y="30103"/>
                </a:lnTo>
                <a:lnTo>
                  <a:pt x="15095" y="27764"/>
                </a:lnTo>
                <a:lnTo>
                  <a:pt x="14788" y="25410"/>
                </a:lnTo>
                <a:lnTo>
                  <a:pt x="14584" y="23047"/>
                </a:lnTo>
                <a:lnTo>
                  <a:pt x="14446" y="20678"/>
                </a:lnTo>
                <a:lnTo>
                  <a:pt x="14173" y="111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4"/>
          <p:cNvSpPr/>
          <p:nvPr/>
        </p:nvSpPr>
        <p:spPr>
          <a:xfrm>
            <a:off x="8861537" y="3207543"/>
            <a:ext cx="39541" cy="35717"/>
          </a:xfrm>
          <a:custGeom>
            <a:avLst/>
            <a:gdLst/>
            <a:ahLst/>
            <a:cxnLst/>
            <a:rect l="0" t="0" r="0" b="0"/>
            <a:pathLst>
              <a:path w="39541" h="35717">
                <a:moveTo>
                  <a:pt x="11000" y="14288"/>
                </a:moveTo>
                <a:lnTo>
                  <a:pt x="17152" y="14288"/>
                </a:lnTo>
                <a:lnTo>
                  <a:pt x="17482" y="15082"/>
                </a:lnTo>
                <a:lnTo>
                  <a:pt x="17703" y="16404"/>
                </a:lnTo>
                <a:lnTo>
                  <a:pt x="17850" y="18080"/>
                </a:lnTo>
                <a:lnTo>
                  <a:pt x="17948" y="19991"/>
                </a:lnTo>
                <a:lnTo>
                  <a:pt x="18057" y="24231"/>
                </a:lnTo>
                <a:lnTo>
                  <a:pt x="18880" y="25679"/>
                </a:lnTo>
                <a:lnTo>
                  <a:pt x="20222" y="26644"/>
                </a:lnTo>
                <a:lnTo>
                  <a:pt x="21910" y="27288"/>
                </a:lnTo>
                <a:lnTo>
                  <a:pt x="23036" y="28511"/>
                </a:lnTo>
                <a:lnTo>
                  <a:pt x="23787" y="30120"/>
                </a:lnTo>
                <a:lnTo>
                  <a:pt x="25276" y="35676"/>
                </a:lnTo>
                <a:lnTo>
                  <a:pt x="25284" y="35706"/>
                </a:lnTo>
                <a:lnTo>
                  <a:pt x="25286" y="35710"/>
                </a:lnTo>
                <a:lnTo>
                  <a:pt x="25286" y="35713"/>
                </a:lnTo>
                <a:lnTo>
                  <a:pt x="25287" y="35715"/>
                </a:lnTo>
                <a:lnTo>
                  <a:pt x="25287" y="35716"/>
                </a:lnTo>
                <a:lnTo>
                  <a:pt x="453" y="10885"/>
                </a:lnTo>
                <a:lnTo>
                  <a:pt x="0" y="9638"/>
                </a:lnTo>
                <a:lnTo>
                  <a:pt x="492" y="8806"/>
                </a:lnTo>
                <a:lnTo>
                  <a:pt x="1613" y="8253"/>
                </a:lnTo>
                <a:lnTo>
                  <a:pt x="2361" y="7089"/>
                </a:lnTo>
                <a:lnTo>
                  <a:pt x="2859" y="5520"/>
                </a:lnTo>
                <a:lnTo>
                  <a:pt x="3798" y="323"/>
                </a:lnTo>
                <a:lnTo>
                  <a:pt x="4611" y="216"/>
                </a:lnTo>
                <a:lnTo>
                  <a:pt x="5948" y="144"/>
                </a:lnTo>
                <a:lnTo>
                  <a:pt x="10002" y="29"/>
                </a:lnTo>
                <a:lnTo>
                  <a:pt x="20856" y="3"/>
                </a:lnTo>
                <a:lnTo>
                  <a:pt x="22333" y="796"/>
                </a:lnTo>
                <a:lnTo>
                  <a:pt x="23318" y="2118"/>
                </a:lnTo>
                <a:lnTo>
                  <a:pt x="23974" y="3793"/>
                </a:lnTo>
                <a:lnTo>
                  <a:pt x="25205" y="5704"/>
                </a:lnTo>
                <a:lnTo>
                  <a:pt x="26821" y="7771"/>
                </a:lnTo>
                <a:lnTo>
                  <a:pt x="28691" y="9944"/>
                </a:lnTo>
                <a:lnTo>
                  <a:pt x="30731" y="11392"/>
                </a:lnTo>
                <a:lnTo>
                  <a:pt x="32885" y="12357"/>
                </a:lnTo>
                <a:lnTo>
                  <a:pt x="38254" y="13906"/>
                </a:lnTo>
                <a:lnTo>
                  <a:pt x="38694" y="14827"/>
                </a:lnTo>
                <a:lnTo>
                  <a:pt x="38988" y="16235"/>
                </a:lnTo>
                <a:lnTo>
                  <a:pt x="39184" y="17967"/>
                </a:lnTo>
                <a:lnTo>
                  <a:pt x="39315" y="19916"/>
                </a:lnTo>
                <a:lnTo>
                  <a:pt x="39401" y="22009"/>
                </a:lnTo>
                <a:lnTo>
                  <a:pt x="39540" y="27278"/>
                </a:lnTo>
                <a:lnTo>
                  <a:pt x="38758" y="27711"/>
                </a:lnTo>
                <a:lnTo>
                  <a:pt x="37443" y="27999"/>
                </a:lnTo>
                <a:lnTo>
                  <a:pt x="32725" y="28542"/>
                </a:lnTo>
                <a:lnTo>
                  <a:pt x="28726" y="28565"/>
                </a:lnTo>
                <a:lnTo>
                  <a:pt x="27580" y="27775"/>
                </a:lnTo>
                <a:lnTo>
                  <a:pt x="26816" y="26454"/>
                </a:lnTo>
                <a:lnTo>
                  <a:pt x="26307" y="24780"/>
                </a:lnTo>
                <a:lnTo>
                  <a:pt x="25174" y="22870"/>
                </a:lnTo>
                <a:lnTo>
                  <a:pt x="23624" y="20803"/>
                </a:lnTo>
                <a:lnTo>
                  <a:pt x="21798" y="18631"/>
                </a:lnTo>
                <a:lnTo>
                  <a:pt x="19786" y="17183"/>
                </a:lnTo>
                <a:lnTo>
                  <a:pt x="17651" y="16218"/>
                </a:lnTo>
                <a:lnTo>
                  <a:pt x="15435" y="15575"/>
                </a:lnTo>
                <a:lnTo>
                  <a:pt x="13162" y="14352"/>
                </a:lnTo>
                <a:lnTo>
                  <a:pt x="10854" y="12743"/>
                </a:lnTo>
                <a:lnTo>
                  <a:pt x="8522" y="10877"/>
                </a:lnTo>
                <a:lnTo>
                  <a:pt x="6967" y="8839"/>
                </a:lnTo>
                <a:lnTo>
                  <a:pt x="5930" y="6686"/>
                </a:lnTo>
                <a:lnTo>
                  <a:pt x="38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5"/>
          <p:cNvSpPr/>
          <p:nvPr/>
        </p:nvSpPr>
        <p:spPr>
          <a:xfrm>
            <a:off x="5736431" y="885825"/>
            <a:ext cx="3193257" cy="2350294"/>
          </a:xfrm>
          <a:custGeom>
            <a:avLst/>
            <a:gdLst/>
            <a:ahLst/>
            <a:cxnLst/>
            <a:rect l="0" t="0" r="0" b="0"/>
            <a:pathLst>
              <a:path w="3193257" h="2350294">
                <a:moveTo>
                  <a:pt x="3193256" y="2350293"/>
                </a:moveTo>
                <a:lnTo>
                  <a:pt x="3165769" y="2350293"/>
                </a:lnTo>
                <a:lnTo>
                  <a:pt x="3158626" y="2344142"/>
                </a:lnTo>
                <a:lnTo>
                  <a:pt x="3155905" y="2343591"/>
                </a:lnTo>
                <a:lnTo>
                  <a:pt x="3154068" y="2343444"/>
                </a:lnTo>
                <a:lnTo>
                  <a:pt x="3152843" y="2342552"/>
                </a:lnTo>
                <a:lnTo>
                  <a:pt x="3152026" y="2341164"/>
                </a:lnTo>
                <a:lnTo>
                  <a:pt x="3151482" y="2339444"/>
                </a:lnTo>
                <a:lnTo>
                  <a:pt x="3150325" y="2338298"/>
                </a:lnTo>
                <a:lnTo>
                  <a:pt x="3148761" y="2337534"/>
                </a:lnTo>
                <a:lnTo>
                  <a:pt x="3144905" y="2336685"/>
                </a:lnTo>
                <a:lnTo>
                  <a:pt x="3140546" y="2336307"/>
                </a:lnTo>
                <a:lnTo>
                  <a:pt x="3139066" y="2335413"/>
                </a:lnTo>
                <a:lnTo>
                  <a:pt x="3138080" y="2334023"/>
                </a:lnTo>
                <a:lnTo>
                  <a:pt x="3137422" y="2332303"/>
                </a:lnTo>
                <a:lnTo>
                  <a:pt x="3136190" y="2331156"/>
                </a:lnTo>
                <a:lnTo>
                  <a:pt x="3134574" y="2330391"/>
                </a:lnTo>
                <a:lnTo>
                  <a:pt x="3132703" y="2329882"/>
                </a:lnTo>
                <a:lnTo>
                  <a:pt x="3128509" y="2327199"/>
                </a:lnTo>
                <a:lnTo>
                  <a:pt x="3123139" y="2322801"/>
                </a:lnTo>
                <a:lnTo>
                  <a:pt x="3120289" y="2322199"/>
                </a:lnTo>
                <a:lnTo>
                  <a:pt x="3118417" y="2322039"/>
                </a:lnTo>
                <a:lnTo>
                  <a:pt x="3116376" y="2321139"/>
                </a:lnTo>
                <a:lnTo>
                  <a:pt x="3109711" y="2316872"/>
                </a:lnTo>
                <a:lnTo>
                  <a:pt x="3105061" y="2315596"/>
                </a:lnTo>
                <a:lnTo>
                  <a:pt x="3097980" y="2314877"/>
                </a:lnTo>
                <a:lnTo>
                  <a:pt x="3095608" y="2313982"/>
                </a:lnTo>
                <a:lnTo>
                  <a:pt x="3087508" y="2308450"/>
                </a:lnTo>
                <a:lnTo>
                  <a:pt x="3082725" y="2303941"/>
                </a:lnTo>
                <a:lnTo>
                  <a:pt x="3080674" y="2302723"/>
                </a:lnTo>
                <a:lnTo>
                  <a:pt x="3073136" y="2300608"/>
                </a:lnTo>
                <a:lnTo>
                  <a:pt x="3068412" y="2300382"/>
                </a:lnTo>
                <a:lnTo>
                  <a:pt x="3066371" y="2299557"/>
                </a:lnTo>
                <a:lnTo>
                  <a:pt x="3059704" y="2295396"/>
                </a:lnTo>
                <a:lnTo>
                  <a:pt x="3055054" y="2294145"/>
                </a:lnTo>
                <a:lnTo>
                  <a:pt x="3053497" y="2293017"/>
                </a:lnTo>
                <a:lnTo>
                  <a:pt x="3052458" y="2291472"/>
                </a:lnTo>
                <a:lnTo>
                  <a:pt x="3051765" y="2289648"/>
                </a:lnTo>
                <a:lnTo>
                  <a:pt x="3050510" y="2288432"/>
                </a:lnTo>
                <a:lnTo>
                  <a:pt x="3048880" y="2287621"/>
                </a:lnTo>
                <a:lnTo>
                  <a:pt x="3046999" y="2287080"/>
                </a:lnTo>
                <a:lnTo>
                  <a:pt x="3042792" y="2284363"/>
                </a:lnTo>
                <a:lnTo>
                  <a:pt x="3016364" y="2259919"/>
                </a:lnTo>
                <a:lnTo>
                  <a:pt x="3011979" y="2258533"/>
                </a:lnTo>
                <a:lnTo>
                  <a:pt x="3010492" y="2257370"/>
                </a:lnTo>
                <a:lnTo>
                  <a:pt x="3009501" y="2255801"/>
                </a:lnTo>
                <a:lnTo>
                  <a:pt x="3008839" y="2253961"/>
                </a:lnTo>
                <a:lnTo>
                  <a:pt x="3007605" y="2252734"/>
                </a:lnTo>
                <a:lnTo>
                  <a:pt x="3005989" y="2251916"/>
                </a:lnTo>
                <a:lnTo>
                  <a:pt x="3004117" y="2251371"/>
                </a:lnTo>
                <a:lnTo>
                  <a:pt x="2999922" y="2248649"/>
                </a:lnTo>
                <a:lnTo>
                  <a:pt x="2987196" y="2237082"/>
                </a:lnTo>
                <a:lnTo>
                  <a:pt x="2986033" y="2236719"/>
                </a:lnTo>
                <a:lnTo>
                  <a:pt x="2982624" y="2236316"/>
                </a:lnTo>
                <a:lnTo>
                  <a:pt x="2980603" y="2235414"/>
                </a:lnTo>
                <a:lnTo>
                  <a:pt x="2973116" y="2229871"/>
                </a:lnTo>
                <a:lnTo>
                  <a:pt x="2970268" y="2229303"/>
                </a:lnTo>
                <a:lnTo>
                  <a:pt x="2968397" y="2229152"/>
                </a:lnTo>
                <a:lnTo>
                  <a:pt x="2966357" y="2228257"/>
                </a:lnTo>
                <a:lnTo>
                  <a:pt x="2958833" y="2222725"/>
                </a:lnTo>
                <a:lnTo>
                  <a:pt x="2955983" y="2222159"/>
                </a:lnTo>
                <a:lnTo>
                  <a:pt x="2954111" y="2222008"/>
                </a:lnTo>
                <a:lnTo>
                  <a:pt x="2952070" y="2221113"/>
                </a:lnTo>
                <a:lnTo>
                  <a:pt x="2944546" y="2215582"/>
                </a:lnTo>
                <a:lnTo>
                  <a:pt x="2925468" y="2196804"/>
                </a:lnTo>
                <a:lnTo>
                  <a:pt x="2923449" y="2195580"/>
                </a:lnTo>
                <a:lnTo>
                  <a:pt x="2915966" y="2193453"/>
                </a:lnTo>
                <a:lnTo>
                  <a:pt x="2908614" y="2187008"/>
                </a:lnTo>
                <a:lnTo>
                  <a:pt x="2908245" y="2185874"/>
                </a:lnTo>
                <a:lnTo>
                  <a:pt x="2907604" y="2179926"/>
                </a:lnTo>
                <a:lnTo>
                  <a:pt x="2906778" y="2179565"/>
                </a:lnTo>
                <a:lnTo>
                  <a:pt x="2903742" y="2179164"/>
                </a:lnTo>
                <a:lnTo>
                  <a:pt x="2901822" y="2178264"/>
                </a:lnTo>
                <a:lnTo>
                  <a:pt x="2895326" y="2173997"/>
                </a:lnTo>
                <a:lnTo>
                  <a:pt x="2890716" y="2172721"/>
                </a:lnTo>
                <a:lnTo>
                  <a:pt x="2889169" y="2171587"/>
                </a:lnTo>
                <a:lnTo>
                  <a:pt x="2888138" y="2170037"/>
                </a:lnTo>
                <a:lnTo>
                  <a:pt x="2886482" y="2165638"/>
                </a:lnTo>
                <a:lnTo>
                  <a:pt x="2885553" y="2165278"/>
                </a:lnTo>
                <a:lnTo>
                  <a:pt x="2882404" y="2164877"/>
                </a:lnTo>
                <a:lnTo>
                  <a:pt x="2881246" y="2163976"/>
                </a:lnTo>
                <a:lnTo>
                  <a:pt x="2880474" y="2162582"/>
                </a:lnTo>
                <a:lnTo>
                  <a:pt x="2879236" y="2158433"/>
                </a:lnTo>
                <a:lnTo>
                  <a:pt x="2878340" y="2158093"/>
                </a:lnTo>
                <a:lnTo>
                  <a:pt x="2875229" y="2157715"/>
                </a:lnTo>
                <a:lnTo>
                  <a:pt x="2874082" y="2156820"/>
                </a:lnTo>
                <a:lnTo>
                  <a:pt x="2873317" y="2155430"/>
                </a:lnTo>
                <a:lnTo>
                  <a:pt x="2872807" y="2153709"/>
                </a:lnTo>
                <a:lnTo>
                  <a:pt x="2871673" y="2152562"/>
                </a:lnTo>
                <a:lnTo>
                  <a:pt x="2870125" y="2151798"/>
                </a:lnTo>
                <a:lnTo>
                  <a:pt x="2865726" y="2150570"/>
                </a:lnTo>
                <a:lnTo>
                  <a:pt x="2850678" y="2136302"/>
                </a:lnTo>
                <a:lnTo>
                  <a:pt x="2850452" y="2132283"/>
                </a:lnTo>
                <a:lnTo>
                  <a:pt x="2849626" y="2131135"/>
                </a:lnTo>
                <a:lnTo>
                  <a:pt x="2848282" y="2130369"/>
                </a:lnTo>
                <a:lnTo>
                  <a:pt x="2844215" y="2129140"/>
                </a:lnTo>
                <a:lnTo>
                  <a:pt x="2837150" y="2122713"/>
                </a:lnTo>
                <a:lnTo>
                  <a:pt x="2834433" y="2122147"/>
                </a:lnTo>
                <a:lnTo>
                  <a:pt x="2832596" y="2121995"/>
                </a:lnTo>
                <a:lnTo>
                  <a:pt x="2831373" y="2121101"/>
                </a:lnTo>
                <a:lnTo>
                  <a:pt x="2830556" y="2119711"/>
                </a:lnTo>
                <a:lnTo>
                  <a:pt x="2829247" y="2115569"/>
                </a:lnTo>
                <a:lnTo>
                  <a:pt x="2822802" y="2108488"/>
                </a:lnTo>
                <a:lnTo>
                  <a:pt x="2821668" y="2108128"/>
                </a:lnTo>
                <a:lnTo>
                  <a:pt x="2818291" y="2107727"/>
                </a:lnTo>
                <a:lnTo>
                  <a:pt x="2817074" y="2106826"/>
                </a:lnTo>
                <a:lnTo>
                  <a:pt x="2816261" y="2105432"/>
                </a:lnTo>
                <a:lnTo>
                  <a:pt x="2815720" y="2103708"/>
                </a:lnTo>
                <a:lnTo>
                  <a:pt x="2814566" y="2102560"/>
                </a:lnTo>
                <a:lnTo>
                  <a:pt x="2813002" y="2101794"/>
                </a:lnTo>
                <a:lnTo>
                  <a:pt x="2807816" y="2100352"/>
                </a:lnTo>
                <a:lnTo>
                  <a:pt x="2801371" y="2094119"/>
                </a:lnTo>
                <a:lnTo>
                  <a:pt x="2798687" y="2093563"/>
                </a:lnTo>
                <a:lnTo>
                  <a:pt x="2796860" y="2093415"/>
                </a:lnTo>
                <a:lnTo>
                  <a:pt x="2796436" y="2093316"/>
                </a:lnTo>
                <a:lnTo>
                  <a:pt x="2798082" y="2093206"/>
                </a:lnTo>
                <a:lnTo>
                  <a:pt x="2798044" y="2093177"/>
                </a:lnTo>
                <a:lnTo>
                  <a:pt x="2794000" y="2093126"/>
                </a:lnTo>
                <a:lnTo>
                  <a:pt x="2787660" y="2088210"/>
                </a:lnTo>
                <a:lnTo>
                  <a:pt x="2780227" y="2086269"/>
                </a:lnTo>
                <a:lnTo>
                  <a:pt x="2772883" y="2079849"/>
                </a:lnTo>
                <a:lnTo>
                  <a:pt x="2770151" y="2079284"/>
                </a:lnTo>
                <a:lnTo>
                  <a:pt x="2765721" y="2078920"/>
                </a:lnTo>
                <a:lnTo>
                  <a:pt x="2765358" y="2078097"/>
                </a:lnTo>
                <a:lnTo>
                  <a:pt x="2764953" y="2075065"/>
                </a:lnTo>
                <a:lnTo>
                  <a:pt x="2764053" y="2073939"/>
                </a:lnTo>
                <a:lnTo>
                  <a:pt x="2762657" y="2073188"/>
                </a:lnTo>
                <a:lnTo>
                  <a:pt x="2758509" y="2071984"/>
                </a:lnTo>
                <a:lnTo>
                  <a:pt x="2753998" y="2071775"/>
                </a:lnTo>
                <a:lnTo>
                  <a:pt x="2751985" y="2070952"/>
                </a:lnTo>
                <a:lnTo>
                  <a:pt x="2744514" y="2065544"/>
                </a:lnTo>
                <a:lnTo>
                  <a:pt x="2744076" y="2064417"/>
                </a:lnTo>
                <a:lnTo>
                  <a:pt x="2743590" y="2061048"/>
                </a:lnTo>
                <a:lnTo>
                  <a:pt x="2742666" y="2059831"/>
                </a:lnTo>
                <a:lnTo>
                  <a:pt x="2741256" y="2059021"/>
                </a:lnTo>
                <a:lnTo>
                  <a:pt x="2737083" y="2057720"/>
                </a:lnTo>
                <a:lnTo>
                  <a:pt x="2722789" y="2044132"/>
                </a:lnTo>
                <a:lnTo>
                  <a:pt x="2720106" y="2043565"/>
                </a:lnTo>
                <a:lnTo>
                  <a:pt x="2715708" y="2043202"/>
                </a:lnTo>
                <a:lnTo>
                  <a:pt x="2708569" y="2036969"/>
                </a:lnTo>
                <a:lnTo>
                  <a:pt x="2694214" y="2022702"/>
                </a:lnTo>
                <a:lnTo>
                  <a:pt x="2693648" y="2020018"/>
                </a:lnTo>
                <a:lnTo>
                  <a:pt x="2693496" y="2018191"/>
                </a:lnTo>
                <a:lnTo>
                  <a:pt x="2692601" y="2016973"/>
                </a:lnTo>
                <a:lnTo>
                  <a:pt x="2691211" y="2016161"/>
                </a:lnTo>
                <a:lnTo>
                  <a:pt x="2689491" y="2015620"/>
                </a:lnTo>
                <a:lnTo>
                  <a:pt x="2688344" y="2014465"/>
                </a:lnTo>
                <a:lnTo>
                  <a:pt x="2687579" y="2012901"/>
                </a:lnTo>
                <a:lnTo>
                  <a:pt x="2686352" y="2008481"/>
                </a:lnTo>
                <a:lnTo>
                  <a:pt x="2685458" y="2008119"/>
                </a:lnTo>
                <a:lnTo>
                  <a:pt x="2682347" y="2007716"/>
                </a:lnTo>
                <a:lnTo>
                  <a:pt x="2681200" y="2006814"/>
                </a:lnTo>
                <a:lnTo>
                  <a:pt x="2680435" y="2005420"/>
                </a:lnTo>
                <a:lnTo>
                  <a:pt x="2679208" y="2001271"/>
                </a:lnTo>
                <a:lnTo>
                  <a:pt x="2678996" y="1996760"/>
                </a:lnTo>
                <a:lnTo>
                  <a:pt x="2678172" y="1995542"/>
                </a:lnTo>
                <a:lnTo>
                  <a:pt x="2676829" y="1994730"/>
                </a:lnTo>
                <a:lnTo>
                  <a:pt x="2675140" y="1994189"/>
                </a:lnTo>
                <a:lnTo>
                  <a:pt x="2674015" y="1993034"/>
                </a:lnTo>
                <a:lnTo>
                  <a:pt x="2673264" y="1991470"/>
                </a:lnTo>
                <a:lnTo>
                  <a:pt x="2672058" y="1987050"/>
                </a:lnTo>
                <a:lnTo>
                  <a:pt x="2665638" y="1979907"/>
                </a:lnTo>
                <a:lnTo>
                  <a:pt x="2664505" y="1979544"/>
                </a:lnTo>
                <a:lnTo>
                  <a:pt x="2657796" y="1978847"/>
                </a:lnTo>
                <a:lnTo>
                  <a:pt x="2657570" y="1975034"/>
                </a:lnTo>
                <a:lnTo>
                  <a:pt x="2656745" y="1973914"/>
                </a:lnTo>
                <a:lnTo>
                  <a:pt x="2655400" y="1973168"/>
                </a:lnTo>
                <a:lnTo>
                  <a:pt x="2651333" y="1971969"/>
                </a:lnTo>
                <a:lnTo>
                  <a:pt x="2646836" y="1971762"/>
                </a:lnTo>
                <a:lnTo>
                  <a:pt x="2645620" y="1970939"/>
                </a:lnTo>
                <a:lnTo>
                  <a:pt x="2644809" y="1969597"/>
                </a:lnTo>
                <a:lnTo>
                  <a:pt x="2644269" y="1967908"/>
                </a:lnTo>
                <a:lnTo>
                  <a:pt x="2643114" y="1966782"/>
                </a:lnTo>
                <a:lnTo>
                  <a:pt x="2641552" y="1966032"/>
                </a:lnTo>
                <a:lnTo>
                  <a:pt x="2637131" y="1964827"/>
                </a:lnTo>
                <a:lnTo>
                  <a:pt x="2632574" y="1964619"/>
                </a:lnTo>
                <a:lnTo>
                  <a:pt x="2631349" y="1963796"/>
                </a:lnTo>
                <a:lnTo>
                  <a:pt x="2630532" y="1962453"/>
                </a:lnTo>
                <a:lnTo>
                  <a:pt x="2629222" y="1958388"/>
                </a:lnTo>
                <a:lnTo>
                  <a:pt x="2622058" y="1950564"/>
                </a:lnTo>
                <a:lnTo>
                  <a:pt x="2618053" y="1950338"/>
                </a:lnTo>
                <a:lnTo>
                  <a:pt x="2616907" y="1949513"/>
                </a:lnTo>
                <a:lnTo>
                  <a:pt x="2616142" y="1948169"/>
                </a:lnTo>
                <a:lnTo>
                  <a:pt x="2615632" y="1946479"/>
                </a:lnTo>
                <a:lnTo>
                  <a:pt x="2614498" y="1945353"/>
                </a:lnTo>
                <a:lnTo>
                  <a:pt x="2612950" y="1944602"/>
                </a:lnTo>
                <a:lnTo>
                  <a:pt x="2611123" y="1944101"/>
                </a:lnTo>
                <a:lnTo>
                  <a:pt x="2609904" y="1942973"/>
                </a:lnTo>
                <a:lnTo>
                  <a:pt x="2609092" y="1941428"/>
                </a:lnTo>
                <a:lnTo>
                  <a:pt x="2608551" y="1939604"/>
                </a:lnTo>
                <a:lnTo>
                  <a:pt x="2607397" y="1938388"/>
                </a:lnTo>
                <a:lnTo>
                  <a:pt x="2605834" y="1937577"/>
                </a:lnTo>
                <a:lnTo>
                  <a:pt x="2600647" y="1936051"/>
                </a:lnTo>
                <a:lnTo>
                  <a:pt x="2596628" y="1932192"/>
                </a:lnTo>
                <a:lnTo>
                  <a:pt x="2594686" y="1931065"/>
                </a:lnTo>
                <a:lnTo>
                  <a:pt x="2587333" y="1929109"/>
                </a:lnTo>
                <a:lnTo>
                  <a:pt x="2586901" y="1928216"/>
                </a:lnTo>
                <a:lnTo>
                  <a:pt x="2586421" y="1925108"/>
                </a:lnTo>
                <a:lnTo>
                  <a:pt x="2585499" y="1923961"/>
                </a:lnTo>
                <a:lnTo>
                  <a:pt x="2584092" y="1923197"/>
                </a:lnTo>
                <a:lnTo>
                  <a:pt x="2579921" y="1921970"/>
                </a:lnTo>
                <a:lnTo>
                  <a:pt x="2572833" y="1915544"/>
                </a:lnTo>
                <a:lnTo>
                  <a:pt x="2570115" y="1914978"/>
                </a:lnTo>
                <a:lnTo>
                  <a:pt x="2568278" y="1914827"/>
                </a:lnTo>
                <a:lnTo>
                  <a:pt x="2567054" y="1913932"/>
                </a:lnTo>
                <a:lnTo>
                  <a:pt x="2566238" y="1912542"/>
                </a:lnTo>
                <a:lnTo>
                  <a:pt x="2565694" y="1910822"/>
                </a:lnTo>
                <a:lnTo>
                  <a:pt x="2564538" y="1909675"/>
                </a:lnTo>
                <a:lnTo>
                  <a:pt x="2562974" y="1908910"/>
                </a:lnTo>
                <a:lnTo>
                  <a:pt x="2558551" y="1907683"/>
                </a:lnTo>
                <a:lnTo>
                  <a:pt x="2551407" y="1901257"/>
                </a:lnTo>
                <a:lnTo>
                  <a:pt x="2548686" y="1900690"/>
                </a:lnTo>
                <a:lnTo>
                  <a:pt x="2546849" y="1900539"/>
                </a:lnTo>
                <a:lnTo>
                  <a:pt x="2545624" y="1899645"/>
                </a:lnTo>
                <a:lnTo>
                  <a:pt x="2544807" y="1898255"/>
                </a:lnTo>
                <a:lnTo>
                  <a:pt x="2543497" y="1894113"/>
                </a:lnTo>
                <a:lnTo>
                  <a:pt x="2537052" y="1887032"/>
                </a:lnTo>
                <a:lnTo>
                  <a:pt x="2535918" y="1886671"/>
                </a:lnTo>
                <a:lnTo>
                  <a:pt x="2526178" y="1886044"/>
                </a:lnTo>
                <a:lnTo>
                  <a:pt x="2524700" y="1885219"/>
                </a:lnTo>
                <a:lnTo>
                  <a:pt x="2523714" y="1883875"/>
                </a:lnTo>
                <a:lnTo>
                  <a:pt x="2522133" y="1879807"/>
                </a:lnTo>
                <a:lnTo>
                  <a:pt x="2521210" y="1879473"/>
                </a:lnTo>
                <a:lnTo>
                  <a:pt x="2518067" y="1879102"/>
                </a:lnTo>
                <a:lnTo>
                  <a:pt x="2516911" y="1878210"/>
                </a:lnTo>
                <a:lnTo>
                  <a:pt x="2516141" y="1876821"/>
                </a:lnTo>
                <a:lnTo>
                  <a:pt x="2514690" y="1871964"/>
                </a:lnTo>
                <a:lnTo>
                  <a:pt x="2507752" y="1864820"/>
                </a:lnTo>
                <a:lnTo>
                  <a:pt x="2503752" y="1864608"/>
                </a:lnTo>
                <a:lnTo>
                  <a:pt x="2502605" y="1863784"/>
                </a:lnTo>
                <a:lnTo>
                  <a:pt x="2501841" y="1862441"/>
                </a:lnTo>
                <a:lnTo>
                  <a:pt x="2500614" y="1858375"/>
                </a:lnTo>
                <a:lnTo>
                  <a:pt x="2499720" y="1858042"/>
                </a:lnTo>
                <a:lnTo>
                  <a:pt x="2496609" y="1857671"/>
                </a:lnTo>
                <a:lnTo>
                  <a:pt x="2495462" y="1856778"/>
                </a:lnTo>
                <a:lnTo>
                  <a:pt x="2494698" y="1855390"/>
                </a:lnTo>
                <a:lnTo>
                  <a:pt x="2493176" y="1850257"/>
                </a:lnTo>
                <a:lnTo>
                  <a:pt x="2487018" y="1844082"/>
                </a:lnTo>
                <a:lnTo>
                  <a:pt x="2486467" y="1841413"/>
                </a:lnTo>
                <a:lnTo>
                  <a:pt x="2486319" y="1839590"/>
                </a:lnTo>
                <a:lnTo>
                  <a:pt x="2485427" y="1838374"/>
                </a:lnTo>
                <a:lnTo>
                  <a:pt x="2484039" y="1837564"/>
                </a:lnTo>
                <a:lnTo>
                  <a:pt x="2479183" y="1836038"/>
                </a:lnTo>
                <a:lnTo>
                  <a:pt x="2478883" y="1828887"/>
                </a:lnTo>
                <a:lnTo>
                  <a:pt x="2472032" y="1821952"/>
                </a:lnTo>
                <a:lnTo>
                  <a:pt x="2464683" y="1821658"/>
                </a:lnTo>
                <a:lnTo>
                  <a:pt x="2457746" y="1814806"/>
                </a:lnTo>
                <a:lnTo>
                  <a:pt x="2451325" y="1814538"/>
                </a:lnTo>
                <a:lnTo>
                  <a:pt x="2443182" y="1807386"/>
                </a:lnTo>
                <a:lnTo>
                  <a:pt x="2443171" y="1807376"/>
                </a:lnTo>
                <a:lnTo>
                  <a:pt x="2443165" y="1803578"/>
                </a:lnTo>
                <a:lnTo>
                  <a:pt x="2442370" y="1802460"/>
                </a:lnTo>
                <a:lnTo>
                  <a:pt x="2441047" y="1801715"/>
                </a:lnTo>
                <a:lnTo>
                  <a:pt x="2437011" y="1800519"/>
                </a:lnTo>
                <a:lnTo>
                  <a:pt x="2429955" y="1800250"/>
                </a:lnTo>
                <a:lnTo>
                  <a:pt x="2422053" y="1793376"/>
                </a:lnTo>
                <a:lnTo>
                  <a:pt x="2415608" y="1793107"/>
                </a:lnTo>
                <a:lnTo>
                  <a:pt x="2415269" y="1792304"/>
                </a:lnTo>
                <a:lnTo>
                  <a:pt x="2414614" y="1786232"/>
                </a:lnTo>
                <a:lnTo>
                  <a:pt x="2408439" y="1779812"/>
                </a:lnTo>
                <a:lnTo>
                  <a:pt x="2407885" y="1777129"/>
                </a:lnTo>
                <a:lnTo>
                  <a:pt x="2407738" y="1775303"/>
                </a:lnTo>
                <a:lnTo>
                  <a:pt x="2406846" y="1774085"/>
                </a:lnTo>
                <a:lnTo>
                  <a:pt x="2405458" y="1773273"/>
                </a:lnTo>
                <a:lnTo>
                  <a:pt x="2401319" y="1771970"/>
                </a:lnTo>
                <a:lnTo>
                  <a:pt x="2396810" y="1771744"/>
                </a:lnTo>
                <a:lnTo>
                  <a:pt x="2395592" y="1770919"/>
                </a:lnTo>
                <a:lnTo>
                  <a:pt x="2394780" y="1769575"/>
                </a:lnTo>
                <a:lnTo>
                  <a:pt x="2393185" y="1764594"/>
                </a:lnTo>
                <a:lnTo>
                  <a:pt x="2389373" y="1764532"/>
                </a:lnTo>
                <a:lnTo>
                  <a:pt x="2388252" y="1763729"/>
                </a:lnTo>
                <a:lnTo>
                  <a:pt x="2387506" y="1762401"/>
                </a:lnTo>
                <a:lnTo>
                  <a:pt x="2387008" y="1760721"/>
                </a:lnTo>
                <a:lnTo>
                  <a:pt x="2385882" y="1759601"/>
                </a:lnTo>
                <a:lnTo>
                  <a:pt x="2384338" y="1758855"/>
                </a:lnTo>
                <a:lnTo>
                  <a:pt x="2379949" y="1757657"/>
                </a:lnTo>
                <a:lnTo>
                  <a:pt x="2371821" y="1757364"/>
                </a:lnTo>
                <a:lnTo>
                  <a:pt x="2364669" y="1750305"/>
                </a:lnTo>
                <a:lnTo>
                  <a:pt x="2354646" y="1750226"/>
                </a:lnTo>
                <a:lnTo>
                  <a:pt x="2353195" y="1749430"/>
                </a:lnTo>
                <a:lnTo>
                  <a:pt x="2352227" y="1748105"/>
                </a:lnTo>
                <a:lnTo>
                  <a:pt x="2351583" y="1746428"/>
                </a:lnTo>
                <a:lnTo>
                  <a:pt x="2350360" y="1745310"/>
                </a:lnTo>
                <a:lnTo>
                  <a:pt x="2348750" y="1744565"/>
                </a:lnTo>
                <a:lnTo>
                  <a:pt x="2343478" y="1743162"/>
                </a:lnTo>
                <a:lnTo>
                  <a:pt x="2336096" y="1743075"/>
                </a:lnTo>
                <a:lnTo>
                  <a:pt x="2336014" y="1736924"/>
                </a:lnTo>
                <a:lnTo>
                  <a:pt x="2335218" y="1736593"/>
                </a:lnTo>
                <a:lnTo>
                  <a:pt x="2323005" y="1735957"/>
                </a:lnTo>
                <a:lnTo>
                  <a:pt x="2322577" y="1735154"/>
                </a:lnTo>
                <a:lnTo>
                  <a:pt x="2321832" y="1729782"/>
                </a:lnTo>
                <a:lnTo>
                  <a:pt x="2321000" y="1729451"/>
                </a:lnTo>
                <a:lnTo>
                  <a:pt x="2314872" y="1728813"/>
                </a:lnTo>
                <a:lnTo>
                  <a:pt x="2314663" y="1725002"/>
                </a:lnTo>
                <a:lnTo>
                  <a:pt x="2313840" y="1723883"/>
                </a:lnTo>
                <a:lnTo>
                  <a:pt x="2312497" y="1723136"/>
                </a:lnTo>
                <a:lnTo>
                  <a:pt x="2308432" y="1721938"/>
                </a:lnTo>
                <a:lnTo>
                  <a:pt x="2293232" y="1707444"/>
                </a:lnTo>
                <a:lnTo>
                  <a:pt x="2293170" y="1703589"/>
                </a:lnTo>
                <a:lnTo>
                  <a:pt x="2292368" y="1702464"/>
                </a:lnTo>
                <a:lnTo>
                  <a:pt x="2291038" y="1701713"/>
                </a:lnTo>
                <a:lnTo>
                  <a:pt x="2286995" y="1700508"/>
                </a:lnTo>
                <a:lnTo>
                  <a:pt x="2279176" y="1700220"/>
                </a:lnTo>
                <a:lnTo>
                  <a:pt x="2271739" y="1693094"/>
                </a:lnTo>
                <a:lnTo>
                  <a:pt x="2271715" y="1686920"/>
                </a:lnTo>
                <a:lnTo>
                  <a:pt x="2270920" y="1686588"/>
                </a:lnTo>
                <a:lnTo>
                  <a:pt x="2264437" y="1685983"/>
                </a:lnTo>
                <a:lnTo>
                  <a:pt x="2258505" y="1685932"/>
                </a:lnTo>
                <a:lnTo>
                  <a:pt x="2258145" y="1685136"/>
                </a:lnTo>
                <a:lnTo>
                  <a:pt x="2257520" y="1679774"/>
                </a:lnTo>
                <a:lnTo>
                  <a:pt x="2256694" y="1679443"/>
                </a:lnTo>
                <a:lnTo>
                  <a:pt x="2251283" y="1678868"/>
                </a:lnTo>
                <a:lnTo>
                  <a:pt x="2250949" y="1678045"/>
                </a:lnTo>
                <a:lnTo>
                  <a:pt x="2250307" y="1671933"/>
                </a:lnTo>
                <a:lnTo>
                  <a:pt x="2250289" y="1667933"/>
                </a:lnTo>
                <a:lnTo>
                  <a:pt x="2249493" y="1666786"/>
                </a:lnTo>
                <a:lnTo>
                  <a:pt x="2248168" y="1666022"/>
                </a:lnTo>
                <a:lnTo>
                  <a:pt x="2243432" y="1664583"/>
                </a:lnTo>
                <a:lnTo>
                  <a:pt x="2239432" y="1664520"/>
                </a:lnTo>
                <a:lnTo>
                  <a:pt x="2238286" y="1663717"/>
                </a:lnTo>
                <a:lnTo>
                  <a:pt x="2237522" y="1662388"/>
                </a:lnTo>
                <a:lnTo>
                  <a:pt x="2236001" y="1657375"/>
                </a:lnTo>
                <a:lnTo>
                  <a:pt x="2235994" y="1651201"/>
                </a:lnTo>
                <a:lnTo>
                  <a:pt x="2235201" y="1650869"/>
                </a:lnTo>
                <a:lnTo>
                  <a:pt x="2229144" y="1650232"/>
                </a:lnTo>
                <a:lnTo>
                  <a:pt x="2228937" y="1646421"/>
                </a:lnTo>
                <a:lnTo>
                  <a:pt x="2228115" y="1645301"/>
                </a:lnTo>
                <a:lnTo>
                  <a:pt x="2226772" y="1644555"/>
                </a:lnTo>
                <a:lnTo>
                  <a:pt x="2221732" y="1643070"/>
                </a:lnTo>
                <a:lnTo>
                  <a:pt x="2221714" y="1639272"/>
                </a:lnTo>
                <a:lnTo>
                  <a:pt x="2220918" y="1638154"/>
                </a:lnTo>
                <a:lnTo>
                  <a:pt x="2219593" y="1637409"/>
                </a:lnTo>
                <a:lnTo>
                  <a:pt x="2215556" y="1636213"/>
                </a:lnTo>
                <a:lnTo>
                  <a:pt x="2208499" y="1635944"/>
                </a:lnTo>
                <a:lnTo>
                  <a:pt x="2208139" y="1635142"/>
                </a:lnTo>
                <a:lnTo>
                  <a:pt x="2207514" y="1629770"/>
                </a:lnTo>
                <a:lnTo>
                  <a:pt x="2206688" y="1629438"/>
                </a:lnTo>
                <a:lnTo>
                  <a:pt x="2200301" y="1628777"/>
                </a:lnTo>
                <a:lnTo>
                  <a:pt x="2196490" y="1628775"/>
                </a:lnTo>
                <a:lnTo>
                  <a:pt x="2195370" y="1627981"/>
                </a:lnTo>
                <a:lnTo>
                  <a:pt x="2194624" y="1626658"/>
                </a:lnTo>
                <a:lnTo>
                  <a:pt x="2193218" y="1621925"/>
                </a:lnTo>
                <a:lnTo>
                  <a:pt x="2186987" y="1621657"/>
                </a:lnTo>
                <a:lnTo>
                  <a:pt x="2186655" y="1620854"/>
                </a:lnTo>
                <a:lnTo>
                  <a:pt x="2186283" y="1617846"/>
                </a:lnTo>
                <a:lnTo>
                  <a:pt x="2185392" y="1616726"/>
                </a:lnTo>
                <a:lnTo>
                  <a:pt x="2184003" y="1615980"/>
                </a:lnTo>
                <a:lnTo>
                  <a:pt x="2178933" y="1614513"/>
                </a:lnTo>
                <a:lnTo>
                  <a:pt x="2178870" y="1610702"/>
                </a:lnTo>
                <a:lnTo>
                  <a:pt x="2178068" y="1609583"/>
                </a:lnTo>
                <a:lnTo>
                  <a:pt x="2176738" y="1608836"/>
                </a:lnTo>
                <a:lnTo>
                  <a:pt x="2172695" y="1607638"/>
                </a:lnTo>
                <a:lnTo>
                  <a:pt x="2168202" y="1607431"/>
                </a:lnTo>
                <a:lnTo>
                  <a:pt x="2166987" y="1606608"/>
                </a:lnTo>
                <a:lnTo>
                  <a:pt x="2166177" y="1605265"/>
                </a:lnTo>
                <a:lnTo>
                  <a:pt x="2164876" y="1601200"/>
                </a:lnTo>
                <a:lnTo>
                  <a:pt x="2163976" y="1600867"/>
                </a:lnTo>
                <a:lnTo>
                  <a:pt x="2158433" y="1600287"/>
                </a:lnTo>
                <a:lnTo>
                  <a:pt x="2158094" y="1599464"/>
                </a:lnTo>
                <a:lnTo>
                  <a:pt x="2157439" y="1593352"/>
                </a:lnTo>
                <a:lnTo>
                  <a:pt x="2153629" y="1589351"/>
                </a:lnTo>
                <a:lnTo>
                  <a:pt x="2151714" y="1588205"/>
                </a:lnTo>
                <a:lnTo>
                  <a:pt x="2143507" y="1586002"/>
                </a:lnTo>
                <a:lnTo>
                  <a:pt x="2137007" y="1579769"/>
                </a:lnTo>
                <a:lnTo>
                  <a:pt x="2134321" y="1579213"/>
                </a:lnTo>
                <a:lnTo>
                  <a:pt x="2129920" y="1578856"/>
                </a:lnTo>
                <a:lnTo>
                  <a:pt x="2129560" y="1578033"/>
                </a:lnTo>
                <a:lnTo>
                  <a:pt x="2129158" y="1575002"/>
                </a:lnTo>
                <a:lnTo>
                  <a:pt x="2128257" y="1573876"/>
                </a:lnTo>
                <a:lnTo>
                  <a:pt x="2126863" y="1573126"/>
                </a:lnTo>
                <a:lnTo>
                  <a:pt x="2121996" y="1571712"/>
                </a:lnTo>
                <a:lnTo>
                  <a:pt x="2117991" y="1571651"/>
                </a:lnTo>
                <a:lnTo>
                  <a:pt x="2116844" y="1570848"/>
                </a:lnTo>
                <a:lnTo>
                  <a:pt x="2116079" y="1569519"/>
                </a:lnTo>
                <a:lnTo>
                  <a:pt x="2114852" y="1565476"/>
                </a:lnTo>
                <a:lnTo>
                  <a:pt x="2113958" y="1565144"/>
                </a:lnTo>
                <a:lnTo>
                  <a:pt x="2107708" y="1564507"/>
                </a:lnTo>
                <a:lnTo>
                  <a:pt x="2103703" y="1564489"/>
                </a:lnTo>
                <a:lnTo>
                  <a:pt x="2102557" y="1563692"/>
                </a:lnTo>
                <a:lnTo>
                  <a:pt x="2101792" y="1562368"/>
                </a:lnTo>
                <a:lnTo>
                  <a:pt x="2100565" y="1558331"/>
                </a:lnTo>
                <a:lnTo>
                  <a:pt x="2099670" y="1558000"/>
                </a:lnTo>
                <a:lnTo>
                  <a:pt x="2091456" y="1557376"/>
                </a:lnTo>
                <a:lnTo>
                  <a:pt x="2089629" y="1557363"/>
                </a:lnTo>
                <a:lnTo>
                  <a:pt x="2088410" y="1556560"/>
                </a:lnTo>
                <a:lnTo>
                  <a:pt x="2087599" y="1555232"/>
                </a:lnTo>
                <a:lnTo>
                  <a:pt x="2086003" y="1550281"/>
                </a:lnTo>
                <a:lnTo>
                  <a:pt x="2082191" y="1550219"/>
                </a:lnTo>
                <a:lnTo>
                  <a:pt x="2081071" y="1549417"/>
                </a:lnTo>
                <a:lnTo>
                  <a:pt x="2080325" y="1548088"/>
                </a:lnTo>
                <a:lnTo>
                  <a:pt x="2079126" y="1544045"/>
                </a:lnTo>
                <a:lnTo>
                  <a:pt x="2078233" y="1543713"/>
                </a:lnTo>
                <a:lnTo>
                  <a:pt x="2071989" y="1543075"/>
                </a:lnTo>
                <a:lnTo>
                  <a:pt x="2067984" y="1543057"/>
                </a:lnTo>
                <a:lnTo>
                  <a:pt x="2066837" y="1542261"/>
                </a:lnTo>
                <a:lnTo>
                  <a:pt x="2066073" y="1540936"/>
                </a:lnTo>
                <a:lnTo>
                  <a:pt x="2065563" y="1539259"/>
                </a:lnTo>
                <a:lnTo>
                  <a:pt x="2064430" y="1538142"/>
                </a:lnTo>
                <a:lnTo>
                  <a:pt x="2062881" y="1537396"/>
                </a:lnTo>
                <a:lnTo>
                  <a:pt x="2058483" y="1536200"/>
                </a:lnTo>
                <a:lnTo>
                  <a:pt x="2051344" y="1535932"/>
                </a:lnTo>
                <a:lnTo>
                  <a:pt x="2050982" y="1535129"/>
                </a:lnTo>
                <a:lnTo>
                  <a:pt x="2050285" y="1529057"/>
                </a:lnTo>
                <a:lnTo>
                  <a:pt x="2039615" y="1528770"/>
                </a:lnTo>
                <a:lnTo>
                  <a:pt x="2038399" y="1527973"/>
                </a:lnTo>
                <a:lnTo>
                  <a:pt x="2037589" y="1526649"/>
                </a:lnTo>
                <a:lnTo>
                  <a:pt x="2037049" y="1524972"/>
                </a:lnTo>
                <a:lnTo>
                  <a:pt x="2035896" y="1523854"/>
                </a:lnTo>
                <a:lnTo>
                  <a:pt x="2034333" y="1523109"/>
                </a:lnTo>
                <a:lnTo>
                  <a:pt x="2029912" y="1521913"/>
                </a:lnTo>
                <a:lnTo>
                  <a:pt x="2022769" y="1521644"/>
                </a:lnTo>
                <a:lnTo>
                  <a:pt x="2022407" y="1520842"/>
                </a:lnTo>
                <a:lnTo>
                  <a:pt x="2021710" y="1514769"/>
                </a:lnTo>
                <a:lnTo>
                  <a:pt x="2014832" y="1514482"/>
                </a:lnTo>
                <a:lnTo>
                  <a:pt x="2014624" y="1510684"/>
                </a:lnTo>
                <a:lnTo>
                  <a:pt x="2013802" y="1509566"/>
                </a:lnTo>
                <a:lnTo>
                  <a:pt x="2012459" y="1508821"/>
                </a:lnTo>
                <a:lnTo>
                  <a:pt x="2008393" y="1507625"/>
                </a:lnTo>
                <a:lnTo>
                  <a:pt x="2000570" y="1507338"/>
                </a:lnTo>
                <a:lnTo>
                  <a:pt x="2000258" y="1500482"/>
                </a:lnTo>
                <a:lnTo>
                  <a:pt x="1986344" y="1500189"/>
                </a:lnTo>
                <a:lnTo>
                  <a:pt x="1986075" y="1496395"/>
                </a:lnTo>
                <a:lnTo>
                  <a:pt x="1985244" y="1495278"/>
                </a:lnTo>
                <a:lnTo>
                  <a:pt x="1983896" y="1494533"/>
                </a:lnTo>
                <a:lnTo>
                  <a:pt x="1978907" y="1493069"/>
                </a:lnTo>
                <a:lnTo>
                  <a:pt x="1972676" y="1486895"/>
                </a:lnTo>
                <a:lnTo>
                  <a:pt x="1970003" y="1486342"/>
                </a:lnTo>
                <a:lnTo>
                  <a:pt x="1965612" y="1485987"/>
                </a:lnTo>
                <a:lnTo>
                  <a:pt x="1958475" y="1479756"/>
                </a:lnTo>
                <a:lnTo>
                  <a:pt x="1955754" y="1479200"/>
                </a:lnTo>
                <a:lnTo>
                  <a:pt x="1951332" y="1478844"/>
                </a:lnTo>
                <a:lnTo>
                  <a:pt x="1943422" y="1471908"/>
                </a:lnTo>
                <a:lnTo>
                  <a:pt x="1939403" y="1471700"/>
                </a:lnTo>
                <a:lnTo>
                  <a:pt x="1938254" y="1470877"/>
                </a:lnTo>
                <a:lnTo>
                  <a:pt x="1937488" y="1469534"/>
                </a:lnTo>
                <a:lnTo>
                  <a:pt x="1936258" y="1465469"/>
                </a:lnTo>
                <a:lnTo>
                  <a:pt x="1935364" y="1465135"/>
                </a:lnTo>
                <a:lnTo>
                  <a:pt x="1926039" y="1464556"/>
                </a:lnTo>
                <a:lnTo>
                  <a:pt x="1924582" y="1463733"/>
                </a:lnTo>
                <a:lnTo>
                  <a:pt x="1923611" y="1462391"/>
                </a:lnTo>
                <a:lnTo>
                  <a:pt x="1922964" y="1460702"/>
                </a:lnTo>
                <a:lnTo>
                  <a:pt x="1921738" y="1459576"/>
                </a:lnTo>
                <a:lnTo>
                  <a:pt x="1920128" y="1458826"/>
                </a:lnTo>
                <a:lnTo>
                  <a:pt x="1915632" y="1457621"/>
                </a:lnTo>
                <a:lnTo>
                  <a:pt x="1907703" y="1450483"/>
                </a:lnTo>
                <a:lnTo>
                  <a:pt x="1907477" y="1446478"/>
                </a:lnTo>
                <a:lnTo>
                  <a:pt x="1906651" y="1445331"/>
                </a:lnTo>
                <a:lnTo>
                  <a:pt x="1905307" y="1444566"/>
                </a:lnTo>
                <a:lnTo>
                  <a:pt x="1901240" y="1443339"/>
                </a:lnTo>
                <a:lnTo>
                  <a:pt x="1894175" y="1436913"/>
                </a:lnTo>
                <a:lnTo>
                  <a:pt x="1891458" y="1436347"/>
                </a:lnTo>
                <a:lnTo>
                  <a:pt x="1889621" y="1436195"/>
                </a:lnTo>
                <a:lnTo>
                  <a:pt x="1888398" y="1435301"/>
                </a:lnTo>
                <a:lnTo>
                  <a:pt x="1887581" y="1433911"/>
                </a:lnTo>
                <a:lnTo>
                  <a:pt x="1887037" y="1432190"/>
                </a:lnTo>
                <a:lnTo>
                  <a:pt x="1885881" y="1431043"/>
                </a:lnTo>
                <a:lnTo>
                  <a:pt x="1884317" y="1430279"/>
                </a:lnTo>
                <a:lnTo>
                  <a:pt x="1879894" y="1429052"/>
                </a:lnTo>
                <a:lnTo>
                  <a:pt x="1879532" y="1428157"/>
                </a:lnTo>
                <a:lnTo>
                  <a:pt x="1878902" y="1422625"/>
                </a:lnTo>
                <a:lnTo>
                  <a:pt x="1878076" y="1422286"/>
                </a:lnTo>
                <a:lnTo>
                  <a:pt x="1872665" y="1421695"/>
                </a:lnTo>
                <a:lnTo>
                  <a:pt x="1872330" y="1420872"/>
                </a:lnTo>
                <a:lnTo>
                  <a:pt x="1871958" y="1417840"/>
                </a:lnTo>
                <a:lnTo>
                  <a:pt x="1871067" y="1416714"/>
                </a:lnTo>
                <a:lnTo>
                  <a:pt x="1869678" y="1415963"/>
                </a:lnTo>
                <a:lnTo>
                  <a:pt x="1865538" y="1414759"/>
                </a:lnTo>
                <a:lnTo>
                  <a:pt x="1858458" y="1408337"/>
                </a:lnTo>
                <a:lnTo>
                  <a:pt x="1855740" y="1407771"/>
                </a:lnTo>
                <a:lnTo>
                  <a:pt x="1853903" y="1407620"/>
                </a:lnTo>
                <a:lnTo>
                  <a:pt x="1852679" y="1406726"/>
                </a:lnTo>
                <a:lnTo>
                  <a:pt x="1851863" y="1405336"/>
                </a:lnTo>
                <a:lnTo>
                  <a:pt x="1851319" y="1403615"/>
                </a:lnTo>
                <a:lnTo>
                  <a:pt x="1850163" y="1402468"/>
                </a:lnTo>
                <a:lnTo>
                  <a:pt x="1848599" y="1401704"/>
                </a:lnTo>
                <a:lnTo>
                  <a:pt x="1844176" y="1400477"/>
                </a:lnTo>
                <a:lnTo>
                  <a:pt x="1843813" y="1399582"/>
                </a:lnTo>
                <a:lnTo>
                  <a:pt x="1843183" y="1394050"/>
                </a:lnTo>
                <a:lnTo>
                  <a:pt x="1842357" y="1393711"/>
                </a:lnTo>
                <a:lnTo>
                  <a:pt x="1839323" y="1393333"/>
                </a:lnTo>
                <a:lnTo>
                  <a:pt x="1838197" y="1392438"/>
                </a:lnTo>
                <a:lnTo>
                  <a:pt x="1837446" y="1391048"/>
                </a:lnTo>
                <a:lnTo>
                  <a:pt x="1836946" y="1389328"/>
                </a:lnTo>
                <a:lnTo>
                  <a:pt x="1835817" y="1388181"/>
                </a:lnTo>
                <a:lnTo>
                  <a:pt x="1834272" y="1387416"/>
                </a:lnTo>
                <a:lnTo>
                  <a:pt x="1829120" y="1385977"/>
                </a:lnTo>
                <a:lnTo>
                  <a:pt x="1822677" y="1379744"/>
                </a:lnTo>
                <a:lnTo>
                  <a:pt x="1819993" y="1379188"/>
                </a:lnTo>
                <a:lnTo>
                  <a:pt x="1818166" y="1379040"/>
                </a:lnTo>
                <a:lnTo>
                  <a:pt x="1816949" y="1378147"/>
                </a:lnTo>
                <a:lnTo>
                  <a:pt x="1816136" y="1376758"/>
                </a:lnTo>
                <a:lnTo>
                  <a:pt x="1814833" y="1372618"/>
                </a:lnTo>
                <a:lnTo>
                  <a:pt x="1813932" y="1372279"/>
                </a:lnTo>
                <a:lnTo>
                  <a:pt x="1808389" y="1371689"/>
                </a:lnTo>
                <a:lnTo>
                  <a:pt x="1800546" y="1364752"/>
                </a:lnTo>
                <a:lnTo>
                  <a:pt x="1796527" y="1364544"/>
                </a:lnTo>
                <a:lnTo>
                  <a:pt x="1795379" y="1363721"/>
                </a:lnTo>
                <a:lnTo>
                  <a:pt x="1794613" y="1362378"/>
                </a:lnTo>
                <a:lnTo>
                  <a:pt x="1793383" y="1358313"/>
                </a:lnTo>
                <a:lnTo>
                  <a:pt x="1792489" y="1357979"/>
                </a:lnTo>
                <a:lnTo>
                  <a:pt x="1784275" y="1357351"/>
                </a:lnTo>
                <a:lnTo>
                  <a:pt x="1782448" y="1357338"/>
                </a:lnTo>
                <a:lnTo>
                  <a:pt x="1781229" y="1356536"/>
                </a:lnTo>
                <a:lnTo>
                  <a:pt x="1780417" y="1355207"/>
                </a:lnTo>
                <a:lnTo>
                  <a:pt x="1779114" y="1351164"/>
                </a:lnTo>
                <a:lnTo>
                  <a:pt x="1778214" y="1350832"/>
                </a:lnTo>
                <a:lnTo>
                  <a:pt x="1768879" y="1350256"/>
                </a:lnTo>
                <a:lnTo>
                  <a:pt x="1767421" y="1349433"/>
                </a:lnTo>
                <a:lnTo>
                  <a:pt x="1766450" y="1348090"/>
                </a:lnTo>
                <a:lnTo>
                  <a:pt x="1764890" y="1344025"/>
                </a:lnTo>
                <a:lnTo>
                  <a:pt x="1763968" y="1343692"/>
                </a:lnTo>
                <a:lnTo>
                  <a:pt x="1758389" y="1343112"/>
                </a:lnTo>
                <a:lnTo>
                  <a:pt x="1751301" y="1336881"/>
                </a:lnTo>
                <a:lnTo>
                  <a:pt x="1748584" y="1336325"/>
                </a:lnTo>
                <a:lnTo>
                  <a:pt x="1744163" y="1335969"/>
                </a:lnTo>
                <a:lnTo>
                  <a:pt x="1737586" y="1330989"/>
                </a:lnTo>
                <a:lnTo>
                  <a:pt x="1730103" y="1329033"/>
                </a:lnTo>
                <a:lnTo>
                  <a:pt x="1725384" y="1328825"/>
                </a:lnTo>
                <a:lnTo>
                  <a:pt x="1724138" y="1328002"/>
                </a:lnTo>
                <a:lnTo>
                  <a:pt x="1723306" y="1326659"/>
                </a:lnTo>
                <a:lnTo>
                  <a:pt x="1722752" y="1324971"/>
                </a:lnTo>
                <a:lnTo>
                  <a:pt x="1721588" y="1323845"/>
                </a:lnTo>
                <a:lnTo>
                  <a:pt x="1720020" y="1323095"/>
                </a:lnTo>
                <a:lnTo>
                  <a:pt x="1718180" y="1322594"/>
                </a:lnTo>
                <a:lnTo>
                  <a:pt x="1714018" y="1319921"/>
                </a:lnTo>
                <a:lnTo>
                  <a:pt x="1708672" y="1315530"/>
                </a:lnTo>
                <a:lnTo>
                  <a:pt x="1705824" y="1314930"/>
                </a:lnTo>
                <a:lnTo>
                  <a:pt x="1703953" y="1314770"/>
                </a:lnTo>
                <a:lnTo>
                  <a:pt x="1702707" y="1313869"/>
                </a:lnTo>
                <a:lnTo>
                  <a:pt x="1701875" y="1312475"/>
                </a:lnTo>
                <a:lnTo>
                  <a:pt x="1701321" y="1310752"/>
                </a:lnTo>
                <a:lnTo>
                  <a:pt x="1700157" y="1309603"/>
                </a:lnTo>
                <a:lnTo>
                  <a:pt x="1698588" y="1308837"/>
                </a:lnTo>
                <a:lnTo>
                  <a:pt x="1696749" y="1308327"/>
                </a:lnTo>
                <a:lnTo>
                  <a:pt x="1692587" y="1305643"/>
                </a:lnTo>
                <a:lnTo>
                  <a:pt x="1682522" y="1296691"/>
                </a:lnTo>
                <a:lnTo>
                  <a:pt x="1680482" y="1295466"/>
                </a:lnTo>
                <a:lnTo>
                  <a:pt x="1676097" y="1294106"/>
                </a:lnTo>
                <a:lnTo>
                  <a:pt x="1674611" y="1292950"/>
                </a:lnTo>
                <a:lnTo>
                  <a:pt x="1673619" y="1291385"/>
                </a:lnTo>
                <a:lnTo>
                  <a:pt x="1672958" y="1289548"/>
                </a:lnTo>
                <a:lnTo>
                  <a:pt x="1671724" y="1288324"/>
                </a:lnTo>
                <a:lnTo>
                  <a:pt x="1670108" y="1287507"/>
                </a:lnTo>
                <a:lnTo>
                  <a:pt x="1668236" y="1286963"/>
                </a:lnTo>
                <a:lnTo>
                  <a:pt x="1666989" y="1285806"/>
                </a:lnTo>
                <a:lnTo>
                  <a:pt x="1666157" y="1284242"/>
                </a:lnTo>
                <a:lnTo>
                  <a:pt x="1664822" y="1279819"/>
                </a:lnTo>
                <a:lnTo>
                  <a:pt x="1658371" y="1272675"/>
                </a:lnTo>
                <a:lnTo>
                  <a:pt x="1657804" y="1269954"/>
                </a:lnTo>
                <a:lnTo>
                  <a:pt x="1657652" y="1268117"/>
                </a:lnTo>
                <a:lnTo>
                  <a:pt x="1656758" y="1266893"/>
                </a:lnTo>
                <a:lnTo>
                  <a:pt x="1655368" y="1266076"/>
                </a:lnTo>
                <a:lnTo>
                  <a:pt x="1653647" y="1265532"/>
                </a:lnTo>
                <a:lnTo>
                  <a:pt x="1649619" y="1262810"/>
                </a:lnTo>
                <a:lnTo>
                  <a:pt x="1622720" y="1236957"/>
                </a:lnTo>
                <a:lnTo>
                  <a:pt x="1622357" y="1235800"/>
                </a:lnTo>
                <a:lnTo>
                  <a:pt x="1621953" y="1232398"/>
                </a:lnTo>
                <a:lnTo>
                  <a:pt x="1621052" y="1231174"/>
                </a:lnTo>
                <a:lnTo>
                  <a:pt x="1619657" y="1230357"/>
                </a:lnTo>
                <a:lnTo>
                  <a:pt x="1615508" y="1229047"/>
                </a:lnTo>
                <a:lnTo>
                  <a:pt x="1600296" y="1214532"/>
                </a:lnTo>
                <a:lnTo>
                  <a:pt x="1596436" y="1214465"/>
                </a:lnTo>
                <a:lnTo>
                  <a:pt x="1595309" y="1213662"/>
                </a:lnTo>
                <a:lnTo>
                  <a:pt x="1594558" y="1212333"/>
                </a:lnTo>
                <a:lnTo>
                  <a:pt x="1594058" y="1210653"/>
                </a:lnTo>
                <a:lnTo>
                  <a:pt x="1592930" y="1209533"/>
                </a:lnTo>
                <a:lnTo>
                  <a:pt x="1591384" y="1208786"/>
                </a:lnTo>
                <a:lnTo>
                  <a:pt x="1586994" y="1207588"/>
                </a:lnTo>
                <a:lnTo>
                  <a:pt x="1582440" y="1207381"/>
                </a:lnTo>
                <a:lnTo>
                  <a:pt x="1581216" y="1206558"/>
                </a:lnTo>
                <a:lnTo>
                  <a:pt x="1580400" y="1205215"/>
                </a:lnTo>
                <a:lnTo>
                  <a:pt x="1579091" y="1201150"/>
                </a:lnTo>
                <a:lnTo>
                  <a:pt x="1578190" y="1200817"/>
                </a:lnTo>
                <a:lnTo>
                  <a:pt x="1571715" y="1200157"/>
                </a:lnTo>
                <a:lnTo>
                  <a:pt x="1567859" y="1200152"/>
                </a:lnTo>
                <a:lnTo>
                  <a:pt x="1566733" y="1199357"/>
                </a:lnTo>
                <a:lnTo>
                  <a:pt x="1565982" y="1198034"/>
                </a:lnTo>
                <a:lnTo>
                  <a:pt x="1564777" y="1193999"/>
                </a:lnTo>
                <a:lnTo>
                  <a:pt x="1563885" y="1193668"/>
                </a:lnTo>
                <a:lnTo>
                  <a:pt x="1554564" y="1193093"/>
                </a:lnTo>
                <a:lnTo>
                  <a:pt x="1553107" y="1192270"/>
                </a:lnTo>
                <a:lnTo>
                  <a:pt x="1552136" y="1190928"/>
                </a:lnTo>
                <a:lnTo>
                  <a:pt x="1550227" y="1185950"/>
                </a:lnTo>
                <a:lnTo>
                  <a:pt x="1550197" y="1179719"/>
                </a:lnTo>
                <a:lnTo>
                  <a:pt x="1549401" y="1179385"/>
                </a:lnTo>
                <a:lnTo>
                  <a:pt x="1546401" y="1179015"/>
                </a:lnTo>
                <a:lnTo>
                  <a:pt x="1545284" y="1178122"/>
                </a:lnTo>
                <a:lnTo>
                  <a:pt x="1544540" y="1176733"/>
                </a:lnTo>
                <a:lnTo>
                  <a:pt x="1544043" y="1175014"/>
                </a:lnTo>
                <a:lnTo>
                  <a:pt x="1542918" y="1173867"/>
                </a:lnTo>
                <a:lnTo>
                  <a:pt x="1541375" y="1173103"/>
                </a:lnTo>
                <a:lnTo>
                  <a:pt x="1537543" y="1172254"/>
                </a:lnTo>
                <a:lnTo>
                  <a:pt x="1530075" y="1171664"/>
                </a:lnTo>
                <a:lnTo>
                  <a:pt x="1529638" y="1170840"/>
                </a:lnTo>
                <a:lnTo>
                  <a:pt x="1529151" y="1167809"/>
                </a:lnTo>
                <a:lnTo>
                  <a:pt x="1528228" y="1166683"/>
                </a:lnTo>
                <a:lnTo>
                  <a:pt x="1526818" y="1165932"/>
                </a:lnTo>
                <a:lnTo>
                  <a:pt x="1522646" y="1164727"/>
                </a:lnTo>
                <a:lnTo>
                  <a:pt x="1515558" y="1164457"/>
                </a:lnTo>
                <a:lnTo>
                  <a:pt x="1515197" y="1163654"/>
                </a:lnTo>
                <a:lnTo>
                  <a:pt x="1514570" y="1158282"/>
                </a:lnTo>
                <a:lnTo>
                  <a:pt x="1513745" y="1157951"/>
                </a:lnTo>
                <a:lnTo>
                  <a:pt x="1510711" y="1157582"/>
                </a:lnTo>
                <a:lnTo>
                  <a:pt x="1509584" y="1156690"/>
                </a:lnTo>
                <a:lnTo>
                  <a:pt x="1508833" y="1155301"/>
                </a:lnTo>
                <a:lnTo>
                  <a:pt x="1508332" y="1153582"/>
                </a:lnTo>
                <a:lnTo>
                  <a:pt x="1507205" y="1152436"/>
                </a:lnTo>
                <a:lnTo>
                  <a:pt x="1505660" y="1151672"/>
                </a:lnTo>
                <a:lnTo>
                  <a:pt x="1501269" y="1150445"/>
                </a:lnTo>
                <a:lnTo>
                  <a:pt x="1493366" y="1150151"/>
                </a:lnTo>
                <a:lnTo>
                  <a:pt x="1489347" y="1146353"/>
                </a:lnTo>
                <a:lnTo>
                  <a:pt x="1487404" y="1145235"/>
                </a:lnTo>
                <a:lnTo>
                  <a:pt x="1480051" y="1143294"/>
                </a:lnTo>
                <a:lnTo>
                  <a:pt x="1479620" y="1142402"/>
                </a:lnTo>
                <a:lnTo>
                  <a:pt x="1478870" y="1136875"/>
                </a:lnTo>
                <a:lnTo>
                  <a:pt x="1478038" y="1136535"/>
                </a:lnTo>
                <a:lnTo>
                  <a:pt x="1471487" y="1135915"/>
                </a:lnTo>
                <a:lnTo>
                  <a:pt x="1465550" y="1135864"/>
                </a:lnTo>
                <a:lnTo>
                  <a:pt x="1457647" y="1129007"/>
                </a:lnTo>
                <a:lnTo>
                  <a:pt x="1450484" y="1121870"/>
                </a:lnTo>
                <a:lnTo>
                  <a:pt x="1446478" y="1121658"/>
                </a:lnTo>
                <a:lnTo>
                  <a:pt x="1445332" y="1120834"/>
                </a:lnTo>
                <a:lnTo>
                  <a:pt x="1444567" y="1119491"/>
                </a:lnTo>
                <a:lnTo>
                  <a:pt x="1443340" y="1115425"/>
                </a:lnTo>
                <a:lnTo>
                  <a:pt x="1442445" y="1115092"/>
                </a:lnTo>
                <a:lnTo>
                  <a:pt x="1436913" y="1114512"/>
                </a:lnTo>
                <a:lnTo>
                  <a:pt x="1436573" y="1113689"/>
                </a:lnTo>
                <a:lnTo>
                  <a:pt x="1435983" y="1108281"/>
                </a:lnTo>
                <a:lnTo>
                  <a:pt x="1435159" y="1107948"/>
                </a:lnTo>
                <a:lnTo>
                  <a:pt x="1432128" y="1107577"/>
                </a:lnTo>
                <a:lnTo>
                  <a:pt x="1431002" y="1106685"/>
                </a:lnTo>
                <a:lnTo>
                  <a:pt x="1430251" y="1105296"/>
                </a:lnTo>
                <a:lnTo>
                  <a:pt x="1428838" y="1100439"/>
                </a:lnTo>
                <a:lnTo>
                  <a:pt x="1424983" y="1100227"/>
                </a:lnTo>
                <a:lnTo>
                  <a:pt x="1423858" y="1099403"/>
                </a:lnTo>
                <a:lnTo>
                  <a:pt x="1423107" y="1098060"/>
                </a:lnTo>
                <a:lnTo>
                  <a:pt x="1422607" y="1096371"/>
                </a:lnTo>
                <a:lnTo>
                  <a:pt x="1421480" y="1095245"/>
                </a:lnTo>
                <a:lnTo>
                  <a:pt x="1419934" y="1094495"/>
                </a:lnTo>
                <a:lnTo>
                  <a:pt x="1414782" y="1093081"/>
                </a:lnTo>
                <a:lnTo>
                  <a:pt x="1396470" y="1075001"/>
                </a:lnTo>
                <a:lnTo>
                  <a:pt x="1394530" y="1073854"/>
                </a:lnTo>
                <a:lnTo>
                  <a:pt x="1387183" y="1071864"/>
                </a:lnTo>
                <a:lnTo>
                  <a:pt x="1379850" y="1071589"/>
                </a:lnTo>
                <a:lnTo>
                  <a:pt x="1371923" y="1064713"/>
                </a:lnTo>
                <a:lnTo>
                  <a:pt x="1371608" y="1057576"/>
                </a:lnTo>
                <a:lnTo>
                  <a:pt x="1367810" y="1057364"/>
                </a:lnTo>
                <a:lnTo>
                  <a:pt x="1366692" y="1056540"/>
                </a:lnTo>
                <a:lnTo>
                  <a:pt x="1365947" y="1055198"/>
                </a:lnTo>
                <a:lnTo>
                  <a:pt x="1364751" y="1051132"/>
                </a:lnTo>
                <a:lnTo>
                  <a:pt x="1360751" y="1046635"/>
                </a:lnTo>
                <a:lnTo>
                  <a:pt x="1358811" y="1045419"/>
                </a:lnTo>
                <a:lnTo>
                  <a:pt x="1350553" y="1043082"/>
                </a:lnTo>
                <a:lnTo>
                  <a:pt x="1350282" y="1039223"/>
                </a:lnTo>
                <a:lnTo>
                  <a:pt x="1349451" y="1038096"/>
                </a:lnTo>
                <a:lnTo>
                  <a:pt x="1348103" y="1037345"/>
                </a:lnTo>
                <a:lnTo>
                  <a:pt x="1344488" y="1036511"/>
                </a:lnTo>
                <a:lnTo>
                  <a:pt x="1337172" y="1035931"/>
                </a:lnTo>
                <a:lnTo>
                  <a:pt x="1336741" y="1035108"/>
                </a:lnTo>
                <a:lnTo>
                  <a:pt x="1336263" y="1032077"/>
                </a:lnTo>
                <a:lnTo>
                  <a:pt x="1335342" y="1030951"/>
                </a:lnTo>
                <a:lnTo>
                  <a:pt x="1333935" y="1030201"/>
                </a:lnTo>
                <a:lnTo>
                  <a:pt x="1329764" y="1028996"/>
                </a:lnTo>
                <a:lnTo>
                  <a:pt x="1329422" y="1028103"/>
                </a:lnTo>
                <a:lnTo>
                  <a:pt x="1329042" y="1024995"/>
                </a:lnTo>
                <a:lnTo>
                  <a:pt x="1328147" y="1023849"/>
                </a:lnTo>
                <a:lnTo>
                  <a:pt x="1326756" y="1023084"/>
                </a:lnTo>
                <a:lnTo>
                  <a:pt x="1322613" y="1021858"/>
                </a:lnTo>
                <a:lnTo>
                  <a:pt x="1318103" y="1021645"/>
                </a:lnTo>
                <a:lnTo>
                  <a:pt x="1316885" y="1020822"/>
                </a:lnTo>
                <a:lnTo>
                  <a:pt x="1316074" y="1019479"/>
                </a:lnTo>
                <a:lnTo>
                  <a:pt x="1314771" y="1015413"/>
                </a:lnTo>
                <a:lnTo>
                  <a:pt x="1313870" y="1015079"/>
                </a:lnTo>
                <a:lnTo>
                  <a:pt x="1308327" y="1014500"/>
                </a:lnTo>
                <a:lnTo>
                  <a:pt x="1301805" y="1009520"/>
                </a:lnTo>
                <a:lnTo>
                  <a:pt x="1294332" y="1007565"/>
                </a:lnTo>
                <a:lnTo>
                  <a:pt x="1286983" y="1007294"/>
                </a:lnTo>
                <a:lnTo>
                  <a:pt x="1279054" y="1000419"/>
                </a:lnTo>
                <a:lnTo>
                  <a:pt x="1271890" y="993283"/>
                </a:lnTo>
                <a:lnTo>
                  <a:pt x="1267884" y="993070"/>
                </a:lnTo>
                <a:lnTo>
                  <a:pt x="1266738" y="992247"/>
                </a:lnTo>
                <a:lnTo>
                  <a:pt x="1265973" y="990904"/>
                </a:lnTo>
                <a:lnTo>
                  <a:pt x="1265463" y="989215"/>
                </a:lnTo>
                <a:lnTo>
                  <a:pt x="1264330" y="988089"/>
                </a:lnTo>
                <a:lnTo>
                  <a:pt x="1262780" y="987338"/>
                </a:lnTo>
                <a:lnTo>
                  <a:pt x="1257621" y="985925"/>
                </a:lnTo>
                <a:lnTo>
                  <a:pt x="1251177" y="979694"/>
                </a:lnTo>
                <a:lnTo>
                  <a:pt x="1248493" y="979138"/>
                </a:lnTo>
                <a:lnTo>
                  <a:pt x="1244095" y="978781"/>
                </a:lnTo>
                <a:lnTo>
                  <a:pt x="1243734" y="977958"/>
                </a:lnTo>
                <a:lnTo>
                  <a:pt x="1243333" y="974927"/>
                </a:lnTo>
                <a:lnTo>
                  <a:pt x="1242432" y="973801"/>
                </a:lnTo>
                <a:lnTo>
                  <a:pt x="1241039" y="973051"/>
                </a:lnTo>
                <a:lnTo>
                  <a:pt x="1236172" y="971637"/>
                </a:lnTo>
                <a:lnTo>
                  <a:pt x="1232166" y="971576"/>
                </a:lnTo>
                <a:lnTo>
                  <a:pt x="1231019" y="970773"/>
                </a:lnTo>
                <a:lnTo>
                  <a:pt x="1230254" y="969444"/>
                </a:lnTo>
                <a:lnTo>
                  <a:pt x="1229027" y="965401"/>
                </a:lnTo>
                <a:lnTo>
                  <a:pt x="1217797" y="953478"/>
                </a:lnTo>
                <a:lnTo>
                  <a:pt x="1215883" y="952358"/>
                </a:lnTo>
                <a:lnTo>
                  <a:pt x="1208582" y="950413"/>
                </a:lnTo>
                <a:lnTo>
                  <a:pt x="1208152" y="949521"/>
                </a:lnTo>
                <a:lnTo>
                  <a:pt x="1207407" y="943993"/>
                </a:lnTo>
                <a:lnTo>
                  <a:pt x="1206576" y="943654"/>
                </a:lnTo>
                <a:lnTo>
                  <a:pt x="1203535" y="943276"/>
                </a:lnTo>
                <a:lnTo>
                  <a:pt x="1202406" y="942382"/>
                </a:lnTo>
                <a:lnTo>
                  <a:pt x="1201654" y="940992"/>
                </a:lnTo>
                <a:lnTo>
                  <a:pt x="1200447" y="936850"/>
                </a:lnTo>
                <a:lnTo>
                  <a:pt x="1200238" y="932341"/>
                </a:lnTo>
                <a:lnTo>
                  <a:pt x="1199415" y="931123"/>
                </a:lnTo>
                <a:lnTo>
                  <a:pt x="1198072" y="930311"/>
                </a:lnTo>
                <a:lnTo>
                  <a:pt x="1194007" y="929008"/>
                </a:lnTo>
                <a:lnTo>
                  <a:pt x="1193673" y="928107"/>
                </a:lnTo>
                <a:lnTo>
                  <a:pt x="1193302" y="924990"/>
                </a:lnTo>
                <a:lnTo>
                  <a:pt x="1192410" y="923841"/>
                </a:lnTo>
                <a:lnTo>
                  <a:pt x="1191022" y="923075"/>
                </a:lnTo>
                <a:lnTo>
                  <a:pt x="1186882" y="921846"/>
                </a:lnTo>
                <a:lnTo>
                  <a:pt x="1179801" y="915419"/>
                </a:lnTo>
                <a:lnTo>
                  <a:pt x="1177083" y="914853"/>
                </a:lnTo>
                <a:lnTo>
                  <a:pt x="1175247" y="914702"/>
                </a:lnTo>
                <a:lnTo>
                  <a:pt x="1174023" y="913807"/>
                </a:lnTo>
                <a:lnTo>
                  <a:pt x="1173206" y="912417"/>
                </a:lnTo>
                <a:lnTo>
                  <a:pt x="1171670" y="907558"/>
                </a:lnTo>
                <a:lnTo>
                  <a:pt x="1165432" y="901132"/>
                </a:lnTo>
                <a:lnTo>
                  <a:pt x="1164876" y="898449"/>
                </a:lnTo>
                <a:lnTo>
                  <a:pt x="1164727" y="896622"/>
                </a:lnTo>
                <a:lnTo>
                  <a:pt x="1163835" y="895404"/>
                </a:lnTo>
                <a:lnTo>
                  <a:pt x="1162447" y="894592"/>
                </a:lnTo>
                <a:lnTo>
                  <a:pt x="1158307" y="893289"/>
                </a:lnTo>
                <a:lnTo>
                  <a:pt x="1157966" y="892388"/>
                </a:lnTo>
                <a:lnTo>
                  <a:pt x="1157589" y="889271"/>
                </a:lnTo>
                <a:lnTo>
                  <a:pt x="1156695" y="888122"/>
                </a:lnTo>
                <a:lnTo>
                  <a:pt x="1155304" y="887356"/>
                </a:lnTo>
                <a:lnTo>
                  <a:pt x="1153584" y="886846"/>
                </a:lnTo>
                <a:lnTo>
                  <a:pt x="1152437" y="885712"/>
                </a:lnTo>
                <a:lnTo>
                  <a:pt x="1151673" y="884162"/>
                </a:lnTo>
                <a:lnTo>
                  <a:pt x="1151163" y="882335"/>
                </a:lnTo>
                <a:lnTo>
                  <a:pt x="1150030" y="881117"/>
                </a:lnTo>
                <a:lnTo>
                  <a:pt x="1148480" y="880305"/>
                </a:lnTo>
                <a:lnTo>
                  <a:pt x="1144083" y="879001"/>
                </a:lnTo>
                <a:lnTo>
                  <a:pt x="1122651" y="858332"/>
                </a:lnTo>
                <a:lnTo>
                  <a:pt x="1121496" y="857971"/>
                </a:lnTo>
                <a:lnTo>
                  <a:pt x="1118097" y="857570"/>
                </a:lnTo>
                <a:lnTo>
                  <a:pt x="1116873" y="856670"/>
                </a:lnTo>
                <a:lnTo>
                  <a:pt x="1116056" y="855275"/>
                </a:lnTo>
                <a:lnTo>
                  <a:pt x="1115513" y="853552"/>
                </a:lnTo>
                <a:lnTo>
                  <a:pt x="1114357" y="852403"/>
                </a:lnTo>
                <a:lnTo>
                  <a:pt x="1112792" y="851637"/>
                </a:lnTo>
                <a:lnTo>
                  <a:pt x="1108369" y="850408"/>
                </a:lnTo>
                <a:lnTo>
                  <a:pt x="1094498" y="838112"/>
                </a:lnTo>
                <a:lnTo>
                  <a:pt x="1090222" y="836838"/>
                </a:lnTo>
                <a:lnTo>
                  <a:pt x="1088765" y="835704"/>
                </a:lnTo>
                <a:lnTo>
                  <a:pt x="1087794" y="834155"/>
                </a:lnTo>
                <a:lnTo>
                  <a:pt x="1086234" y="829757"/>
                </a:lnTo>
                <a:lnTo>
                  <a:pt x="1085312" y="829396"/>
                </a:lnTo>
                <a:lnTo>
                  <a:pt x="1082172" y="828995"/>
                </a:lnTo>
                <a:lnTo>
                  <a:pt x="1081017" y="828095"/>
                </a:lnTo>
                <a:lnTo>
                  <a:pt x="1080246" y="826700"/>
                </a:lnTo>
                <a:lnTo>
                  <a:pt x="1079011" y="822552"/>
                </a:lnTo>
                <a:lnTo>
                  <a:pt x="1065438" y="808265"/>
                </a:lnTo>
                <a:lnTo>
                  <a:pt x="1062755" y="807697"/>
                </a:lnTo>
                <a:lnTo>
                  <a:pt x="1060928" y="807546"/>
                </a:lnTo>
                <a:lnTo>
                  <a:pt x="1059710" y="806651"/>
                </a:lnTo>
                <a:lnTo>
                  <a:pt x="1058899" y="805261"/>
                </a:lnTo>
                <a:lnTo>
                  <a:pt x="1058358" y="803541"/>
                </a:lnTo>
                <a:lnTo>
                  <a:pt x="1057203" y="802394"/>
                </a:lnTo>
                <a:lnTo>
                  <a:pt x="1055639" y="801629"/>
                </a:lnTo>
                <a:lnTo>
                  <a:pt x="1053803" y="801119"/>
                </a:lnTo>
                <a:lnTo>
                  <a:pt x="1052579" y="799986"/>
                </a:lnTo>
                <a:lnTo>
                  <a:pt x="1051763" y="798436"/>
                </a:lnTo>
                <a:lnTo>
                  <a:pt x="1051219" y="796609"/>
                </a:lnTo>
                <a:lnTo>
                  <a:pt x="1050063" y="795391"/>
                </a:lnTo>
                <a:lnTo>
                  <a:pt x="1048498" y="794579"/>
                </a:lnTo>
                <a:lnTo>
                  <a:pt x="1043083" y="792984"/>
                </a:lnTo>
                <a:lnTo>
                  <a:pt x="1039223" y="792964"/>
                </a:lnTo>
                <a:lnTo>
                  <a:pt x="1038097" y="792168"/>
                </a:lnTo>
                <a:lnTo>
                  <a:pt x="1037346" y="790843"/>
                </a:lnTo>
                <a:lnTo>
                  <a:pt x="1036845" y="789166"/>
                </a:lnTo>
                <a:lnTo>
                  <a:pt x="1035717" y="788048"/>
                </a:lnTo>
                <a:lnTo>
                  <a:pt x="1034172" y="787303"/>
                </a:lnTo>
                <a:lnTo>
                  <a:pt x="1029781" y="786107"/>
                </a:lnTo>
                <a:lnTo>
                  <a:pt x="1021878" y="778970"/>
                </a:lnTo>
                <a:lnTo>
                  <a:pt x="1015433" y="778695"/>
                </a:lnTo>
                <a:lnTo>
                  <a:pt x="1015093" y="777892"/>
                </a:lnTo>
                <a:lnTo>
                  <a:pt x="1014715" y="774884"/>
                </a:lnTo>
                <a:lnTo>
                  <a:pt x="1013821" y="773764"/>
                </a:lnTo>
                <a:lnTo>
                  <a:pt x="1012430" y="773017"/>
                </a:lnTo>
                <a:lnTo>
                  <a:pt x="1007571" y="771612"/>
                </a:lnTo>
                <a:lnTo>
                  <a:pt x="1003566" y="771550"/>
                </a:lnTo>
                <a:lnTo>
                  <a:pt x="1002419" y="770748"/>
                </a:lnTo>
                <a:lnTo>
                  <a:pt x="1001654" y="769419"/>
                </a:lnTo>
                <a:lnTo>
                  <a:pt x="1001144" y="767740"/>
                </a:lnTo>
                <a:lnTo>
                  <a:pt x="1000011" y="766620"/>
                </a:lnTo>
                <a:lnTo>
                  <a:pt x="998461" y="765874"/>
                </a:lnTo>
                <a:lnTo>
                  <a:pt x="994064" y="764676"/>
                </a:lnTo>
                <a:lnTo>
                  <a:pt x="989509" y="764468"/>
                </a:lnTo>
                <a:lnTo>
                  <a:pt x="988285" y="763645"/>
                </a:lnTo>
                <a:lnTo>
                  <a:pt x="987469" y="762303"/>
                </a:lnTo>
                <a:lnTo>
                  <a:pt x="986160" y="758238"/>
                </a:lnTo>
                <a:lnTo>
                  <a:pt x="985259" y="757904"/>
                </a:lnTo>
                <a:lnTo>
                  <a:pt x="982141" y="757533"/>
                </a:lnTo>
                <a:lnTo>
                  <a:pt x="980991" y="756641"/>
                </a:lnTo>
                <a:lnTo>
                  <a:pt x="980226" y="755252"/>
                </a:lnTo>
                <a:lnTo>
                  <a:pt x="978783" y="750395"/>
                </a:lnTo>
                <a:lnTo>
                  <a:pt x="974928" y="746390"/>
                </a:lnTo>
                <a:lnTo>
                  <a:pt x="973009" y="745243"/>
                </a:lnTo>
                <a:lnTo>
                  <a:pt x="965695" y="743252"/>
                </a:lnTo>
                <a:lnTo>
                  <a:pt x="965266" y="742357"/>
                </a:lnTo>
                <a:lnTo>
                  <a:pt x="964788" y="739247"/>
                </a:lnTo>
                <a:lnTo>
                  <a:pt x="963867" y="738100"/>
                </a:lnTo>
                <a:lnTo>
                  <a:pt x="962459" y="737335"/>
                </a:lnTo>
                <a:lnTo>
                  <a:pt x="958289" y="736108"/>
                </a:lnTo>
                <a:lnTo>
                  <a:pt x="951201" y="735832"/>
                </a:lnTo>
                <a:lnTo>
                  <a:pt x="950841" y="735030"/>
                </a:lnTo>
                <a:lnTo>
                  <a:pt x="950214" y="729657"/>
                </a:lnTo>
                <a:lnTo>
                  <a:pt x="949388" y="729326"/>
                </a:lnTo>
                <a:lnTo>
                  <a:pt x="946354" y="728957"/>
                </a:lnTo>
                <a:lnTo>
                  <a:pt x="945228" y="728065"/>
                </a:lnTo>
                <a:lnTo>
                  <a:pt x="944477" y="726676"/>
                </a:lnTo>
                <a:lnTo>
                  <a:pt x="943976" y="724957"/>
                </a:lnTo>
                <a:lnTo>
                  <a:pt x="942848" y="723811"/>
                </a:lnTo>
                <a:lnTo>
                  <a:pt x="941304" y="723047"/>
                </a:lnTo>
                <a:lnTo>
                  <a:pt x="936151" y="721608"/>
                </a:lnTo>
                <a:lnTo>
                  <a:pt x="932134" y="721545"/>
                </a:lnTo>
                <a:lnTo>
                  <a:pt x="930985" y="720742"/>
                </a:lnTo>
                <a:lnTo>
                  <a:pt x="930219" y="719413"/>
                </a:lnTo>
                <a:lnTo>
                  <a:pt x="928990" y="715370"/>
                </a:lnTo>
                <a:lnTo>
                  <a:pt x="928096" y="715038"/>
                </a:lnTo>
                <a:lnTo>
                  <a:pt x="922563" y="714462"/>
                </a:lnTo>
                <a:lnTo>
                  <a:pt x="914721" y="707527"/>
                </a:lnTo>
                <a:lnTo>
                  <a:pt x="908277" y="707257"/>
                </a:lnTo>
                <a:lnTo>
                  <a:pt x="907937" y="706454"/>
                </a:lnTo>
                <a:lnTo>
                  <a:pt x="907559" y="703446"/>
                </a:lnTo>
                <a:lnTo>
                  <a:pt x="906665" y="702326"/>
                </a:lnTo>
                <a:lnTo>
                  <a:pt x="905274" y="701580"/>
                </a:lnTo>
                <a:lnTo>
                  <a:pt x="901132" y="700382"/>
                </a:lnTo>
                <a:lnTo>
                  <a:pt x="900792" y="699490"/>
                </a:lnTo>
                <a:lnTo>
                  <a:pt x="900415" y="696382"/>
                </a:lnTo>
                <a:lnTo>
                  <a:pt x="899520" y="695236"/>
                </a:lnTo>
                <a:lnTo>
                  <a:pt x="898130" y="694472"/>
                </a:lnTo>
                <a:lnTo>
                  <a:pt x="893271" y="693033"/>
                </a:lnTo>
                <a:lnTo>
                  <a:pt x="886844" y="686800"/>
                </a:lnTo>
                <a:lnTo>
                  <a:pt x="884161" y="686244"/>
                </a:lnTo>
                <a:lnTo>
                  <a:pt x="882334" y="686096"/>
                </a:lnTo>
                <a:lnTo>
                  <a:pt x="881117" y="685203"/>
                </a:lnTo>
                <a:lnTo>
                  <a:pt x="880305" y="683815"/>
                </a:lnTo>
                <a:lnTo>
                  <a:pt x="879002" y="679675"/>
                </a:lnTo>
                <a:lnTo>
                  <a:pt x="878101" y="679335"/>
                </a:lnTo>
                <a:lnTo>
                  <a:pt x="874984" y="678958"/>
                </a:lnTo>
                <a:lnTo>
                  <a:pt x="873835" y="678063"/>
                </a:lnTo>
                <a:lnTo>
                  <a:pt x="873069" y="676673"/>
                </a:lnTo>
                <a:lnTo>
                  <a:pt x="871627" y="671814"/>
                </a:lnTo>
                <a:lnTo>
                  <a:pt x="867772" y="671602"/>
                </a:lnTo>
                <a:lnTo>
                  <a:pt x="866645" y="670778"/>
                </a:lnTo>
                <a:lnTo>
                  <a:pt x="865895" y="669435"/>
                </a:lnTo>
                <a:lnTo>
                  <a:pt x="865395" y="667746"/>
                </a:lnTo>
                <a:lnTo>
                  <a:pt x="864267" y="666620"/>
                </a:lnTo>
                <a:lnTo>
                  <a:pt x="862722" y="665870"/>
                </a:lnTo>
                <a:lnTo>
                  <a:pt x="860898" y="665369"/>
                </a:lnTo>
                <a:lnTo>
                  <a:pt x="859682" y="664242"/>
                </a:lnTo>
                <a:lnTo>
                  <a:pt x="858871" y="662696"/>
                </a:lnTo>
                <a:lnTo>
                  <a:pt x="857570" y="658305"/>
                </a:lnTo>
                <a:lnTo>
                  <a:pt x="856670" y="657945"/>
                </a:lnTo>
                <a:lnTo>
                  <a:pt x="853552" y="657545"/>
                </a:lnTo>
                <a:lnTo>
                  <a:pt x="852404" y="656644"/>
                </a:lnTo>
                <a:lnTo>
                  <a:pt x="851638" y="655250"/>
                </a:lnTo>
                <a:lnTo>
                  <a:pt x="851127" y="653527"/>
                </a:lnTo>
                <a:lnTo>
                  <a:pt x="849993" y="652378"/>
                </a:lnTo>
                <a:lnTo>
                  <a:pt x="848443" y="651612"/>
                </a:lnTo>
                <a:lnTo>
                  <a:pt x="844045" y="650383"/>
                </a:lnTo>
                <a:lnTo>
                  <a:pt x="836907" y="643957"/>
                </a:lnTo>
                <a:lnTo>
                  <a:pt x="836544" y="642823"/>
                </a:lnTo>
                <a:lnTo>
                  <a:pt x="835847" y="636114"/>
                </a:lnTo>
                <a:lnTo>
                  <a:pt x="832035" y="635888"/>
                </a:lnTo>
                <a:lnTo>
                  <a:pt x="830121" y="635063"/>
                </a:lnTo>
                <a:lnTo>
                  <a:pt x="822819" y="629651"/>
                </a:lnTo>
                <a:lnTo>
                  <a:pt x="822390" y="628523"/>
                </a:lnTo>
                <a:lnTo>
                  <a:pt x="821913" y="625154"/>
                </a:lnTo>
                <a:lnTo>
                  <a:pt x="820992" y="623938"/>
                </a:lnTo>
                <a:lnTo>
                  <a:pt x="819584" y="623127"/>
                </a:lnTo>
                <a:lnTo>
                  <a:pt x="815414" y="621826"/>
                </a:lnTo>
                <a:lnTo>
                  <a:pt x="815072" y="620926"/>
                </a:lnTo>
                <a:lnTo>
                  <a:pt x="814692" y="617808"/>
                </a:lnTo>
                <a:lnTo>
                  <a:pt x="813797" y="616660"/>
                </a:lnTo>
                <a:lnTo>
                  <a:pt x="812406" y="615894"/>
                </a:lnTo>
                <a:lnTo>
                  <a:pt x="810685" y="615383"/>
                </a:lnTo>
                <a:lnTo>
                  <a:pt x="809538" y="614249"/>
                </a:lnTo>
                <a:lnTo>
                  <a:pt x="808773" y="612699"/>
                </a:lnTo>
                <a:lnTo>
                  <a:pt x="807546" y="608301"/>
                </a:lnTo>
                <a:lnTo>
                  <a:pt x="806651" y="607940"/>
                </a:lnTo>
                <a:lnTo>
                  <a:pt x="801119" y="607313"/>
                </a:lnTo>
                <a:lnTo>
                  <a:pt x="800780" y="606488"/>
                </a:lnTo>
                <a:lnTo>
                  <a:pt x="800402" y="603454"/>
                </a:lnTo>
                <a:lnTo>
                  <a:pt x="799508" y="602328"/>
                </a:lnTo>
                <a:lnTo>
                  <a:pt x="798118" y="601576"/>
                </a:lnTo>
                <a:lnTo>
                  <a:pt x="793975" y="600371"/>
                </a:lnTo>
                <a:lnTo>
                  <a:pt x="789466" y="600162"/>
                </a:lnTo>
                <a:lnTo>
                  <a:pt x="788248" y="599339"/>
                </a:lnTo>
                <a:lnTo>
                  <a:pt x="787436" y="597997"/>
                </a:lnTo>
                <a:lnTo>
                  <a:pt x="786895" y="596308"/>
                </a:lnTo>
                <a:lnTo>
                  <a:pt x="785740" y="595182"/>
                </a:lnTo>
                <a:lnTo>
                  <a:pt x="784177" y="594432"/>
                </a:lnTo>
                <a:lnTo>
                  <a:pt x="779757" y="593227"/>
                </a:lnTo>
                <a:lnTo>
                  <a:pt x="779394" y="592335"/>
                </a:lnTo>
                <a:lnTo>
                  <a:pt x="778764" y="586806"/>
                </a:lnTo>
                <a:lnTo>
                  <a:pt x="777938" y="586466"/>
                </a:lnTo>
                <a:lnTo>
                  <a:pt x="771398" y="585847"/>
                </a:lnTo>
                <a:lnTo>
                  <a:pt x="768030" y="585813"/>
                </a:lnTo>
                <a:lnTo>
                  <a:pt x="766813" y="585011"/>
                </a:lnTo>
                <a:lnTo>
                  <a:pt x="766003" y="583682"/>
                </a:lnTo>
                <a:lnTo>
                  <a:pt x="764476" y="578938"/>
                </a:lnTo>
                <a:lnTo>
                  <a:pt x="757325" y="571589"/>
                </a:lnTo>
                <a:lnTo>
                  <a:pt x="753471" y="571526"/>
                </a:lnTo>
                <a:lnTo>
                  <a:pt x="752345" y="570723"/>
                </a:lnTo>
                <a:lnTo>
                  <a:pt x="751595" y="569395"/>
                </a:lnTo>
                <a:lnTo>
                  <a:pt x="751094" y="567715"/>
                </a:lnTo>
                <a:lnTo>
                  <a:pt x="749967" y="566595"/>
                </a:lnTo>
                <a:lnTo>
                  <a:pt x="748422" y="565849"/>
                </a:lnTo>
                <a:lnTo>
                  <a:pt x="743270" y="564443"/>
                </a:lnTo>
                <a:lnTo>
                  <a:pt x="736827" y="564364"/>
                </a:lnTo>
                <a:lnTo>
                  <a:pt x="728757" y="557299"/>
                </a:lnTo>
                <a:lnTo>
                  <a:pt x="721815" y="550365"/>
                </a:lnTo>
                <a:lnTo>
                  <a:pt x="710884" y="550076"/>
                </a:lnTo>
                <a:lnTo>
                  <a:pt x="709667" y="549280"/>
                </a:lnTo>
                <a:lnTo>
                  <a:pt x="708855" y="547955"/>
                </a:lnTo>
                <a:lnTo>
                  <a:pt x="707326" y="543219"/>
                </a:lnTo>
                <a:lnTo>
                  <a:pt x="703467" y="543012"/>
                </a:lnTo>
                <a:lnTo>
                  <a:pt x="702341" y="542189"/>
                </a:lnTo>
                <a:lnTo>
                  <a:pt x="701589" y="540847"/>
                </a:lnTo>
                <a:lnTo>
                  <a:pt x="701089" y="539158"/>
                </a:lnTo>
                <a:lnTo>
                  <a:pt x="699961" y="538032"/>
                </a:lnTo>
                <a:lnTo>
                  <a:pt x="698416" y="537282"/>
                </a:lnTo>
                <a:lnTo>
                  <a:pt x="693264" y="535869"/>
                </a:lnTo>
                <a:lnTo>
                  <a:pt x="693038" y="532014"/>
                </a:lnTo>
                <a:lnTo>
                  <a:pt x="692213" y="530889"/>
                </a:lnTo>
                <a:lnTo>
                  <a:pt x="690869" y="530138"/>
                </a:lnTo>
                <a:lnTo>
                  <a:pt x="686097" y="528725"/>
                </a:lnTo>
                <a:lnTo>
                  <a:pt x="682095" y="528663"/>
                </a:lnTo>
                <a:lnTo>
                  <a:pt x="680949" y="527861"/>
                </a:lnTo>
                <a:lnTo>
                  <a:pt x="680185" y="526532"/>
                </a:lnTo>
                <a:lnTo>
                  <a:pt x="679675" y="524852"/>
                </a:lnTo>
                <a:lnTo>
                  <a:pt x="678542" y="523733"/>
                </a:lnTo>
                <a:lnTo>
                  <a:pt x="676992" y="522986"/>
                </a:lnTo>
                <a:lnTo>
                  <a:pt x="671607" y="521519"/>
                </a:lnTo>
                <a:lnTo>
                  <a:pt x="665370" y="515345"/>
                </a:lnTo>
                <a:lnTo>
                  <a:pt x="662697" y="514792"/>
                </a:lnTo>
                <a:lnTo>
                  <a:pt x="658306" y="514437"/>
                </a:lnTo>
                <a:lnTo>
                  <a:pt x="657946" y="513614"/>
                </a:lnTo>
                <a:lnTo>
                  <a:pt x="657320" y="508207"/>
                </a:lnTo>
                <a:lnTo>
                  <a:pt x="656495" y="507873"/>
                </a:lnTo>
                <a:lnTo>
                  <a:pt x="653461" y="507502"/>
                </a:lnTo>
                <a:lnTo>
                  <a:pt x="652334" y="506610"/>
                </a:lnTo>
                <a:lnTo>
                  <a:pt x="651583" y="505221"/>
                </a:lnTo>
                <a:lnTo>
                  <a:pt x="650169" y="500364"/>
                </a:lnTo>
                <a:lnTo>
                  <a:pt x="646315" y="500152"/>
                </a:lnTo>
                <a:lnTo>
                  <a:pt x="645189" y="499328"/>
                </a:lnTo>
                <a:lnTo>
                  <a:pt x="644438" y="497985"/>
                </a:lnTo>
                <a:lnTo>
                  <a:pt x="643938" y="496296"/>
                </a:lnTo>
                <a:lnTo>
                  <a:pt x="642811" y="495170"/>
                </a:lnTo>
                <a:lnTo>
                  <a:pt x="641266" y="494420"/>
                </a:lnTo>
                <a:lnTo>
                  <a:pt x="636114" y="493006"/>
                </a:lnTo>
                <a:lnTo>
                  <a:pt x="635888" y="489152"/>
                </a:lnTo>
                <a:lnTo>
                  <a:pt x="635063" y="488026"/>
                </a:lnTo>
                <a:lnTo>
                  <a:pt x="633719" y="487276"/>
                </a:lnTo>
                <a:lnTo>
                  <a:pt x="632029" y="486775"/>
                </a:lnTo>
                <a:lnTo>
                  <a:pt x="630903" y="485648"/>
                </a:lnTo>
                <a:lnTo>
                  <a:pt x="630152" y="484103"/>
                </a:lnTo>
                <a:lnTo>
                  <a:pt x="628738" y="478951"/>
                </a:lnTo>
                <a:lnTo>
                  <a:pt x="622507" y="472508"/>
                </a:lnTo>
                <a:lnTo>
                  <a:pt x="621951" y="469824"/>
                </a:lnTo>
                <a:lnTo>
                  <a:pt x="621802" y="467997"/>
                </a:lnTo>
                <a:lnTo>
                  <a:pt x="620910" y="466779"/>
                </a:lnTo>
                <a:lnTo>
                  <a:pt x="619521" y="465967"/>
                </a:lnTo>
                <a:lnTo>
                  <a:pt x="615381" y="464664"/>
                </a:lnTo>
                <a:lnTo>
                  <a:pt x="615042" y="463763"/>
                </a:lnTo>
                <a:lnTo>
                  <a:pt x="614665" y="460646"/>
                </a:lnTo>
                <a:lnTo>
                  <a:pt x="613770" y="459497"/>
                </a:lnTo>
                <a:lnTo>
                  <a:pt x="612380" y="458731"/>
                </a:lnTo>
                <a:lnTo>
                  <a:pt x="608238" y="457502"/>
                </a:lnTo>
                <a:lnTo>
                  <a:pt x="607898" y="456607"/>
                </a:lnTo>
                <a:lnTo>
                  <a:pt x="607521" y="453497"/>
                </a:lnTo>
                <a:lnTo>
                  <a:pt x="606626" y="452350"/>
                </a:lnTo>
                <a:lnTo>
                  <a:pt x="605236" y="451585"/>
                </a:lnTo>
                <a:lnTo>
                  <a:pt x="603516" y="451075"/>
                </a:lnTo>
                <a:lnTo>
                  <a:pt x="602369" y="449942"/>
                </a:lnTo>
                <a:lnTo>
                  <a:pt x="601604" y="448392"/>
                </a:lnTo>
                <a:lnTo>
                  <a:pt x="600377" y="443994"/>
                </a:lnTo>
                <a:lnTo>
                  <a:pt x="593950" y="436856"/>
                </a:lnTo>
                <a:lnTo>
                  <a:pt x="592817" y="436494"/>
                </a:lnTo>
                <a:lnTo>
                  <a:pt x="589441" y="436091"/>
                </a:lnTo>
                <a:lnTo>
                  <a:pt x="588223" y="435189"/>
                </a:lnTo>
                <a:lnTo>
                  <a:pt x="587411" y="433795"/>
                </a:lnTo>
                <a:lnTo>
                  <a:pt x="586108" y="429646"/>
                </a:lnTo>
                <a:lnTo>
                  <a:pt x="585207" y="429305"/>
                </a:lnTo>
                <a:lnTo>
                  <a:pt x="582090" y="428927"/>
                </a:lnTo>
                <a:lnTo>
                  <a:pt x="580941" y="428032"/>
                </a:lnTo>
                <a:lnTo>
                  <a:pt x="580175" y="426642"/>
                </a:lnTo>
                <a:lnTo>
                  <a:pt x="578946" y="422500"/>
                </a:lnTo>
                <a:lnTo>
                  <a:pt x="572519" y="415419"/>
                </a:lnTo>
                <a:lnTo>
                  <a:pt x="571953" y="412701"/>
                </a:lnTo>
                <a:lnTo>
                  <a:pt x="571802" y="410865"/>
                </a:lnTo>
                <a:lnTo>
                  <a:pt x="570907" y="409641"/>
                </a:lnTo>
                <a:lnTo>
                  <a:pt x="569518" y="408825"/>
                </a:lnTo>
                <a:lnTo>
                  <a:pt x="565375" y="407516"/>
                </a:lnTo>
                <a:lnTo>
                  <a:pt x="536800" y="379638"/>
                </a:lnTo>
                <a:lnTo>
                  <a:pt x="536234" y="376955"/>
                </a:lnTo>
                <a:lnTo>
                  <a:pt x="536083" y="375128"/>
                </a:lnTo>
                <a:lnTo>
                  <a:pt x="535188" y="373910"/>
                </a:lnTo>
                <a:lnTo>
                  <a:pt x="533799" y="373098"/>
                </a:lnTo>
                <a:lnTo>
                  <a:pt x="529657" y="371795"/>
                </a:lnTo>
                <a:lnTo>
                  <a:pt x="508710" y="352341"/>
                </a:lnTo>
                <a:lnTo>
                  <a:pt x="501358" y="350346"/>
                </a:lnTo>
                <a:lnTo>
                  <a:pt x="500926" y="349451"/>
                </a:lnTo>
                <a:lnTo>
                  <a:pt x="500446" y="346341"/>
                </a:lnTo>
                <a:lnTo>
                  <a:pt x="499525" y="345194"/>
                </a:lnTo>
                <a:lnTo>
                  <a:pt x="498116" y="344429"/>
                </a:lnTo>
                <a:lnTo>
                  <a:pt x="496383" y="343919"/>
                </a:lnTo>
                <a:lnTo>
                  <a:pt x="492342" y="341236"/>
                </a:lnTo>
                <a:lnTo>
                  <a:pt x="487072" y="336838"/>
                </a:lnTo>
                <a:lnTo>
                  <a:pt x="484235" y="336237"/>
                </a:lnTo>
                <a:lnTo>
                  <a:pt x="482367" y="336077"/>
                </a:lnTo>
                <a:lnTo>
                  <a:pt x="481122" y="335176"/>
                </a:lnTo>
                <a:lnTo>
                  <a:pt x="480291" y="333782"/>
                </a:lnTo>
                <a:lnTo>
                  <a:pt x="478959" y="329633"/>
                </a:lnTo>
                <a:lnTo>
                  <a:pt x="474936" y="325122"/>
                </a:lnTo>
                <a:lnTo>
                  <a:pt x="472993" y="323904"/>
                </a:lnTo>
                <a:lnTo>
                  <a:pt x="468717" y="322551"/>
                </a:lnTo>
                <a:lnTo>
                  <a:pt x="467259" y="321396"/>
                </a:lnTo>
                <a:lnTo>
                  <a:pt x="466287" y="319833"/>
                </a:lnTo>
                <a:lnTo>
                  <a:pt x="465640" y="317997"/>
                </a:lnTo>
                <a:lnTo>
                  <a:pt x="464414" y="316773"/>
                </a:lnTo>
                <a:lnTo>
                  <a:pt x="462803" y="315957"/>
                </a:lnTo>
                <a:lnTo>
                  <a:pt x="458307" y="314647"/>
                </a:lnTo>
                <a:lnTo>
                  <a:pt x="444001" y="301120"/>
                </a:lnTo>
                <a:lnTo>
                  <a:pt x="443638" y="299965"/>
                </a:lnTo>
                <a:lnTo>
                  <a:pt x="443235" y="296565"/>
                </a:lnTo>
                <a:lnTo>
                  <a:pt x="442334" y="295341"/>
                </a:lnTo>
                <a:lnTo>
                  <a:pt x="440939" y="294525"/>
                </a:lnTo>
                <a:lnTo>
                  <a:pt x="439216" y="293981"/>
                </a:lnTo>
                <a:lnTo>
                  <a:pt x="438067" y="292825"/>
                </a:lnTo>
                <a:lnTo>
                  <a:pt x="437301" y="291260"/>
                </a:lnTo>
                <a:lnTo>
                  <a:pt x="436790" y="289423"/>
                </a:lnTo>
                <a:lnTo>
                  <a:pt x="435656" y="288199"/>
                </a:lnTo>
                <a:lnTo>
                  <a:pt x="434106" y="287382"/>
                </a:lnTo>
                <a:lnTo>
                  <a:pt x="432279" y="286838"/>
                </a:lnTo>
                <a:lnTo>
                  <a:pt x="431061" y="285681"/>
                </a:lnTo>
                <a:lnTo>
                  <a:pt x="430249" y="284117"/>
                </a:lnTo>
                <a:lnTo>
                  <a:pt x="429707" y="282280"/>
                </a:lnTo>
                <a:lnTo>
                  <a:pt x="428553" y="281055"/>
                </a:lnTo>
                <a:lnTo>
                  <a:pt x="426989" y="280239"/>
                </a:lnTo>
                <a:lnTo>
                  <a:pt x="422569" y="278928"/>
                </a:lnTo>
                <a:lnTo>
                  <a:pt x="418011" y="278701"/>
                </a:lnTo>
                <a:lnTo>
                  <a:pt x="415993" y="277876"/>
                </a:lnTo>
                <a:lnTo>
                  <a:pt x="408509" y="272463"/>
                </a:lnTo>
                <a:lnTo>
                  <a:pt x="401158" y="265399"/>
                </a:lnTo>
                <a:lnTo>
                  <a:pt x="399995" y="265039"/>
                </a:lnTo>
                <a:lnTo>
                  <a:pt x="396586" y="264638"/>
                </a:lnTo>
                <a:lnTo>
                  <a:pt x="394566" y="263738"/>
                </a:lnTo>
                <a:lnTo>
                  <a:pt x="387078" y="258196"/>
                </a:lnTo>
                <a:lnTo>
                  <a:pt x="384231" y="257628"/>
                </a:lnTo>
                <a:lnTo>
                  <a:pt x="375155" y="257201"/>
                </a:lnTo>
                <a:lnTo>
                  <a:pt x="373928" y="256398"/>
                </a:lnTo>
                <a:lnTo>
                  <a:pt x="373110" y="255070"/>
                </a:lnTo>
                <a:lnTo>
                  <a:pt x="372565" y="253390"/>
                </a:lnTo>
                <a:lnTo>
                  <a:pt x="371408" y="252270"/>
                </a:lnTo>
                <a:lnTo>
                  <a:pt x="369843" y="251524"/>
                </a:lnTo>
                <a:lnTo>
                  <a:pt x="365420" y="250326"/>
                </a:lnTo>
                <a:lnTo>
                  <a:pt x="360861" y="250118"/>
                </a:lnTo>
                <a:lnTo>
                  <a:pt x="358843" y="249295"/>
                </a:lnTo>
                <a:lnTo>
                  <a:pt x="351359" y="243888"/>
                </a:lnTo>
                <a:lnTo>
                  <a:pt x="348512" y="243332"/>
                </a:lnTo>
                <a:lnTo>
                  <a:pt x="337078" y="242913"/>
                </a:lnTo>
                <a:lnTo>
                  <a:pt x="334227" y="240782"/>
                </a:lnTo>
                <a:lnTo>
                  <a:pt x="332355" y="239102"/>
                </a:lnTo>
                <a:lnTo>
                  <a:pt x="330314" y="237983"/>
                </a:lnTo>
                <a:lnTo>
                  <a:pt x="322790" y="236038"/>
                </a:lnTo>
                <a:lnTo>
                  <a:pt x="318068" y="235831"/>
                </a:lnTo>
                <a:lnTo>
                  <a:pt x="316027" y="235008"/>
                </a:lnTo>
                <a:lnTo>
                  <a:pt x="308503" y="229600"/>
                </a:lnTo>
                <a:lnTo>
                  <a:pt x="305652" y="229044"/>
                </a:lnTo>
                <a:lnTo>
                  <a:pt x="303780" y="228896"/>
                </a:lnTo>
                <a:lnTo>
                  <a:pt x="302532" y="228003"/>
                </a:lnTo>
                <a:lnTo>
                  <a:pt x="301701" y="226615"/>
                </a:lnTo>
                <a:lnTo>
                  <a:pt x="300366" y="222475"/>
                </a:lnTo>
                <a:lnTo>
                  <a:pt x="299462" y="222135"/>
                </a:lnTo>
                <a:lnTo>
                  <a:pt x="296343" y="221758"/>
                </a:lnTo>
                <a:lnTo>
                  <a:pt x="294399" y="220863"/>
                </a:lnTo>
                <a:lnTo>
                  <a:pt x="287046" y="215332"/>
                </a:lnTo>
                <a:lnTo>
                  <a:pt x="284209" y="214765"/>
                </a:lnTo>
                <a:lnTo>
                  <a:pt x="282341" y="214614"/>
                </a:lnTo>
                <a:lnTo>
                  <a:pt x="280302" y="213720"/>
                </a:lnTo>
                <a:lnTo>
                  <a:pt x="273640" y="209462"/>
                </a:lnTo>
                <a:lnTo>
                  <a:pt x="268991" y="208188"/>
                </a:lnTo>
                <a:lnTo>
                  <a:pt x="267433" y="207054"/>
                </a:lnTo>
                <a:lnTo>
                  <a:pt x="266395" y="205505"/>
                </a:lnTo>
                <a:lnTo>
                  <a:pt x="265703" y="203678"/>
                </a:lnTo>
                <a:lnTo>
                  <a:pt x="264448" y="202460"/>
                </a:lnTo>
                <a:lnTo>
                  <a:pt x="262817" y="201648"/>
                </a:lnTo>
                <a:lnTo>
                  <a:pt x="260936" y="201107"/>
                </a:lnTo>
                <a:lnTo>
                  <a:pt x="256730" y="198389"/>
                </a:lnTo>
                <a:lnTo>
                  <a:pt x="251354" y="193969"/>
                </a:lnTo>
                <a:lnTo>
                  <a:pt x="248502" y="193364"/>
                </a:lnTo>
                <a:lnTo>
                  <a:pt x="246631" y="193203"/>
                </a:lnTo>
                <a:lnTo>
                  <a:pt x="245383" y="192302"/>
                </a:lnTo>
                <a:lnTo>
                  <a:pt x="244551" y="190907"/>
                </a:lnTo>
                <a:lnTo>
                  <a:pt x="243996" y="189184"/>
                </a:lnTo>
                <a:lnTo>
                  <a:pt x="242039" y="188035"/>
                </a:lnTo>
                <a:lnTo>
                  <a:pt x="230683" y="186040"/>
                </a:lnTo>
                <a:lnTo>
                  <a:pt x="227409" y="183755"/>
                </a:lnTo>
                <a:lnTo>
                  <a:pt x="218012" y="175103"/>
                </a:lnTo>
                <a:lnTo>
                  <a:pt x="215985" y="173885"/>
                </a:lnTo>
                <a:lnTo>
                  <a:pt x="209340" y="171377"/>
                </a:lnTo>
                <a:lnTo>
                  <a:pt x="202344" y="166754"/>
                </a:lnTo>
                <a:lnTo>
                  <a:pt x="197616" y="165394"/>
                </a:lnTo>
                <a:lnTo>
                  <a:pt x="196038" y="164237"/>
                </a:lnTo>
                <a:lnTo>
                  <a:pt x="194986" y="162673"/>
                </a:lnTo>
                <a:lnTo>
                  <a:pt x="194284" y="160836"/>
                </a:lnTo>
                <a:lnTo>
                  <a:pt x="193023" y="159611"/>
                </a:lnTo>
                <a:lnTo>
                  <a:pt x="191388" y="158795"/>
                </a:lnTo>
                <a:lnTo>
                  <a:pt x="189504" y="158250"/>
                </a:lnTo>
                <a:lnTo>
                  <a:pt x="185295" y="155529"/>
                </a:lnTo>
                <a:lnTo>
                  <a:pt x="183061" y="153692"/>
                </a:lnTo>
                <a:lnTo>
                  <a:pt x="180778" y="152468"/>
                </a:lnTo>
                <a:lnTo>
                  <a:pt x="176125" y="151107"/>
                </a:lnTo>
                <a:lnTo>
                  <a:pt x="174567" y="149950"/>
                </a:lnTo>
                <a:lnTo>
                  <a:pt x="173528" y="148385"/>
                </a:lnTo>
                <a:lnTo>
                  <a:pt x="172835" y="146548"/>
                </a:lnTo>
                <a:lnTo>
                  <a:pt x="168068" y="140171"/>
                </a:lnTo>
                <a:lnTo>
                  <a:pt x="166020" y="138691"/>
                </a:lnTo>
                <a:lnTo>
                  <a:pt x="161628" y="137046"/>
                </a:lnTo>
                <a:lnTo>
                  <a:pt x="154693" y="136121"/>
                </a:lnTo>
                <a:lnTo>
                  <a:pt x="153135" y="135197"/>
                </a:lnTo>
                <a:lnTo>
                  <a:pt x="152096" y="133787"/>
                </a:lnTo>
                <a:lnTo>
                  <a:pt x="151404" y="132054"/>
                </a:lnTo>
                <a:lnTo>
                  <a:pt x="150148" y="130898"/>
                </a:lnTo>
                <a:lnTo>
                  <a:pt x="148518" y="130128"/>
                </a:lnTo>
                <a:lnTo>
                  <a:pt x="146637" y="129614"/>
                </a:lnTo>
                <a:lnTo>
                  <a:pt x="142430" y="126927"/>
                </a:lnTo>
                <a:lnTo>
                  <a:pt x="125205" y="110897"/>
                </a:lnTo>
                <a:lnTo>
                  <a:pt x="123951" y="108856"/>
                </a:lnTo>
                <a:lnTo>
                  <a:pt x="121393" y="102191"/>
                </a:lnTo>
                <a:lnTo>
                  <a:pt x="117982" y="97541"/>
                </a:lnTo>
                <a:lnTo>
                  <a:pt x="115961" y="95983"/>
                </a:lnTo>
                <a:lnTo>
                  <a:pt x="113820" y="94945"/>
                </a:lnTo>
                <a:lnTo>
                  <a:pt x="111599" y="94253"/>
                </a:lnTo>
                <a:lnTo>
                  <a:pt x="107014" y="91367"/>
                </a:lnTo>
                <a:lnTo>
                  <a:pt x="58864" y="45369"/>
                </a:lnTo>
                <a:lnTo>
                  <a:pt x="54472" y="43976"/>
                </a:lnTo>
                <a:lnTo>
                  <a:pt x="52983" y="42811"/>
                </a:lnTo>
                <a:lnTo>
                  <a:pt x="51991" y="41241"/>
                </a:lnTo>
                <a:lnTo>
                  <a:pt x="51329" y="39400"/>
                </a:lnTo>
                <a:lnTo>
                  <a:pt x="50094" y="38173"/>
                </a:lnTo>
                <a:lnTo>
                  <a:pt x="48477" y="37354"/>
                </a:lnTo>
                <a:lnTo>
                  <a:pt x="46606" y="36809"/>
                </a:lnTo>
                <a:lnTo>
                  <a:pt x="45358" y="35652"/>
                </a:lnTo>
                <a:lnTo>
                  <a:pt x="44526" y="34086"/>
                </a:lnTo>
                <a:lnTo>
                  <a:pt x="43971" y="32249"/>
                </a:lnTo>
                <a:lnTo>
                  <a:pt x="41238" y="28091"/>
                </a:lnTo>
                <a:lnTo>
                  <a:pt x="29663" y="15396"/>
                </a:lnTo>
                <a:lnTo>
                  <a:pt x="28507" y="15026"/>
                </a:lnTo>
                <a:lnTo>
                  <a:pt x="25105" y="14615"/>
                </a:lnTo>
                <a:lnTo>
                  <a:pt x="23087" y="13712"/>
                </a:lnTo>
                <a:lnTo>
                  <a:pt x="14677" y="7446"/>
                </a:lnTo>
                <a:lnTo>
                  <a:pt x="7448" y="30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6"/>
          <p:cNvSpPr/>
          <p:nvPr/>
        </p:nvSpPr>
        <p:spPr>
          <a:xfrm>
            <a:off x="807243" y="1535908"/>
            <a:ext cx="2478749" cy="114299"/>
          </a:xfrm>
          <a:custGeom>
            <a:avLst/>
            <a:gdLst/>
            <a:ahLst/>
            <a:cxnLst/>
            <a:rect l="0" t="0" r="0" b="0"/>
            <a:pathLst>
              <a:path w="2478749" h="114299">
                <a:moveTo>
                  <a:pt x="0" y="64292"/>
                </a:moveTo>
                <a:lnTo>
                  <a:pt x="0" y="57442"/>
                </a:lnTo>
                <a:lnTo>
                  <a:pt x="2117" y="55162"/>
                </a:lnTo>
                <a:lnTo>
                  <a:pt x="3793" y="53443"/>
                </a:lnTo>
                <a:lnTo>
                  <a:pt x="5703" y="52296"/>
                </a:lnTo>
                <a:lnTo>
                  <a:pt x="9943" y="51023"/>
                </a:lnTo>
                <a:lnTo>
                  <a:pt x="19927" y="49411"/>
                </a:lnTo>
                <a:lnTo>
                  <a:pt x="27642" y="46301"/>
                </a:lnTo>
                <a:lnTo>
                  <a:pt x="40621" y="42746"/>
                </a:lnTo>
                <a:lnTo>
                  <a:pt x="48745" y="39370"/>
                </a:lnTo>
                <a:lnTo>
                  <a:pt x="57648" y="37340"/>
                </a:lnTo>
                <a:lnTo>
                  <a:pt x="66896" y="35644"/>
                </a:lnTo>
                <a:lnTo>
                  <a:pt x="76299" y="32245"/>
                </a:lnTo>
                <a:lnTo>
                  <a:pt x="94309" y="29661"/>
                </a:lnTo>
                <a:lnTo>
                  <a:pt x="107797" y="26940"/>
                </a:lnTo>
                <a:lnTo>
                  <a:pt x="121728" y="23878"/>
                </a:lnTo>
                <a:lnTo>
                  <a:pt x="170035" y="20850"/>
                </a:lnTo>
                <a:lnTo>
                  <a:pt x="188548" y="17732"/>
                </a:lnTo>
                <a:lnTo>
                  <a:pt x="227098" y="14173"/>
                </a:lnTo>
                <a:lnTo>
                  <a:pt x="249099" y="10796"/>
                </a:lnTo>
                <a:lnTo>
                  <a:pt x="319215" y="7462"/>
                </a:lnTo>
                <a:lnTo>
                  <a:pt x="390536" y="7170"/>
                </a:lnTo>
                <a:lnTo>
                  <a:pt x="414343" y="5037"/>
                </a:lnTo>
                <a:lnTo>
                  <a:pt x="450058" y="1491"/>
                </a:lnTo>
                <a:lnTo>
                  <a:pt x="523611" y="129"/>
                </a:lnTo>
                <a:lnTo>
                  <a:pt x="658255" y="0"/>
                </a:lnTo>
                <a:lnTo>
                  <a:pt x="684141" y="2115"/>
                </a:lnTo>
                <a:lnTo>
                  <a:pt x="723144" y="5652"/>
                </a:lnTo>
                <a:lnTo>
                  <a:pt x="788261" y="6945"/>
                </a:lnTo>
                <a:lnTo>
                  <a:pt x="857573" y="7116"/>
                </a:lnTo>
                <a:lnTo>
                  <a:pt x="885969" y="9247"/>
                </a:lnTo>
                <a:lnTo>
                  <a:pt x="926614" y="12792"/>
                </a:lnTo>
                <a:lnTo>
                  <a:pt x="965909" y="15960"/>
                </a:lnTo>
                <a:lnTo>
                  <a:pt x="993649" y="18998"/>
                </a:lnTo>
                <a:lnTo>
                  <a:pt x="1035248" y="21502"/>
                </a:lnTo>
                <a:lnTo>
                  <a:pt x="1060715" y="24901"/>
                </a:lnTo>
                <a:lnTo>
                  <a:pt x="1115105" y="28641"/>
                </a:lnTo>
                <a:lnTo>
                  <a:pt x="1143302" y="32043"/>
                </a:lnTo>
                <a:lnTo>
                  <a:pt x="1195300" y="35785"/>
                </a:lnTo>
                <a:lnTo>
                  <a:pt x="1222601" y="39186"/>
                </a:lnTo>
                <a:lnTo>
                  <a:pt x="1273230" y="42928"/>
                </a:lnTo>
                <a:lnTo>
                  <a:pt x="1297453" y="46330"/>
                </a:lnTo>
                <a:lnTo>
                  <a:pt x="1337195" y="52708"/>
                </a:lnTo>
                <a:lnTo>
                  <a:pt x="1375341" y="59625"/>
                </a:lnTo>
                <a:lnTo>
                  <a:pt x="1415571" y="62909"/>
                </a:lnTo>
                <a:lnTo>
                  <a:pt x="1441414" y="65794"/>
                </a:lnTo>
                <a:lnTo>
                  <a:pt x="1494134" y="74113"/>
                </a:lnTo>
                <a:lnTo>
                  <a:pt x="1536230" y="77256"/>
                </a:lnTo>
                <a:lnTo>
                  <a:pt x="1564625" y="80108"/>
                </a:lnTo>
                <a:lnTo>
                  <a:pt x="1592327" y="83227"/>
                </a:lnTo>
                <a:lnTo>
                  <a:pt x="1631028" y="85777"/>
                </a:lnTo>
                <a:lnTo>
                  <a:pt x="1658352" y="89186"/>
                </a:lnTo>
                <a:lnTo>
                  <a:pt x="1700509" y="95568"/>
                </a:lnTo>
                <a:lnTo>
                  <a:pt x="1753306" y="99133"/>
                </a:lnTo>
                <a:lnTo>
                  <a:pt x="1813476" y="101954"/>
                </a:lnTo>
                <a:lnTo>
                  <a:pt x="1842627" y="104843"/>
                </a:lnTo>
                <a:lnTo>
                  <a:pt x="1918257" y="106850"/>
                </a:lnTo>
                <a:lnTo>
                  <a:pt x="2056319" y="107146"/>
                </a:lnTo>
                <a:lnTo>
                  <a:pt x="2087611" y="109267"/>
                </a:lnTo>
                <a:lnTo>
                  <a:pt x="2134350" y="112807"/>
                </a:lnTo>
                <a:lnTo>
                  <a:pt x="2207204" y="114102"/>
                </a:lnTo>
                <a:lnTo>
                  <a:pt x="2428330" y="114298"/>
                </a:lnTo>
                <a:lnTo>
                  <a:pt x="2438687" y="112181"/>
                </a:lnTo>
                <a:lnTo>
                  <a:pt x="2446730" y="109388"/>
                </a:lnTo>
                <a:lnTo>
                  <a:pt x="2471180" y="107285"/>
                </a:lnTo>
                <a:lnTo>
                  <a:pt x="2478748" y="107156"/>
                </a:lnTo>
                <a:lnTo>
                  <a:pt x="2471738" y="10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97"/>
          <p:cNvSpPr/>
          <p:nvPr/>
        </p:nvSpPr>
        <p:spPr>
          <a:xfrm>
            <a:off x="492919" y="3164681"/>
            <a:ext cx="207169" cy="171451"/>
          </a:xfrm>
          <a:custGeom>
            <a:avLst/>
            <a:gdLst/>
            <a:ahLst/>
            <a:cxnLst/>
            <a:rect l="0" t="0" r="0" b="0"/>
            <a:pathLst>
              <a:path w="207169" h="171451">
                <a:moveTo>
                  <a:pt x="42862" y="0"/>
                </a:moveTo>
                <a:lnTo>
                  <a:pt x="42862" y="16792"/>
                </a:lnTo>
                <a:lnTo>
                  <a:pt x="42068" y="19132"/>
                </a:lnTo>
                <a:lnTo>
                  <a:pt x="39069" y="23849"/>
                </a:lnTo>
                <a:lnTo>
                  <a:pt x="37952" y="27012"/>
                </a:lnTo>
                <a:lnTo>
                  <a:pt x="37207" y="30708"/>
                </a:lnTo>
                <a:lnTo>
                  <a:pt x="36711" y="34759"/>
                </a:lnTo>
                <a:lnTo>
                  <a:pt x="36380" y="39048"/>
                </a:lnTo>
                <a:lnTo>
                  <a:pt x="36159" y="43494"/>
                </a:lnTo>
                <a:lnTo>
                  <a:pt x="36012" y="48046"/>
                </a:lnTo>
                <a:lnTo>
                  <a:pt x="35805" y="65830"/>
                </a:lnTo>
                <a:lnTo>
                  <a:pt x="34982" y="71668"/>
                </a:lnTo>
                <a:lnTo>
                  <a:pt x="33640" y="77147"/>
                </a:lnTo>
                <a:lnTo>
                  <a:pt x="25783" y="101140"/>
                </a:lnTo>
                <a:lnTo>
                  <a:pt x="23538" y="107114"/>
                </a:lnTo>
                <a:lnTo>
                  <a:pt x="21248" y="112684"/>
                </a:lnTo>
                <a:lnTo>
                  <a:pt x="18928" y="117986"/>
                </a:lnTo>
                <a:lnTo>
                  <a:pt x="14233" y="128109"/>
                </a:lnTo>
                <a:lnTo>
                  <a:pt x="11870" y="133031"/>
                </a:lnTo>
                <a:lnTo>
                  <a:pt x="10294" y="137106"/>
                </a:lnTo>
                <a:lnTo>
                  <a:pt x="9244" y="140616"/>
                </a:lnTo>
                <a:lnTo>
                  <a:pt x="8543" y="143751"/>
                </a:lnTo>
                <a:lnTo>
                  <a:pt x="7283" y="146633"/>
                </a:lnTo>
                <a:lnTo>
                  <a:pt x="3766" y="151954"/>
                </a:lnTo>
                <a:lnTo>
                  <a:pt x="1673" y="156964"/>
                </a:lnTo>
                <a:lnTo>
                  <a:pt x="330" y="162856"/>
                </a:lnTo>
                <a:lnTo>
                  <a:pt x="97" y="167669"/>
                </a:lnTo>
                <a:lnTo>
                  <a:pt x="0" y="171421"/>
                </a:lnTo>
                <a:lnTo>
                  <a:pt x="30061" y="171450"/>
                </a:lnTo>
                <a:lnTo>
                  <a:pt x="33534" y="170656"/>
                </a:lnTo>
                <a:lnTo>
                  <a:pt x="37437" y="169333"/>
                </a:lnTo>
                <a:lnTo>
                  <a:pt x="41626" y="167657"/>
                </a:lnTo>
                <a:lnTo>
                  <a:pt x="46801" y="166540"/>
                </a:lnTo>
                <a:lnTo>
                  <a:pt x="52632" y="165796"/>
                </a:lnTo>
                <a:lnTo>
                  <a:pt x="58900" y="165299"/>
                </a:lnTo>
                <a:lnTo>
                  <a:pt x="63873" y="164174"/>
                </a:lnTo>
                <a:lnTo>
                  <a:pt x="67982" y="162631"/>
                </a:lnTo>
                <a:lnTo>
                  <a:pt x="71514" y="160808"/>
                </a:lnTo>
                <a:lnTo>
                  <a:pt x="76251" y="158799"/>
                </a:lnTo>
                <a:lnTo>
                  <a:pt x="81790" y="156666"/>
                </a:lnTo>
                <a:lnTo>
                  <a:pt x="87864" y="154450"/>
                </a:lnTo>
                <a:lnTo>
                  <a:pt x="93501" y="152973"/>
                </a:lnTo>
                <a:lnTo>
                  <a:pt x="98846" y="151988"/>
                </a:lnTo>
                <a:lnTo>
                  <a:pt x="103997" y="151332"/>
                </a:lnTo>
                <a:lnTo>
                  <a:pt x="109019" y="150894"/>
                </a:lnTo>
                <a:lnTo>
                  <a:pt x="113954" y="150602"/>
                </a:lnTo>
                <a:lnTo>
                  <a:pt x="118832" y="150408"/>
                </a:lnTo>
                <a:lnTo>
                  <a:pt x="123671" y="149484"/>
                </a:lnTo>
                <a:lnTo>
                  <a:pt x="128484" y="148075"/>
                </a:lnTo>
                <a:lnTo>
                  <a:pt x="133281" y="146342"/>
                </a:lnTo>
                <a:lnTo>
                  <a:pt x="138066" y="145186"/>
                </a:lnTo>
                <a:lnTo>
                  <a:pt x="142844" y="144416"/>
                </a:lnTo>
                <a:lnTo>
                  <a:pt x="147616" y="143902"/>
                </a:lnTo>
                <a:lnTo>
                  <a:pt x="152386" y="143560"/>
                </a:lnTo>
                <a:lnTo>
                  <a:pt x="157153" y="143331"/>
                </a:lnTo>
                <a:lnTo>
                  <a:pt x="166683" y="143078"/>
                </a:lnTo>
                <a:lnTo>
                  <a:pt x="20716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98"/>
          <p:cNvSpPr/>
          <p:nvPr/>
        </p:nvSpPr>
        <p:spPr>
          <a:xfrm>
            <a:off x="642963" y="3186199"/>
            <a:ext cx="21406" cy="314239"/>
          </a:xfrm>
          <a:custGeom>
            <a:avLst/>
            <a:gdLst/>
            <a:ahLst/>
            <a:cxnLst/>
            <a:rect l="0" t="0" r="0" b="0"/>
            <a:pathLst>
              <a:path w="21406" h="314239">
                <a:moveTo>
                  <a:pt x="21405" y="7057"/>
                </a:moveTo>
                <a:lnTo>
                  <a:pt x="17613" y="3265"/>
                </a:lnTo>
                <a:lnTo>
                  <a:pt x="15702" y="2147"/>
                </a:lnTo>
                <a:lnTo>
                  <a:pt x="13634" y="1403"/>
                </a:lnTo>
                <a:lnTo>
                  <a:pt x="7499" y="0"/>
                </a:lnTo>
                <a:lnTo>
                  <a:pt x="7151" y="6072"/>
                </a:lnTo>
                <a:lnTo>
                  <a:pt x="7118" y="203292"/>
                </a:lnTo>
                <a:lnTo>
                  <a:pt x="6324" y="209318"/>
                </a:lnTo>
                <a:lnTo>
                  <a:pt x="5001" y="215716"/>
                </a:lnTo>
                <a:lnTo>
                  <a:pt x="3325" y="222363"/>
                </a:lnTo>
                <a:lnTo>
                  <a:pt x="2208" y="228382"/>
                </a:lnTo>
                <a:lnTo>
                  <a:pt x="1463" y="233982"/>
                </a:lnTo>
                <a:lnTo>
                  <a:pt x="967" y="239303"/>
                </a:lnTo>
                <a:lnTo>
                  <a:pt x="636" y="245231"/>
                </a:lnTo>
                <a:lnTo>
                  <a:pt x="268" y="258169"/>
                </a:lnTo>
                <a:lnTo>
                  <a:pt x="32" y="275264"/>
                </a:lnTo>
                <a:lnTo>
                  <a:pt x="0" y="283951"/>
                </a:lnTo>
                <a:lnTo>
                  <a:pt x="785" y="287697"/>
                </a:lnTo>
                <a:lnTo>
                  <a:pt x="2102" y="290987"/>
                </a:lnTo>
                <a:lnTo>
                  <a:pt x="3774" y="293975"/>
                </a:lnTo>
                <a:lnTo>
                  <a:pt x="4889" y="296761"/>
                </a:lnTo>
                <a:lnTo>
                  <a:pt x="5632" y="299412"/>
                </a:lnTo>
                <a:lnTo>
                  <a:pt x="6824" y="305577"/>
                </a:lnTo>
                <a:lnTo>
                  <a:pt x="7118" y="3142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99"/>
          <p:cNvSpPr/>
          <p:nvPr/>
        </p:nvSpPr>
        <p:spPr>
          <a:xfrm>
            <a:off x="764381" y="3265823"/>
            <a:ext cx="192853" cy="427467"/>
          </a:xfrm>
          <a:custGeom>
            <a:avLst/>
            <a:gdLst/>
            <a:ahLst/>
            <a:cxnLst/>
            <a:rect l="0" t="0" r="0" b="0"/>
            <a:pathLst>
              <a:path w="192853" h="427467">
                <a:moveTo>
                  <a:pt x="0" y="41733"/>
                </a:moveTo>
                <a:lnTo>
                  <a:pt x="0" y="45525"/>
                </a:lnTo>
                <a:lnTo>
                  <a:pt x="794" y="46642"/>
                </a:lnTo>
                <a:lnTo>
                  <a:pt x="2116" y="47387"/>
                </a:lnTo>
                <a:lnTo>
                  <a:pt x="6151" y="48582"/>
                </a:lnTo>
                <a:lnTo>
                  <a:pt x="5688" y="49474"/>
                </a:lnTo>
                <a:lnTo>
                  <a:pt x="3057" y="52582"/>
                </a:lnTo>
                <a:lnTo>
                  <a:pt x="2832" y="54522"/>
                </a:lnTo>
                <a:lnTo>
                  <a:pt x="3475" y="56609"/>
                </a:lnTo>
                <a:lnTo>
                  <a:pt x="6307" y="61044"/>
                </a:lnTo>
                <a:lnTo>
                  <a:pt x="10211" y="65662"/>
                </a:lnTo>
                <a:lnTo>
                  <a:pt x="11570" y="68798"/>
                </a:lnTo>
                <a:lnTo>
                  <a:pt x="14276" y="80797"/>
                </a:lnTo>
                <a:lnTo>
                  <a:pt x="17722" y="89786"/>
                </a:lnTo>
                <a:lnTo>
                  <a:pt x="19782" y="99073"/>
                </a:lnTo>
                <a:lnTo>
                  <a:pt x="20698" y="108492"/>
                </a:lnTo>
                <a:lnTo>
                  <a:pt x="21105" y="117970"/>
                </a:lnTo>
                <a:lnTo>
                  <a:pt x="23403" y="127475"/>
                </a:lnTo>
                <a:lnTo>
                  <a:pt x="26276" y="136990"/>
                </a:lnTo>
                <a:lnTo>
                  <a:pt x="27553" y="146511"/>
                </a:lnTo>
                <a:lnTo>
                  <a:pt x="30237" y="156034"/>
                </a:lnTo>
                <a:lnTo>
                  <a:pt x="33282" y="165559"/>
                </a:lnTo>
                <a:lnTo>
                  <a:pt x="34636" y="175083"/>
                </a:lnTo>
                <a:lnTo>
                  <a:pt x="37354" y="182491"/>
                </a:lnTo>
                <a:lnTo>
                  <a:pt x="43347" y="191124"/>
                </a:lnTo>
                <a:lnTo>
                  <a:pt x="47840" y="196236"/>
                </a:lnTo>
                <a:lnTo>
                  <a:pt x="52483" y="201153"/>
                </a:lnTo>
                <a:lnTo>
                  <a:pt x="54039" y="203575"/>
                </a:lnTo>
                <a:lnTo>
                  <a:pt x="57022" y="210777"/>
                </a:lnTo>
                <a:lnTo>
                  <a:pt x="60532" y="215554"/>
                </a:lnTo>
                <a:lnTo>
                  <a:pt x="63374" y="217145"/>
                </a:lnTo>
                <a:lnTo>
                  <a:pt x="66855" y="218205"/>
                </a:lnTo>
                <a:lnTo>
                  <a:pt x="70764" y="218912"/>
                </a:lnTo>
                <a:lnTo>
                  <a:pt x="74163" y="219384"/>
                </a:lnTo>
                <a:lnTo>
                  <a:pt x="80057" y="219908"/>
                </a:lnTo>
                <a:lnTo>
                  <a:pt x="85323" y="220140"/>
                </a:lnTo>
                <a:lnTo>
                  <a:pt x="87838" y="220202"/>
                </a:lnTo>
                <a:lnTo>
                  <a:pt x="90308" y="219450"/>
                </a:lnTo>
                <a:lnTo>
                  <a:pt x="95170" y="216497"/>
                </a:lnTo>
                <a:lnTo>
                  <a:pt x="98372" y="215393"/>
                </a:lnTo>
                <a:lnTo>
                  <a:pt x="102094" y="214656"/>
                </a:lnTo>
                <a:lnTo>
                  <a:pt x="106162" y="214165"/>
                </a:lnTo>
                <a:lnTo>
                  <a:pt x="109669" y="213044"/>
                </a:lnTo>
                <a:lnTo>
                  <a:pt x="115681" y="209681"/>
                </a:lnTo>
                <a:lnTo>
                  <a:pt x="120999" y="205541"/>
                </a:lnTo>
                <a:lnTo>
                  <a:pt x="123528" y="203326"/>
                </a:lnTo>
                <a:lnTo>
                  <a:pt x="128456" y="196631"/>
                </a:lnTo>
                <a:lnTo>
                  <a:pt x="133291" y="188364"/>
                </a:lnTo>
                <a:lnTo>
                  <a:pt x="138086" y="179398"/>
                </a:lnTo>
                <a:lnTo>
                  <a:pt x="159543" y="136971"/>
                </a:lnTo>
                <a:lnTo>
                  <a:pt x="162189" y="125336"/>
                </a:lnTo>
                <a:lnTo>
                  <a:pt x="163365" y="113021"/>
                </a:lnTo>
                <a:lnTo>
                  <a:pt x="163888" y="102256"/>
                </a:lnTo>
                <a:lnTo>
                  <a:pt x="164120" y="90063"/>
                </a:lnTo>
                <a:lnTo>
                  <a:pt x="164295" y="47785"/>
                </a:lnTo>
                <a:lnTo>
                  <a:pt x="166418" y="36221"/>
                </a:lnTo>
                <a:lnTo>
                  <a:pt x="169959" y="22902"/>
                </a:lnTo>
                <a:lnTo>
                  <a:pt x="171155" y="11290"/>
                </a:lnTo>
                <a:lnTo>
                  <a:pt x="170460" y="9531"/>
                </a:lnTo>
                <a:lnTo>
                  <a:pt x="169202" y="8359"/>
                </a:lnTo>
                <a:lnTo>
                  <a:pt x="167570" y="7577"/>
                </a:lnTo>
                <a:lnTo>
                  <a:pt x="166482" y="6262"/>
                </a:lnTo>
                <a:lnTo>
                  <a:pt x="165757" y="4592"/>
                </a:lnTo>
                <a:lnTo>
                  <a:pt x="164593" y="0"/>
                </a:lnTo>
                <a:lnTo>
                  <a:pt x="164497" y="417"/>
                </a:lnTo>
                <a:lnTo>
                  <a:pt x="164311" y="12335"/>
                </a:lnTo>
                <a:lnTo>
                  <a:pt x="164306" y="46649"/>
                </a:lnTo>
                <a:lnTo>
                  <a:pt x="166423" y="56089"/>
                </a:lnTo>
                <a:lnTo>
                  <a:pt x="169215" y="66369"/>
                </a:lnTo>
                <a:lnTo>
                  <a:pt x="170457" y="78876"/>
                </a:lnTo>
                <a:lnTo>
                  <a:pt x="170788" y="85545"/>
                </a:lnTo>
                <a:lnTo>
                  <a:pt x="171156" y="99305"/>
                </a:lnTo>
                <a:lnTo>
                  <a:pt x="171363" y="120439"/>
                </a:lnTo>
                <a:lnTo>
                  <a:pt x="173528" y="132540"/>
                </a:lnTo>
                <a:lnTo>
                  <a:pt x="179209" y="150395"/>
                </a:lnTo>
                <a:lnTo>
                  <a:pt x="181385" y="157037"/>
                </a:lnTo>
                <a:lnTo>
                  <a:pt x="182836" y="163846"/>
                </a:lnTo>
                <a:lnTo>
                  <a:pt x="183803" y="170767"/>
                </a:lnTo>
                <a:lnTo>
                  <a:pt x="184448" y="177761"/>
                </a:lnTo>
                <a:lnTo>
                  <a:pt x="185671" y="184806"/>
                </a:lnTo>
                <a:lnTo>
                  <a:pt x="187281" y="191884"/>
                </a:lnTo>
                <a:lnTo>
                  <a:pt x="189148" y="198983"/>
                </a:lnTo>
                <a:lnTo>
                  <a:pt x="190392" y="206098"/>
                </a:lnTo>
                <a:lnTo>
                  <a:pt x="191222" y="213222"/>
                </a:lnTo>
                <a:lnTo>
                  <a:pt x="191775" y="220353"/>
                </a:lnTo>
                <a:lnTo>
                  <a:pt x="192144" y="227488"/>
                </a:lnTo>
                <a:lnTo>
                  <a:pt x="192553" y="241766"/>
                </a:lnTo>
                <a:lnTo>
                  <a:pt x="192852" y="284621"/>
                </a:lnTo>
                <a:lnTo>
                  <a:pt x="192068" y="291764"/>
                </a:lnTo>
                <a:lnTo>
                  <a:pt x="190752" y="298908"/>
                </a:lnTo>
                <a:lnTo>
                  <a:pt x="189080" y="306052"/>
                </a:lnTo>
                <a:lnTo>
                  <a:pt x="187172" y="313195"/>
                </a:lnTo>
                <a:lnTo>
                  <a:pt x="182935" y="327483"/>
                </a:lnTo>
                <a:lnTo>
                  <a:pt x="176088" y="348914"/>
                </a:lnTo>
                <a:lnTo>
                  <a:pt x="171394" y="361085"/>
                </a:lnTo>
                <a:lnTo>
                  <a:pt x="166663" y="371786"/>
                </a:lnTo>
                <a:lnTo>
                  <a:pt x="161914" y="381834"/>
                </a:lnTo>
                <a:lnTo>
                  <a:pt x="157157" y="389474"/>
                </a:lnTo>
                <a:lnTo>
                  <a:pt x="152398" y="396310"/>
                </a:lnTo>
                <a:lnTo>
                  <a:pt x="147636" y="404639"/>
                </a:lnTo>
                <a:lnTo>
                  <a:pt x="144462" y="408289"/>
                </a:lnTo>
                <a:lnTo>
                  <a:pt x="140758" y="411516"/>
                </a:lnTo>
                <a:lnTo>
                  <a:pt x="136701" y="414461"/>
                </a:lnTo>
                <a:lnTo>
                  <a:pt x="133203" y="416425"/>
                </a:lnTo>
                <a:lnTo>
                  <a:pt x="127199" y="418606"/>
                </a:lnTo>
                <a:lnTo>
                  <a:pt x="121885" y="421693"/>
                </a:lnTo>
                <a:lnTo>
                  <a:pt x="119356" y="423627"/>
                </a:lnTo>
                <a:lnTo>
                  <a:pt x="116083" y="424916"/>
                </a:lnTo>
                <a:lnTo>
                  <a:pt x="112314" y="425776"/>
                </a:lnTo>
                <a:lnTo>
                  <a:pt x="108213" y="426349"/>
                </a:lnTo>
                <a:lnTo>
                  <a:pt x="104686" y="426731"/>
                </a:lnTo>
                <a:lnTo>
                  <a:pt x="101540" y="426986"/>
                </a:lnTo>
                <a:lnTo>
                  <a:pt x="95929" y="427269"/>
                </a:lnTo>
                <a:lnTo>
                  <a:pt x="90789" y="427395"/>
                </a:lnTo>
                <a:lnTo>
                  <a:pt x="79641" y="427466"/>
                </a:lnTo>
                <a:lnTo>
                  <a:pt x="76906" y="426682"/>
                </a:lnTo>
                <a:lnTo>
                  <a:pt x="75083" y="425365"/>
                </a:lnTo>
                <a:lnTo>
                  <a:pt x="73868" y="423694"/>
                </a:lnTo>
                <a:lnTo>
                  <a:pt x="72264" y="422580"/>
                </a:lnTo>
                <a:lnTo>
                  <a:pt x="68365" y="421342"/>
                </a:lnTo>
                <a:lnTo>
                  <a:pt x="67008" y="420218"/>
                </a:lnTo>
                <a:lnTo>
                  <a:pt x="66103" y="418675"/>
                </a:lnTo>
                <a:lnTo>
                  <a:pt x="64651" y="414288"/>
                </a:lnTo>
                <a:lnTo>
                  <a:pt x="62336" y="411571"/>
                </a:lnTo>
                <a:lnTo>
                  <a:pt x="57150" y="4060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0"/>
          <p:cNvSpPr/>
          <p:nvPr/>
        </p:nvSpPr>
        <p:spPr>
          <a:xfrm>
            <a:off x="1078706" y="3314700"/>
            <a:ext cx="157163" cy="7144"/>
          </a:xfrm>
          <a:custGeom>
            <a:avLst/>
            <a:gdLst/>
            <a:ahLst/>
            <a:cxnLst/>
            <a:rect l="0" t="0" r="0" b="0"/>
            <a:pathLst>
              <a:path w="157163" h="7144">
                <a:moveTo>
                  <a:pt x="0" y="7143"/>
                </a:moveTo>
                <a:lnTo>
                  <a:pt x="58453" y="7143"/>
                </a:lnTo>
                <a:lnTo>
                  <a:pt x="61988" y="6350"/>
                </a:lnTo>
                <a:lnTo>
                  <a:pt x="65931" y="5027"/>
                </a:lnTo>
                <a:lnTo>
                  <a:pt x="70148" y="3351"/>
                </a:lnTo>
                <a:lnTo>
                  <a:pt x="74546" y="2234"/>
                </a:lnTo>
                <a:lnTo>
                  <a:pt x="79066" y="1489"/>
                </a:lnTo>
                <a:lnTo>
                  <a:pt x="83667" y="992"/>
                </a:lnTo>
                <a:lnTo>
                  <a:pt x="87528" y="661"/>
                </a:lnTo>
                <a:lnTo>
                  <a:pt x="90896" y="441"/>
                </a:lnTo>
                <a:lnTo>
                  <a:pt x="96754" y="196"/>
                </a:lnTo>
                <a:lnTo>
                  <a:pt x="102004" y="87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1"/>
          <p:cNvSpPr/>
          <p:nvPr/>
        </p:nvSpPr>
        <p:spPr>
          <a:xfrm>
            <a:off x="1114719" y="3400425"/>
            <a:ext cx="185444" cy="35719"/>
          </a:xfrm>
          <a:custGeom>
            <a:avLst/>
            <a:gdLst/>
            <a:ahLst/>
            <a:cxnLst/>
            <a:rect l="0" t="0" r="0" b="0"/>
            <a:pathLst>
              <a:path w="185444" h="35719">
                <a:moveTo>
                  <a:pt x="6849" y="35718"/>
                </a:moveTo>
                <a:lnTo>
                  <a:pt x="699" y="35718"/>
                </a:lnTo>
                <a:lnTo>
                  <a:pt x="367" y="34925"/>
                </a:lnTo>
                <a:lnTo>
                  <a:pt x="147" y="33602"/>
                </a:lnTo>
                <a:lnTo>
                  <a:pt x="0" y="31926"/>
                </a:lnTo>
                <a:lnTo>
                  <a:pt x="695" y="30808"/>
                </a:lnTo>
                <a:lnTo>
                  <a:pt x="1953" y="30064"/>
                </a:lnTo>
                <a:lnTo>
                  <a:pt x="5882" y="28869"/>
                </a:lnTo>
                <a:lnTo>
                  <a:pt x="10355" y="28662"/>
                </a:lnTo>
                <a:lnTo>
                  <a:pt x="16707" y="28600"/>
                </a:lnTo>
                <a:lnTo>
                  <a:pt x="18978" y="27798"/>
                </a:lnTo>
                <a:lnTo>
                  <a:pt x="21285" y="26469"/>
                </a:lnTo>
                <a:lnTo>
                  <a:pt x="23617" y="24790"/>
                </a:lnTo>
                <a:lnTo>
                  <a:pt x="26759" y="23670"/>
                </a:lnTo>
                <a:lnTo>
                  <a:pt x="30441" y="22924"/>
                </a:lnTo>
                <a:lnTo>
                  <a:pt x="34483" y="22426"/>
                </a:lnTo>
                <a:lnTo>
                  <a:pt x="38766" y="21301"/>
                </a:lnTo>
                <a:lnTo>
                  <a:pt x="43208" y="19756"/>
                </a:lnTo>
                <a:lnTo>
                  <a:pt x="47757" y="17933"/>
                </a:lnTo>
                <a:lnTo>
                  <a:pt x="51584" y="16718"/>
                </a:lnTo>
                <a:lnTo>
                  <a:pt x="54928" y="15908"/>
                </a:lnTo>
                <a:lnTo>
                  <a:pt x="57952" y="15368"/>
                </a:lnTo>
                <a:lnTo>
                  <a:pt x="62349" y="14213"/>
                </a:lnTo>
                <a:lnTo>
                  <a:pt x="67662" y="12651"/>
                </a:lnTo>
                <a:lnTo>
                  <a:pt x="73585" y="10815"/>
                </a:lnTo>
                <a:lnTo>
                  <a:pt x="79121" y="9591"/>
                </a:lnTo>
                <a:lnTo>
                  <a:pt x="84399" y="8775"/>
                </a:lnTo>
                <a:lnTo>
                  <a:pt x="89505" y="8231"/>
                </a:lnTo>
                <a:lnTo>
                  <a:pt x="93703" y="7868"/>
                </a:lnTo>
                <a:lnTo>
                  <a:pt x="97296" y="7627"/>
                </a:lnTo>
                <a:lnTo>
                  <a:pt x="100484" y="7465"/>
                </a:lnTo>
                <a:lnTo>
                  <a:pt x="104198" y="6564"/>
                </a:lnTo>
                <a:lnTo>
                  <a:pt x="108261" y="5170"/>
                </a:lnTo>
                <a:lnTo>
                  <a:pt x="112557" y="3446"/>
                </a:lnTo>
                <a:lnTo>
                  <a:pt x="117009" y="2297"/>
                </a:lnTo>
                <a:lnTo>
                  <a:pt x="121564" y="1532"/>
                </a:lnTo>
                <a:lnTo>
                  <a:pt x="126188" y="1021"/>
                </a:lnTo>
                <a:lnTo>
                  <a:pt x="130858" y="680"/>
                </a:lnTo>
                <a:lnTo>
                  <a:pt x="135560" y="453"/>
                </a:lnTo>
                <a:lnTo>
                  <a:pt x="145016" y="201"/>
                </a:lnTo>
                <a:lnTo>
                  <a:pt x="185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2"/>
          <p:cNvSpPr/>
          <p:nvPr/>
        </p:nvSpPr>
        <p:spPr>
          <a:xfrm>
            <a:off x="1535906" y="3186112"/>
            <a:ext cx="157163" cy="150020"/>
          </a:xfrm>
          <a:custGeom>
            <a:avLst/>
            <a:gdLst/>
            <a:ahLst/>
            <a:cxnLst/>
            <a:rect l="0" t="0" r="0" b="0"/>
            <a:pathLst>
              <a:path w="157163" h="150020">
                <a:moveTo>
                  <a:pt x="0" y="0"/>
                </a:moveTo>
                <a:lnTo>
                  <a:pt x="0" y="17061"/>
                </a:lnTo>
                <a:lnTo>
                  <a:pt x="794" y="19312"/>
                </a:lnTo>
                <a:lnTo>
                  <a:pt x="3792" y="23929"/>
                </a:lnTo>
                <a:lnTo>
                  <a:pt x="4909" y="26271"/>
                </a:lnTo>
                <a:lnTo>
                  <a:pt x="5654" y="28627"/>
                </a:lnTo>
                <a:lnTo>
                  <a:pt x="6150" y="30991"/>
                </a:lnTo>
                <a:lnTo>
                  <a:pt x="7275" y="34154"/>
                </a:lnTo>
                <a:lnTo>
                  <a:pt x="8819" y="37851"/>
                </a:lnTo>
                <a:lnTo>
                  <a:pt x="10642" y="41903"/>
                </a:lnTo>
                <a:lnTo>
                  <a:pt x="11857" y="45398"/>
                </a:lnTo>
                <a:lnTo>
                  <a:pt x="12667" y="48521"/>
                </a:lnTo>
                <a:lnTo>
                  <a:pt x="13207" y="51398"/>
                </a:lnTo>
                <a:lnTo>
                  <a:pt x="13567" y="54902"/>
                </a:lnTo>
                <a:lnTo>
                  <a:pt x="13807" y="58827"/>
                </a:lnTo>
                <a:lnTo>
                  <a:pt x="14074" y="67420"/>
                </a:lnTo>
                <a:lnTo>
                  <a:pt x="14192" y="76531"/>
                </a:lnTo>
                <a:lnTo>
                  <a:pt x="13430" y="81183"/>
                </a:lnTo>
                <a:lnTo>
                  <a:pt x="12128" y="85872"/>
                </a:lnTo>
                <a:lnTo>
                  <a:pt x="10467" y="90586"/>
                </a:lnTo>
                <a:lnTo>
                  <a:pt x="8565" y="95315"/>
                </a:lnTo>
                <a:lnTo>
                  <a:pt x="6504" y="100056"/>
                </a:lnTo>
                <a:lnTo>
                  <a:pt x="4336" y="104804"/>
                </a:lnTo>
                <a:lnTo>
                  <a:pt x="2890" y="108763"/>
                </a:lnTo>
                <a:lnTo>
                  <a:pt x="1927" y="112196"/>
                </a:lnTo>
                <a:lnTo>
                  <a:pt x="1285" y="115279"/>
                </a:lnTo>
                <a:lnTo>
                  <a:pt x="856" y="118921"/>
                </a:lnTo>
                <a:lnTo>
                  <a:pt x="571" y="122937"/>
                </a:lnTo>
                <a:lnTo>
                  <a:pt x="254" y="130839"/>
                </a:lnTo>
                <a:lnTo>
                  <a:pt x="75" y="139750"/>
                </a:lnTo>
                <a:lnTo>
                  <a:pt x="0" y="150007"/>
                </a:lnTo>
                <a:lnTo>
                  <a:pt x="17698" y="150019"/>
                </a:lnTo>
                <a:lnTo>
                  <a:pt x="20530" y="149225"/>
                </a:lnTo>
                <a:lnTo>
                  <a:pt x="24005" y="147902"/>
                </a:lnTo>
                <a:lnTo>
                  <a:pt x="27910" y="146226"/>
                </a:lnTo>
                <a:lnTo>
                  <a:pt x="31306" y="145109"/>
                </a:lnTo>
                <a:lnTo>
                  <a:pt x="34365" y="144365"/>
                </a:lnTo>
                <a:lnTo>
                  <a:pt x="37197" y="143868"/>
                </a:lnTo>
                <a:lnTo>
                  <a:pt x="40673" y="143537"/>
                </a:lnTo>
                <a:lnTo>
                  <a:pt x="44578" y="143316"/>
                </a:lnTo>
                <a:lnTo>
                  <a:pt x="53150" y="143071"/>
                </a:lnTo>
                <a:lnTo>
                  <a:pt x="62251" y="142963"/>
                </a:lnTo>
                <a:lnTo>
                  <a:pt x="66107" y="142139"/>
                </a:lnTo>
                <a:lnTo>
                  <a:pt x="69471" y="140797"/>
                </a:lnTo>
                <a:lnTo>
                  <a:pt x="72508" y="139109"/>
                </a:lnTo>
                <a:lnTo>
                  <a:pt x="76120" y="138777"/>
                </a:lnTo>
                <a:lnTo>
                  <a:pt x="80115" y="139349"/>
                </a:lnTo>
                <a:lnTo>
                  <a:pt x="84366" y="140524"/>
                </a:lnTo>
                <a:lnTo>
                  <a:pt x="88788" y="141308"/>
                </a:lnTo>
                <a:lnTo>
                  <a:pt x="93323" y="141830"/>
                </a:lnTo>
                <a:lnTo>
                  <a:pt x="97934" y="142179"/>
                </a:lnTo>
                <a:lnTo>
                  <a:pt x="102596" y="142411"/>
                </a:lnTo>
                <a:lnTo>
                  <a:pt x="112008" y="142668"/>
                </a:lnTo>
                <a:lnTo>
                  <a:pt x="157162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03"/>
          <p:cNvSpPr/>
          <p:nvPr/>
        </p:nvSpPr>
        <p:spPr>
          <a:xfrm>
            <a:off x="1671640" y="3164681"/>
            <a:ext cx="21429" cy="307182"/>
          </a:xfrm>
          <a:custGeom>
            <a:avLst/>
            <a:gdLst/>
            <a:ahLst/>
            <a:cxnLst/>
            <a:rect l="0" t="0" r="0" b="0"/>
            <a:pathLst>
              <a:path w="21429" h="307182">
                <a:moveTo>
                  <a:pt x="14285" y="0"/>
                </a:moveTo>
                <a:lnTo>
                  <a:pt x="10492" y="0"/>
                </a:lnTo>
                <a:lnTo>
                  <a:pt x="8581" y="794"/>
                </a:lnTo>
                <a:lnTo>
                  <a:pt x="6514" y="2116"/>
                </a:lnTo>
                <a:lnTo>
                  <a:pt x="1284" y="6151"/>
                </a:lnTo>
                <a:lnTo>
                  <a:pt x="855" y="8069"/>
                </a:lnTo>
                <a:lnTo>
                  <a:pt x="378" y="14434"/>
                </a:lnTo>
                <a:lnTo>
                  <a:pt x="167" y="22555"/>
                </a:lnTo>
                <a:lnTo>
                  <a:pt x="0" y="79019"/>
                </a:lnTo>
                <a:lnTo>
                  <a:pt x="793" y="86017"/>
                </a:lnTo>
                <a:lnTo>
                  <a:pt x="2115" y="93063"/>
                </a:lnTo>
                <a:lnTo>
                  <a:pt x="3790" y="100142"/>
                </a:lnTo>
                <a:lnTo>
                  <a:pt x="4907" y="107242"/>
                </a:lnTo>
                <a:lnTo>
                  <a:pt x="5652" y="114357"/>
                </a:lnTo>
                <a:lnTo>
                  <a:pt x="6148" y="121482"/>
                </a:lnTo>
                <a:lnTo>
                  <a:pt x="7273" y="128613"/>
                </a:lnTo>
                <a:lnTo>
                  <a:pt x="8816" y="135748"/>
                </a:lnTo>
                <a:lnTo>
                  <a:pt x="10639" y="142886"/>
                </a:lnTo>
                <a:lnTo>
                  <a:pt x="11854" y="150026"/>
                </a:lnTo>
                <a:lnTo>
                  <a:pt x="12664" y="157167"/>
                </a:lnTo>
                <a:lnTo>
                  <a:pt x="13204" y="164309"/>
                </a:lnTo>
                <a:lnTo>
                  <a:pt x="13564" y="172246"/>
                </a:lnTo>
                <a:lnTo>
                  <a:pt x="14071" y="196997"/>
                </a:lnTo>
                <a:lnTo>
                  <a:pt x="14256" y="229299"/>
                </a:lnTo>
                <a:lnTo>
                  <a:pt x="15059" y="235416"/>
                </a:lnTo>
                <a:lnTo>
                  <a:pt x="16389" y="241081"/>
                </a:lnTo>
                <a:lnTo>
                  <a:pt x="18069" y="246446"/>
                </a:lnTo>
                <a:lnTo>
                  <a:pt x="19188" y="251609"/>
                </a:lnTo>
                <a:lnTo>
                  <a:pt x="19935" y="256640"/>
                </a:lnTo>
                <a:lnTo>
                  <a:pt x="20433" y="261580"/>
                </a:lnTo>
                <a:lnTo>
                  <a:pt x="20765" y="266462"/>
                </a:lnTo>
                <a:lnTo>
                  <a:pt x="20986" y="271303"/>
                </a:lnTo>
                <a:lnTo>
                  <a:pt x="21297" y="283586"/>
                </a:lnTo>
                <a:lnTo>
                  <a:pt x="21428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04"/>
          <p:cNvSpPr/>
          <p:nvPr/>
        </p:nvSpPr>
        <p:spPr>
          <a:xfrm>
            <a:off x="1821656" y="3257550"/>
            <a:ext cx="200026" cy="200026"/>
          </a:xfrm>
          <a:custGeom>
            <a:avLst/>
            <a:gdLst/>
            <a:ahLst/>
            <a:cxnLst/>
            <a:rect l="0" t="0" r="0" b="0"/>
            <a:pathLst>
              <a:path w="200026" h="200026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2" y="6849"/>
                </a:lnTo>
                <a:lnTo>
                  <a:pt x="4909" y="7741"/>
                </a:lnTo>
                <a:lnTo>
                  <a:pt x="5654" y="9129"/>
                </a:lnTo>
                <a:lnTo>
                  <a:pt x="6151" y="10848"/>
                </a:lnTo>
                <a:lnTo>
                  <a:pt x="8819" y="14875"/>
                </a:lnTo>
                <a:lnTo>
                  <a:pt x="12651" y="19311"/>
                </a:lnTo>
                <a:lnTo>
                  <a:pt x="16999" y="23928"/>
                </a:lnTo>
                <a:lnTo>
                  <a:pt x="19270" y="27065"/>
                </a:lnTo>
                <a:lnTo>
                  <a:pt x="21578" y="30743"/>
                </a:lnTo>
                <a:lnTo>
                  <a:pt x="23910" y="34783"/>
                </a:lnTo>
                <a:lnTo>
                  <a:pt x="26259" y="38270"/>
                </a:lnTo>
                <a:lnTo>
                  <a:pt x="30985" y="44261"/>
                </a:lnTo>
                <a:lnTo>
                  <a:pt x="34150" y="47763"/>
                </a:lnTo>
                <a:lnTo>
                  <a:pt x="41901" y="55888"/>
                </a:lnTo>
                <a:lnTo>
                  <a:pt x="84435" y="98720"/>
                </a:lnTo>
                <a:lnTo>
                  <a:pt x="88040" y="103119"/>
                </a:lnTo>
                <a:lnTo>
                  <a:pt x="91237" y="107640"/>
                </a:lnTo>
                <a:lnTo>
                  <a:pt x="94162" y="112241"/>
                </a:lnTo>
                <a:lnTo>
                  <a:pt x="97700" y="116102"/>
                </a:lnTo>
                <a:lnTo>
                  <a:pt x="101645" y="119470"/>
                </a:lnTo>
                <a:lnTo>
                  <a:pt x="105864" y="122509"/>
                </a:lnTo>
                <a:lnTo>
                  <a:pt x="110263" y="126123"/>
                </a:lnTo>
                <a:lnTo>
                  <a:pt x="114784" y="130119"/>
                </a:lnTo>
                <a:lnTo>
                  <a:pt x="123246" y="137999"/>
                </a:lnTo>
                <a:lnTo>
                  <a:pt x="132473" y="146898"/>
                </a:lnTo>
                <a:lnTo>
                  <a:pt x="148933" y="163238"/>
                </a:lnTo>
                <a:lnTo>
                  <a:pt x="153264" y="166769"/>
                </a:lnTo>
                <a:lnTo>
                  <a:pt x="157738" y="169917"/>
                </a:lnTo>
                <a:lnTo>
                  <a:pt x="162309" y="172809"/>
                </a:lnTo>
                <a:lnTo>
                  <a:pt x="166149" y="175531"/>
                </a:lnTo>
                <a:lnTo>
                  <a:pt x="169504" y="178139"/>
                </a:lnTo>
                <a:lnTo>
                  <a:pt x="175347" y="183154"/>
                </a:lnTo>
                <a:lnTo>
                  <a:pt x="180590" y="188029"/>
                </a:lnTo>
                <a:lnTo>
                  <a:pt x="188005" y="195235"/>
                </a:lnTo>
                <a:lnTo>
                  <a:pt x="190424" y="196832"/>
                </a:lnTo>
                <a:lnTo>
                  <a:pt x="192830" y="197896"/>
                </a:lnTo>
                <a:lnTo>
                  <a:pt x="200025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05"/>
          <p:cNvSpPr/>
          <p:nvPr/>
        </p:nvSpPr>
        <p:spPr>
          <a:xfrm>
            <a:off x="1835943" y="3293268"/>
            <a:ext cx="135733" cy="178595"/>
          </a:xfrm>
          <a:custGeom>
            <a:avLst/>
            <a:gdLst/>
            <a:ahLst/>
            <a:cxnLst/>
            <a:rect l="0" t="0" r="0" b="0"/>
            <a:pathLst>
              <a:path w="135733" h="178595">
                <a:moveTo>
                  <a:pt x="135732" y="0"/>
                </a:moveTo>
                <a:lnTo>
                  <a:pt x="129581" y="6151"/>
                </a:lnTo>
                <a:lnTo>
                  <a:pt x="129029" y="8819"/>
                </a:lnTo>
                <a:lnTo>
                  <a:pt x="128882" y="10642"/>
                </a:lnTo>
                <a:lnTo>
                  <a:pt x="127990" y="12651"/>
                </a:lnTo>
                <a:lnTo>
                  <a:pt x="124883" y="17000"/>
                </a:lnTo>
                <a:lnTo>
                  <a:pt x="120856" y="21579"/>
                </a:lnTo>
                <a:lnTo>
                  <a:pt x="116420" y="26259"/>
                </a:lnTo>
                <a:lnTo>
                  <a:pt x="111803" y="30986"/>
                </a:lnTo>
                <a:lnTo>
                  <a:pt x="109460" y="34151"/>
                </a:lnTo>
                <a:lnTo>
                  <a:pt x="107105" y="37849"/>
                </a:lnTo>
                <a:lnTo>
                  <a:pt x="104741" y="41901"/>
                </a:lnTo>
                <a:lnTo>
                  <a:pt x="101577" y="46191"/>
                </a:lnTo>
                <a:lnTo>
                  <a:pt x="97881" y="50637"/>
                </a:lnTo>
                <a:lnTo>
                  <a:pt x="93829" y="55190"/>
                </a:lnTo>
                <a:lnTo>
                  <a:pt x="90334" y="59812"/>
                </a:lnTo>
                <a:lnTo>
                  <a:pt x="87210" y="64481"/>
                </a:lnTo>
                <a:lnTo>
                  <a:pt x="84334" y="69181"/>
                </a:lnTo>
                <a:lnTo>
                  <a:pt x="72701" y="87173"/>
                </a:lnTo>
                <a:lnTo>
                  <a:pt x="69105" y="93041"/>
                </a:lnTo>
                <a:lnTo>
                  <a:pt x="65914" y="98540"/>
                </a:lnTo>
                <a:lnTo>
                  <a:pt x="60251" y="108883"/>
                </a:lnTo>
                <a:lnTo>
                  <a:pt x="55089" y="118772"/>
                </a:lnTo>
                <a:lnTo>
                  <a:pt x="51807" y="122838"/>
                </a:lnTo>
                <a:lnTo>
                  <a:pt x="48032" y="126342"/>
                </a:lnTo>
                <a:lnTo>
                  <a:pt x="43928" y="129471"/>
                </a:lnTo>
                <a:lnTo>
                  <a:pt x="40398" y="133146"/>
                </a:lnTo>
                <a:lnTo>
                  <a:pt x="37251" y="137183"/>
                </a:lnTo>
                <a:lnTo>
                  <a:pt x="34359" y="141461"/>
                </a:lnTo>
                <a:lnTo>
                  <a:pt x="31637" y="145108"/>
                </a:lnTo>
                <a:lnTo>
                  <a:pt x="29029" y="148332"/>
                </a:lnTo>
                <a:lnTo>
                  <a:pt x="26497" y="151276"/>
                </a:lnTo>
                <a:lnTo>
                  <a:pt x="24014" y="154032"/>
                </a:lnTo>
                <a:lnTo>
                  <a:pt x="19140" y="159211"/>
                </a:lnTo>
                <a:lnTo>
                  <a:pt x="7296" y="171284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06"/>
          <p:cNvSpPr/>
          <p:nvPr/>
        </p:nvSpPr>
        <p:spPr>
          <a:xfrm>
            <a:off x="2221706" y="3321851"/>
            <a:ext cx="250032" cy="21425"/>
          </a:xfrm>
          <a:custGeom>
            <a:avLst/>
            <a:gdLst/>
            <a:ahLst/>
            <a:cxnLst/>
            <a:rect l="0" t="0" r="0" b="0"/>
            <a:pathLst>
              <a:path w="250032" h="21425">
                <a:moveTo>
                  <a:pt x="0" y="7136"/>
                </a:moveTo>
                <a:lnTo>
                  <a:pt x="19886" y="7136"/>
                </a:lnTo>
                <a:lnTo>
                  <a:pt x="23576" y="6342"/>
                </a:lnTo>
                <a:lnTo>
                  <a:pt x="26830" y="5019"/>
                </a:lnTo>
                <a:lnTo>
                  <a:pt x="29793" y="3344"/>
                </a:lnTo>
                <a:lnTo>
                  <a:pt x="34149" y="2227"/>
                </a:lnTo>
                <a:lnTo>
                  <a:pt x="39435" y="1482"/>
                </a:lnTo>
                <a:lnTo>
                  <a:pt x="45340" y="985"/>
                </a:lnTo>
                <a:lnTo>
                  <a:pt x="50864" y="654"/>
                </a:lnTo>
                <a:lnTo>
                  <a:pt x="61235" y="286"/>
                </a:lnTo>
                <a:lnTo>
                  <a:pt x="86532" y="50"/>
                </a:lnTo>
                <a:lnTo>
                  <a:pt x="121550" y="0"/>
                </a:lnTo>
                <a:lnTo>
                  <a:pt x="128658" y="791"/>
                </a:lnTo>
                <a:lnTo>
                  <a:pt x="135778" y="2112"/>
                </a:lnTo>
                <a:lnTo>
                  <a:pt x="142906" y="3787"/>
                </a:lnTo>
                <a:lnTo>
                  <a:pt x="149246" y="4903"/>
                </a:lnTo>
                <a:lnTo>
                  <a:pt x="155059" y="5648"/>
                </a:lnTo>
                <a:lnTo>
                  <a:pt x="160523" y="6144"/>
                </a:lnTo>
                <a:lnTo>
                  <a:pt x="166547" y="6474"/>
                </a:lnTo>
                <a:lnTo>
                  <a:pt x="179589" y="6842"/>
                </a:lnTo>
                <a:lnTo>
                  <a:pt x="196527" y="7049"/>
                </a:lnTo>
                <a:lnTo>
                  <a:pt x="201662" y="7872"/>
                </a:lnTo>
                <a:lnTo>
                  <a:pt x="206673" y="9214"/>
                </a:lnTo>
                <a:lnTo>
                  <a:pt x="211600" y="10903"/>
                </a:lnTo>
                <a:lnTo>
                  <a:pt x="216473" y="12028"/>
                </a:lnTo>
                <a:lnTo>
                  <a:pt x="221309" y="12779"/>
                </a:lnTo>
                <a:lnTo>
                  <a:pt x="226120" y="13279"/>
                </a:lnTo>
                <a:lnTo>
                  <a:pt x="230122" y="14406"/>
                </a:lnTo>
                <a:lnTo>
                  <a:pt x="233583" y="15952"/>
                </a:lnTo>
                <a:lnTo>
                  <a:pt x="236685" y="17776"/>
                </a:lnTo>
                <a:lnTo>
                  <a:pt x="239546" y="18991"/>
                </a:lnTo>
                <a:lnTo>
                  <a:pt x="242247" y="19802"/>
                </a:lnTo>
                <a:lnTo>
                  <a:pt x="250031" y="21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07"/>
          <p:cNvSpPr/>
          <p:nvPr/>
        </p:nvSpPr>
        <p:spPr>
          <a:xfrm>
            <a:off x="2314575" y="3264693"/>
            <a:ext cx="35719" cy="221458"/>
          </a:xfrm>
          <a:custGeom>
            <a:avLst/>
            <a:gdLst/>
            <a:ahLst/>
            <a:cxnLst/>
            <a:rect l="0" t="0" r="0" b="0"/>
            <a:pathLst>
              <a:path w="35719" h="221458">
                <a:moveTo>
                  <a:pt x="14287" y="0"/>
                </a:moveTo>
                <a:lnTo>
                  <a:pt x="94" y="0"/>
                </a:lnTo>
                <a:lnTo>
                  <a:pt x="42" y="4234"/>
                </a:lnTo>
                <a:lnTo>
                  <a:pt x="0" y="58670"/>
                </a:lnTo>
                <a:lnTo>
                  <a:pt x="793" y="64514"/>
                </a:lnTo>
                <a:lnTo>
                  <a:pt x="2116" y="69997"/>
                </a:lnTo>
                <a:lnTo>
                  <a:pt x="3792" y="75239"/>
                </a:lnTo>
                <a:lnTo>
                  <a:pt x="4909" y="81116"/>
                </a:lnTo>
                <a:lnTo>
                  <a:pt x="5654" y="87415"/>
                </a:lnTo>
                <a:lnTo>
                  <a:pt x="6150" y="93996"/>
                </a:lnTo>
                <a:lnTo>
                  <a:pt x="6481" y="100764"/>
                </a:lnTo>
                <a:lnTo>
                  <a:pt x="6849" y="114634"/>
                </a:lnTo>
                <a:lnTo>
                  <a:pt x="7741" y="120873"/>
                </a:lnTo>
                <a:lnTo>
                  <a:pt x="9129" y="126620"/>
                </a:lnTo>
                <a:lnTo>
                  <a:pt x="10848" y="132038"/>
                </a:lnTo>
                <a:lnTo>
                  <a:pt x="11995" y="137238"/>
                </a:lnTo>
                <a:lnTo>
                  <a:pt x="12759" y="142292"/>
                </a:lnTo>
                <a:lnTo>
                  <a:pt x="13268" y="147249"/>
                </a:lnTo>
                <a:lnTo>
                  <a:pt x="14402" y="152935"/>
                </a:lnTo>
                <a:lnTo>
                  <a:pt x="15951" y="159106"/>
                </a:lnTo>
                <a:lnTo>
                  <a:pt x="17777" y="165603"/>
                </a:lnTo>
                <a:lnTo>
                  <a:pt x="18995" y="171520"/>
                </a:lnTo>
                <a:lnTo>
                  <a:pt x="19807" y="177053"/>
                </a:lnTo>
                <a:lnTo>
                  <a:pt x="20348" y="182329"/>
                </a:lnTo>
                <a:lnTo>
                  <a:pt x="21503" y="186641"/>
                </a:lnTo>
                <a:lnTo>
                  <a:pt x="23066" y="190308"/>
                </a:lnTo>
                <a:lnTo>
                  <a:pt x="24902" y="193547"/>
                </a:lnTo>
                <a:lnTo>
                  <a:pt x="26126" y="196501"/>
                </a:lnTo>
                <a:lnTo>
                  <a:pt x="26942" y="199263"/>
                </a:lnTo>
                <a:lnTo>
                  <a:pt x="27486" y="201898"/>
                </a:lnTo>
                <a:lnTo>
                  <a:pt x="28643" y="204449"/>
                </a:lnTo>
                <a:lnTo>
                  <a:pt x="30208" y="206943"/>
                </a:lnTo>
                <a:lnTo>
                  <a:pt x="32045" y="209400"/>
                </a:lnTo>
                <a:lnTo>
                  <a:pt x="33269" y="211831"/>
                </a:lnTo>
                <a:lnTo>
                  <a:pt x="34086" y="214246"/>
                </a:lnTo>
                <a:lnTo>
                  <a:pt x="35718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08"/>
          <p:cNvSpPr/>
          <p:nvPr/>
        </p:nvSpPr>
        <p:spPr>
          <a:xfrm>
            <a:off x="2557462" y="3172936"/>
            <a:ext cx="221457" cy="234633"/>
          </a:xfrm>
          <a:custGeom>
            <a:avLst/>
            <a:gdLst/>
            <a:ahLst/>
            <a:cxnLst/>
            <a:rect l="0" t="0" r="0" b="0"/>
            <a:pathLst>
              <a:path w="221457" h="234633">
                <a:moveTo>
                  <a:pt x="0" y="63182"/>
                </a:moveTo>
                <a:lnTo>
                  <a:pt x="0" y="57031"/>
                </a:lnTo>
                <a:lnTo>
                  <a:pt x="5703" y="50531"/>
                </a:lnTo>
                <a:lnTo>
                  <a:pt x="16793" y="39272"/>
                </a:lnTo>
                <a:lnTo>
                  <a:pt x="21486" y="32447"/>
                </a:lnTo>
                <a:lnTo>
                  <a:pt x="23849" y="28405"/>
                </a:lnTo>
                <a:lnTo>
                  <a:pt x="27012" y="25710"/>
                </a:lnTo>
                <a:lnTo>
                  <a:pt x="30708" y="23913"/>
                </a:lnTo>
                <a:lnTo>
                  <a:pt x="34760" y="22715"/>
                </a:lnTo>
                <a:lnTo>
                  <a:pt x="39048" y="21123"/>
                </a:lnTo>
                <a:lnTo>
                  <a:pt x="43494" y="19268"/>
                </a:lnTo>
                <a:lnTo>
                  <a:pt x="48046" y="17237"/>
                </a:lnTo>
                <a:lnTo>
                  <a:pt x="51875" y="15090"/>
                </a:lnTo>
                <a:lnTo>
                  <a:pt x="58245" y="10587"/>
                </a:lnTo>
                <a:lnTo>
                  <a:pt x="62642" y="9069"/>
                </a:lnTo>
                <a:lnTo>
                  <a:pt x="67956" y="8057"/>
                </a:lnTo>
                <a:lnTo>
                  <a:pt x="73879" y="7382"/>
                </a:lnTo>
                <a:lnTo>
                  <a:pt x="79415" y="6138"/>
                </a:lnTo>
                <a:lnTo>
                  <a:pt x="84693" y="4515"/>
                </a:lnTo>
                <a:lnTo>
                  <a:pt x="89800" y="2640"/>
                </a:lnTo>
                <a:lnTo>
                  <a:pt x="94791" y="1389"/>
                </a:lnTo>
                <a:lnTo>
                  <a:pt x="99707" y="556"/>
                </a:lnTo>
                <a:lnTo>
                  <a:pt x="104571" y="0"/>
                </a:lnTo>
                <a:lnTo>
                  <a:pt x="109402" y="423"/>
                </a:lnTo>
                <a:lnTo>
                  <a:pt x="114210" y="1499"/>
                </a:lnTo>
                <a:lnTo>
                  <a:pt x="119002" y="3010"/>
                </a:lnTo>
                <a:lnTo>
                  <a:pt x="123785" y="4018"/>
                </a:lnTo>
                <a:lnTo>
                  <a:pt x="128561" y="4689"/>
                </a:lnTo>
                <a:lnTo>
                  <a:pt x="133332" y="5137"/>
                </a:lnTo>
                <a:lnTo>
                  <a:pt x="138100" y="6229"/>
                </a:lnTo>
                <a:lnTo>
                  <a:pt x="142867" y="7751"/>
                </a:lnTo>
                <a:lnTo>
                  <a:pt x="147632" y="9559"/>
                </a:lnTo>
                <a:lnTo>
                  <a:pt x="150809" y="11559"/>
                </a:lnTo>
                <a:lnTo>
                  <a:pt x="152927" y="13685"/>
                </a:lnTo>
                <a:lnTo>
                  <a:pt x="156074" y="18959"/>
                </a:lnTo>
                <a:lnTo>
                  <a:pt x="160118" y="26594"/>
                </a:lnTo>
                <a:lnTo>
                  <a:pt x="166858" y="39818"/>
                </a:lnTo>
                <a:lnTo>
                  <a:pt x="168389" y="45225"/>
                </a:lnTo>
                <a:lnTo>
                  <a:pt x="169409" y="51211"/>
                </a:lnTo>
                <a:lnTo>
                  <a:pt x="170089" y="57582"/>
                </a:lnTo>
                <a:lnTo>
                  <a:pt x="170543" y="64211"/>
                </a:lnTo>
                <a:lnTo>
                  <a:pt x="170845" y="71012"/>
                </a:lnTo>
                <a:lnTo>
                  <a:pt x="171047" y="77927"/>
                </a:lnTo>
                <a:lnTo>
                  <a:pt x="169594" y="84919"/>
                </a:lnTo>
                <a:lnTo>
                  <a:pt x="167037" y="91961"/>
                </a:lnTo>
                <a:lnTo>
                  <a:pt x="163746" y="99037"/>
                </a:lnTo>
                <a:lnTo>
                  <a:pt x="161551" y="106135"/>
                </a:lnTo>
                <a:lnTo>
                  <a:pt x="160088" y="113249"/>
                </a:lnTo>
                <a:lnTo>
                  <a:pt x="159113" y="120373"/>
                </a:lnTo>
                <a:lnTo>
                  <a:pt x="156875" y="126709"/>
                </a:lnTo>
                <a:lnTo>
                  <a:pt x="153796" y="132521"/>
                </a:lnTo>
                <a:lnTo>
                  <a:pt x="137448" y="157047"/>
                </a:lnTo>
                <a:lnTo>
                  <a:pt x="133701" y="163065"/>
                </a:lnTo>
                <a:lnTo>
                  <a:pt x="130409" y="168665"/>
                </a:lnTo>
                <a:lnTo>
                  <a:pt x="127421" y="173986"/>
                </a:lnTo>
                <a:lnTo>
                  <a:pt x="123841" y="179913"/>
                </a:lnTo>
                <a:lnTo>
                  <a:pt x="115630" y="192850"/>
                </a:lnTo>
                <a:lnTo>
                  <a:pt x="111218" y="198046"/>
                </a:lnTo>
                <a:lnTo>
                  <a:pt x="106689" y="202304"/>
                </a:lnTo>
                <a:lnTo>
                  <a:pt x="102082" y="205936"/>
                </a:lnTo>
                <a:lnTo>
                  <a:pt x="97424" y="209946"/>
                </a:lnTo>
                <a:lnTo>
                  <a:pt x="92730" y="214206"/>
                </a:lnTo>
                <a:lnTo>
                  <a:pt x="88014" y="218633"/>
                </a:lnTo>
                <a:lnTo>
                  <a:pt x="83282" y="221585"/>
                </a:lnTo>
                <a:lnTo>
                  <a:pt x="78540" y="223553"/>
                </a:lnTo>
                <a:lnTo>
                  <a:pt x="73792" y="224865"/>
                </a:lnTo>
                <a:lnTo>
                  <a:pt x="70626" y="226533"/>
                </a:lnTo>
                <a:lnTo>
                  <a:pt x="68515" y="228439"/>
                </a:lnTo>
                <a:lnTo>
                  <a:pt x="67108" y="230503"/>
                </a:lnTo>
                <a:lnTo>
                  <a:pt x="64582" y="231880"/>
                </a:lnTo>
                <a:lnTo>
                  <a:pt x="61311" y="232797"/>
                </a:lnTo>
                <a:lnTo>
                  <a:pt x="57543" y="233409"/>
                </a:lnTo>
                <a:lnTo>
                  <a:pt x="51239" y="234088"/>
                </a:lnTo>
                <a:lnTo>
                  <a:pt x="44517" y="234525"/>
                </a:lnTo>
                <a:lnTo>
                  <a:pt x="38280" y="234611"/>
                </a:lnTo>
                <a:lnTo>
                  <a:pt x="36857" y="234623"/>
                </a:lnTo>
                <a:lnTo>
                  <a:pt x="36478" y="233832"/>
                </a:lnTo>
                <a:lnTo>
                  <a:pt x="35819" y="228481"/>
                </a:lnTo>
                <a:lnTo>
                  <a:pt x="35748" y="223990"/>
                </a:lnTo>
                <a:lnTo>
                  <a:pt x="36532" y="222775"/>
                </a:lnTo>
                <a:lnTo>
                  <a:pt x="37849" y="221965"/>
                </a:lnTo>
                <a:lnTo>
                  <a:pt x="39520" y="221425"/>
                </a:lnTo>
                <a:lnTo>
                  <a:pt x="43494" y="218708"/>
                </a:lnTo>
                <a:lnTo>
                  <a:pt x="45665" y="216873"/>
                </a:lnTo>
                <a:lnTo>
                  <a:pt x="47906" y="215649"/>
                </a:lnTo>
                <a:lnTo>
                  <a:pt x="52512" y="214289"/>
                </a:lnTo>
                <a:lnTo>
                  <a:pt x="59322" y="213685"/>
                </a:lnTo>
                <a:lnTo>
                  <a:pt x="63361" y="213523"/>
                </a:lnTo>
                <a:lnTo>
                  <a:pt x="72081" y="213344"/>
                </a:lnTo>
                <a:lnTo>
                  <a:pt x="101020" y="213210"/>
                </a:lnTo>
                <a:lnTo>
                  <a:pt x="105447" y="214001"/>
                </a:lnTo>
                <a:lnTo>
                  <a:pt x="110779" y="215321"/>
                </a:lnTo>
                <a:lnTo>
                  <a:pt x="116715" y="216996"/>
                </a:lnTo>
                <a:lnTo>
                  <a:pt x="122260" y="218112"/>
                </a:lnTo>
                <a:lnTo>
                  <a:pt x="127544" y="218856"/>
                </a:lnTo>
                <a:lnTo>
                  <a:pt x="132654" y="219353"/>
                </a:lnTo>
                <a:lnTo>
                  <a:pt x="137649" y="220477"/>
                </a:lnTo>
                <a:lnTo>
                  <a:pt x="142566" y="222020"/>
                </a:lnTo>
                <a:lnTo>
                  <a:pt x="147431" y="223843"/>
                </a:lnTo>
                <a:lnTo>
                  <a:pt x="152263" y="225058"/>
                </a:lnTo>
                <a:lnTo>
                  <a:pt x="157071" y="225868"/>
                </a:lnTo>
                <a:lnTo>
                  <a:pt x="161864" y="226408"/>
                </a:lnTo>
                <a:lnTo>
                  <a:pt x="166647" y="227562"/>
                </a:lnTo>
                <a:lnTo>
                  <a:pt x="171423" y="229125"/>
                </a:lnTo>
                <a:lnTo>
                  <a:pt x="176194" y="230961"/>
                </a:lnTo>
                <a:lnTo>
                  <a:pt x="180963" y="232185"/>
                </a:lnTo>
                <a:lnTo>
                  <a:pt x="185729" y="233001"/>
                </a:lnTo>
                <a:lnTo>
                  <a:pt x="190495" y="233544"/>
                </a:lnTo>
                <a:lnTo>
                  <a:pt x="195259" y="233907"/>
                </a:lnTo>
                <a:lnTo>
                  <a:pt x="200023" y="234149"/>
                </a:lnTo>
                <a:lnTo>
                  <a:pt x="212195" y="234489"/>
                </a:lnTo>
                <a:lnTo>
                  <a:pt x="221456" y="2346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09"/>
          <p:cNvSpPr/>
          <p:nvPr/>
        </p:nvSpPr>
        <p:spPr>
          <a:xfrm>
            <a:off x="2871787" y="3164681"/>
            <a:ext cx="142876" cy="100013"/>
          </a:xfrm>
          <a:custGeom>
            <a:avLst/>
            <a:gdLst/>
            <a:ahLst/>
            <a:cxnLst/>
            <a:rect l="0" t="0" r="0" b="0"/>
            <a:pathLst>
              <a:path w="142876" h="100013">
                <a:moveTo>
                  <a:pt x="0" y="0"/>
                </a:moveTo>
                <a:lnTo>
                  <a:pt x="13000" y="0"/>
                </a:lnTo>
                <a:lnTo>
                  <a:pt x="13429" y="794"/>
                </a:lnTo>
                <a:lnTo>
                  <a:pt x="13906" y="3792"/>
                </a:lnTo>
                <a:lnTo>
                  <a:pt x="14175" y="6151"/>
                </a:lnTo>
                <a:lnTo>
                  <a:pt x="14237" y="8819"/>
                </a:lnTo>
                <a:lnTo>
                  <a:pt x="14287" y="48750"/>
                </a:lnTo>
                <a:lnTo>
                  <a:pt x="13494" y="52344"/>
                </a:lnTo>
                <a:lnTo>
                  <a:pt x="12171" y="55533"/>
                </a:lnTo>
                <a:lnTo>
                  <a:pt x="10495" y="58453"/>
                </a:lnTo>
                <a:lnTo>
                  <a:pt x="9378" y="61194"/>
                </a:lnTo>
                <a:lnTo>
                  <a:pt x="8633" y="63814"/>
                </a:lnTo>
                <a:lnTo>
                  <a:pt x="8137" y="66355"/>
                </a:lnTo>
                <a:lnTo>
                  <a:pt x="7806" y="68843"/>
                </a:lnTo>
                <a:lnTo>
                  <a:pt x="7585" y="71295"/>
                </a:lnTo>
                <a:lnTo>
                  <a:pt x="7438" y="73724"/>
                </a:lnTo>
                <a:lnTo>
                  <a:pt x="8134" y="76137"/>
                </a:lnTo>
                <a:lnTo>
                  <a:pt x="9391" y="78539"/>
                </a:lnTo>
                <a:lnTo>
                  <a:pt x="13321" y="84305"/>
                </a:lnTo>
                <a:lnTo>
                  <a:pt x="15974" y="87211"/>
                </a:lnTo>
                <a:lnTo>
                  <a:pt x="20353" y="91751"/>
                </a:lnTo>
                <a:lnTo>
                  <a:pt x="21506" y="92124"/>
                </a:lnTo>
                <a:lnTo>
                  <a:pt x="24904" y="92538"/>
                </a:lnTo>
                <a:lnTo>
                  <a:pt x="29060" y="92721"/>
                </a:lnTo>
                <a:lnTo>
                  <a:pt x="35863" y="92825"/>
                </a:lnTo>
                <a:lnTo>
                  <a:pt x="97729" y="92869"/>
                </a:lnTo>
                <a:lnTo>
                  <a:pt x="101666" y="93662"/>
                </a:lnTo>
                <a:lnTo>
                  <a:pt x="105084" y="94985"/>
                </a:lnTo>
                <a:lnTo>
                  <a:pt x="108156" y="96661"/>
                </a:lnTo>
                <a:lnTo>
                  <a:pt x="111791" y="97778"/>
                </a:lnTo>
                <a:lnTo>
                  <a:pt x="115803" y="98523"/>
                </a:lnTo>
                <a:lnTo>
                  <a:pt x="120064" y="99019"/>
                </a:lnTo>
                <a:lnTo>
                  <a:pt x="124493" y="99350"/>
                </a:lnTo>
                <a:lnTo>
                  <a:pt x="129033" y="99571"/>
                </a:lnTo>
                <a:lnTo>
                  <a:pt x="142875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10"/>
          <p:cNvSpPr/>
          <p:nvPr/>
        </p:nvSpPr>
        <p:spPr>
          <a:xfrm>
            <a:off x="3021894" y="3107531"/>
            <a:ext cx="21344" cy="357188"/>
          </a:xfrm>
          <a:custGeom>
            <a:avLst/>
            <a:gdLst/>
            <a:ahLst/>
            <a:cxnLst/>
            <a:rect l="0" t="0" r="0" b="0"/>
            <a:pathLst>
              <a:path w="21344" h="357188">
                <a:moveTo>
                  <a:pt x="21343" y="0"/>
                </a:moveTo>
                <a:lnTo>
                  <a:pt x="21343" y="131427"/>
                </a:lnTo>
                <a:lnTo>
                  <a:pt x="20549" y="140799"/>
                </a:lnTo>
                <a:lnTo>
                  <a:pt x="19226" y="150222"/>
                </a:lnTo>
                <a:lnTo>
                  <a:pt x="17551" y="159679"/>
                </a:lnTo>
                <a:lnTo>
                  <a:pt x="16433" y="169953"/>
                </a:lnTo>
                <a:lnTo>
                  <a:pt x="15689" y="180770"/>
                </a:lnTo>
                <a:lnTo>
                  <a:pt x="15192" y="191951"/>
                </a:lnTo>
                <a:lnTo>
                  <a:pt x="14067" y="201786"/>
                </a:lnTo>
                <a:lnTo>
                  <a:pt x="12524" y="210724"/>
                </a:lnTo>
                <a:lnTo>
                  <a:pt x="10701" y="219064"/>
                </a:lnTo>
                <a:lnTo>
                  <a:pt x="9486" y="227799"/>
                </a:lnTo>
                <a:lnTo>
                  <a:pt x="8676" y="236797"/>
                </a:lnTo>
                <a:lnTo>
                  <a:pt x="8136" y="245971"/>
                </a:lnTo>
                <a:lnTo>
                  <a:pt x="7536" y="264631"/>
                </a:lnTo>
                <a:lnTo>
                  <a:pt x="7150" y="294895"/>
                </a:lnTo>
                <a:lnTo>
                  <a:pt x="6325" y="301372"/>
                </a:lnTo>
                <a:lnTo>
                  <a:pt x="4981" y="308071"/>
                </a:lnTo>
                <a:lnTo>
                  <a:pt x="3291" y="314918"/>
                </a:lnTo>
                <a:lnTo>
                  <a:pt x="2165" y="320276"/>
                </a:lnTo>
                <a:lnTo>
                  <a:pt x="1414" y="324643"/>
                </a:lnTo>
                <a:lnTo>
                  <a:pt x="913" y="328347"/>
                </a:lnTo>
                <a:lnTo>
                  <a:pt x="357" y="334580"/>
                </a:lnTo>
                <a:lnTo>
                  <a:pt x="0" y="345049"/>
                </a:lnTo>
                <a:lnTo>
                  <a:pt x="764" y="347508"/>
                </a:lnTo>
                <a:lnTo>
                  <a:pt x="2068" y="349940"/>
                </a:lnTo>
                <a:lnTo>
                  <a:pt x="7056" y="357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11"/>
          <p:cNvSpPr/>
          <p:nvPr/>
        </p:nvSpPr>
        <p:spPr>
          <a:xfrm>
            <a:off x="435768" y="3614737"/>
            <a:ext cx="621508" cy="57151"/>
          </a:xfrm>
          <a:custGeom>
            <a:avLst/>
            <a:gdLst/>
            <a:ahLst/>
            <a:cxnLst/>
            <a:rect l="0" t="0" r="0" b="0"/>
            <a:pathLst>
              <a:path w="621508" h="57151">
                <a:moveTo>
                  <a:pt x="0" y="57150"/>
                </a:moveTo>
                <a:lnTo>
                  <a:pt x="0" y="53358"/>
                </a:lnTo>
                <a:lnTo>
                  <a:pt x="794" y="52240"/>
                </a:lnTo>
                <a:lnTo>
                  <a:pt x="2117" y="51496"/>
                </a:lnTo>
                <a:lnTo>
                  <a:pt x="5703" y="50668"/>
                </a:lnTo>
                <a:lnTo>
                  <a:pt x="23850" y="50032"/>
                </a:lnTo>
                <a:lnTo>
                  <a:pt x="128628" y="50006"/>
                </a:lnTo>
                <a:lnTo>
                  <a:pt x="136552" y="49213"/>
                </a:lnTo>
                <a:lnTo>
                  <a:pt x="145010" y="47890"/>
                </a:lnTo>
                <a:lnTo>
                  <a:pt x="153823" y="46214"/>
                </a:lnTo>
                <a:lnTo>
                  <a:pt x="162874" y="45096"/>
                </a:lnTo>
                <a:lnTo>
                  <a:pt x="181397" y="43855"/>
                </a:lnTo>
                <a:lnTo>
                  <a:pt x="200213" y="43304"/>
                </a:lnTo>
                <a:lnTo>
                  <a:pt x="264963" y="42901"/>
                </a:lnTo>
                <a:lnTo>
                  <a:pt x="276654" y="42888"/>
                </a:lnTo>
                <a:lnTo>
                  <a:pt x="288418" y="42086"/>
                </a:lnTo>
                <a:lnTo>
                  <a:pt x="300228" y="40757"/>
                </a:lnTo>
                <a:lnTo>
                  <a:pt x="312071" y="39078"/>
                </a:lnTo>
                <a:lnTo>
                  <a:pt x="323935" y="37958"/>
                </a:lnTo>
                <a:lnTo>
                  <a:pt x="335813" y="37212"/>
                </a:lnTo>
                <a:lnTo>
                  <a:pt x="358800" y="36382"/>
                </a:lnTo>
                <a:lnTo>
                  <a:pt x="390386" y="35915"/>
                </a:lnTo>
                <a:lnTo>
                  <a:pt x="473538" y="35727"/>
                </a:lnTo>
                <a:lnTo>
                  <a:pt x="483174" y="34930"/>
                </a:lnTo>
                <a:lnTo>
                  <a:pt x="492772" y="33606"/>
                </a:lnTo>
                <a:lnTo>
                  <a:pt x="502346" y="31929"/>
                </a:lnTo>
                <a:lnTo>
                  <a:pt x="511904" y="30811"/>
                </a:lnTo>
                <a:lnTo>
                  <a:pt x="530990" y="29569"/>
                </a:lnTo>
                <a:lnTo>
                  <a:pt x="538937" y="28444"/>
                </a:lnTo>
                <a:lnTo>
                  <a:pt x="545823" y="26900"/>
                </a:lnTo>
                <a:lnTo>
                  <a:pt x="558501" y="23068"/>
                </a:lnTo>
                <a:lnTo>
                  <a:pt x="572073" y="18719"/>
                </a:lnTo>
                <a:lnTo>
                  <a:pt x="578232" y="17242"/>
                </a:lnTo>
                <a:lnTo>
                  <a:pt x="589309" y="15601"/>
                </a:lnTo>
                <a:lnTo>
                  <a:pt x="594485" y="14369"/>
                </a:lnTo>
                <a:lnTo>
                  <a:pt x="599523" y="12754"/>
                </a:lnTo>
                <a:lnTo>
                  <a:pt x="604470" y="10884"/>
                </a:lnTo>
                <a:lnTo>
                  <a:pt x="608561" y="8844"/>
                </a:lnTo>
                <a:lnTo>
                  <a:pt x="612083" y="6690"/>
                </a:lnTo>
                <a:lnTo>
                  <a:pt x="6215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12"/>
          <p:cNvSpPr/>
          <p:nvPr/>
        </p:nvSpPr>
        <p:spPr>
          <a:xfrm>
            <a:off x="479658" y="3800475"/>
            <a:ext cx="234718" cy="107153"/>
          </a:xfrm>
          <a:custGeom>
            <a:avLst/>
            <a:gdLst/>
            <a:ahLst/>
            <a:cxnLst/>
            <a:rect l="0" t="0" r="0" b="0"/>
            <a:pathLst>
              <a:path w="234718" h="107153">
                <a:moveTo>
                  <a:pt x="63267" y="0"/>
                </a:moveTo>
                <a:lnTo>
                  <a:pt x="41949" y="0"/>
                </a:lnTo>
                <a:lnTo>
                  <a:pt x="41886" y="2116"/>
                </a:lnTo>
                <a:lnTo>
                  <a:pt x="41836" y="27641"/>
                </a:lnTo>
                <a:lnTo>
                  <a:pt x="41042" y="31127"/>
                </a:lnTo>
                <a:lnTo>
                  <a:pt x="39719" y="34245"/>
                </a:lnTo>
                <a:lnTo>
                  <a:pt x="38043" y="37117"/>
                </a:lnTo>
                <a:lnTo>
                  <a:pt x="36132" y="40620"/>
                </a:lnTo>
                <a:lnTo>
                  <a:pt x="31892" y="48745"/>
                </a:lnTo>
                <a:lnTo>
                  <a:pt x="29650" y="53927"/>
                </a:lnTo>
                <a:lnTo>
                  <a:pt x="27362" y="59764"/>
                </a:lnTo>
                <a:lnTo>
                  <a:pt x="25043" y="66037"/>
                </a:lnTo>
                <a:lnTo>
                  <a:pt x="23496" y="71011"/>
                </a:lnTo>
                <a:lnTo>
                  <a:pt x="22466" y="75122"/>
                </a:lnTo>
                <a:lnTo>
                  <a:pt x="21778" y="78656"/>
                </a:lnTo>
                <a:lnTo>
                  <a:pt x="20527" y="81806"/>
                </a:lnTo>
                <a:lnTo>
                  <a:pt x="18898" y="84700"/>
                </a:lnTo>
                <a:lnTo>
                  <a:pt x="17019" y="87423"/>
                </a:lnTo>
                <a:lnTo>
                  <a:pt x="14972" y="90032"/>
                </a:lnTo>
                <a:lnTo>
                  <a:pt x="12814" y="92565"/>
                </a:lnTo>
                <a:lnTo>
                  <a:pt x="10582" y="95047"/>
                </a:lnTo>
                <a:lnTo>
                  <a:pt x="9093" y="97496"/>
                </a:lnTo>
                <a:lnTo>
                  <a:pt x="8101" y="99922"/>
                </a:lnTo>
                <a:lnTo>
                  <a:pt x="6508" y="105727"/>
                </a:lnTo>
                <a:lnTo>
                  <a:pt x="5584" y="106203"/>
                </a:lnTo>
                <a:lnTo>
                  <a:pt x="0" y="107031"/>
                </a:lnTo>
                <a:lnTo>
                  <a:pt x="6308" y="107148"/>
                </a:lnTo>
                <a:lnTo>
                  <a:pt x="9641" y="107152"/>
                </a:lnTo>
                <a:lnTo>
                  <a:pt x="11641" y="106360"/>
                </a:lnTo>
                <a:lnTo>
                  <a:pt x="15980" y="103362"/>
                </a:lnTo>
                <a:lnTo>
                  <a:pt x="19042" y="102246"/>
                </a:lnTo>
                <a:lnTo>
                  <a:pt x="22671" y="101501"/>
                </a:lnTo>
                <a:lnTo>
                  <a:pt x="26678" y="101005"/>
                </a:lnTo>
                <a:lnTo>
                  <a:pt x="30937" y="99880"/>
                </a:lnTo>
                <a:lnTo>
                  <a:pt x="35363" y="98337"/>
                </a:lnTo>
                <a:lnTo>
                  <a:pt x="39902" y="96514"/>
                </a:lnTo>
                <a:lnTo>
                  <a:pt x="44515" y="95299"/>
                </a:lnTo>
                <a:lnTo>
                  <a:pt x="49178" y="94488"/>
                </a:lnTo>
                <a:lnTo>
                  <a:pt x="53874" y="93949"/>
                </a:lnTo>
                <a:lnTo>
                  <a:pt x="59386" y="93588"/>
                </a:lnTo>
                <a:lnTo>
                  <a:pt x="65442" y="93348"/>
                </a:lnTo>
                <a:lnTo>
                  <a:pt x="83226" y="93010"/>
                </a:lnTo>
                <a:lnTo>
                  <a:pt x="127892" y="92876"/>
                </a:lnTo>
                <a:lnTo>
                  <a:pt x="134132" y="93667"/>
                </a:lnTo>
                <a:lnTo>
                  <a:pt x="139879" y="94989"/>
                </a:lnTo>
                <a:lnTo>
                  <a:pt x="145297" y="96663"/>
                </a:lnTo>
                <a:lnTo>
                  <a:pt x="151291" y="97780"/>
                </a:lnTo>
                <a:lnTo>
                  <a:pt x="157668" y="98524"/>
                </a:lnTo>
                <a:lnTo>
                  <a:pt x="164301" y="99020"/>
                </a:lnTo>
                <a:lnTo>
                  <a:pt x="170310" y="98557"/>
                </a:lnTo>
                <a:lnTo>
                  <a:pt x="175904" y="97454"/>
                </a:lnTo>
                <a:lnTo>
                  <a:pt x="181221" y="95925"/>
                </a:lnTo>
                <a:lnTo>
                  <a:pt x="186353" y="94906"/>
                </a:lnTo>
                <a:lnTo>
                  <a:pt x="191361" y="94227"/>
                </a:lnTo>
                <a:lnTo>
                  <a:pt x="196288" y="93774"/>
                </a:lnTo>
                <a:lnTo>
                  <a:pt x="201954" y="93472"/>
                </a:lnTo>
                <a:lnTo>
                  <a:pt x="214599" y="93137"/>
                </a:lnTo>
                <a:lnTo>
                  <a:pt x="219717" y="92254"/>
                </a:lnTo>
                <a:lnTo>
                  <a:pt x="223923" y="90871"/>
                </a:lnTo>
                <a:lnTo>
                  <a:pt x="234717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13"/>
          <p:cNvSpPr/>
          <p:nvPr/>
        </p:nvSpPr>
        <p:spPr>
          <a:xfrm>
            <a:off x="621514" y="3771900"/>
            <a:ext cx="85718" cy="342901"/>
          </a:xfrm>
          <a:custGeom>
            <a:avLst/>
            <a:gdLst/>
            <a:ahLst/>
            <a:cxnLst/>
            <a:rect l="0" t="0" r="0" b="0"/>
            <a:pathLst>
              <a:path w="85718" h="342901">
                <a:moveTo>
                  <a:pt x="85717" y="0"/>
                </a:moveTo>
                <a:lnTo>
                  <a:pt x="72018" y="0"/>
                </a:lnTo>
                <a:lnTo>
                  <a:pt x="69574" y="2116"/>
                </a:lnTo>
                <a:lnTo>
                  <a:pt x="67811" y="3792"/>
                </a:lnTo>
                <a:lnTo>
                  <a:pt x="67430" y="4909"/>
                </a:lnTo>
                <a:lnTo>
                  <a:pt x="67969" y="5654"/>
                </a:lnTo>
                <a:lnTo>
                  <a:pt x="69123" y="6150"/>
                </a:lnTo>
                <a:lnTo>
                  <a:pt x="69098" y="7275"/>
                </a:lnTo>
                <a:lnTo>
                  <a:pt x="68287" y="8819"/>
                </a:lnTo>
                <a:lnTo>
                  <a:pt x="66953" y="10641"/>
                </a:lnTo>
                <a:lnTo>
                  <a:pt x="65471" y="16900"/>
                </a:lnTo>
                <a:lnTo>
                  <a:pt x="64813" y="25767"/>
                </a:lnTo>
                <a:lnTo>
                  <a:pt x="64520" y="37645"/>
                </a:lnTo>
                <a:lnTo>
                  <a:pt x="63648" y="44147"/>
                </a:lnTo>
                <a:lnTo>
                  <a:pt x="62273" y="50863"/>
                </a:lnTo>
                <a:lnTo>
                  <a:pt x="60563" y="57721"/>
                </a:lnTo>
                <a:lnTo>
                  <a:pt x="56545" y="75924"/>
                </a:lnTo>
                <a:lnTo>
                  <a:pt x="54363" y="86335"/>
                </a:lnTo>
                <a:lnTo>
                  <a:pt x="51320" y="96450"/>
                </a:lnTo>
                <a:lnTo>
                  <a:pt x="47705" y="106369"/>
                </a:lnTo>
                <a:lnTo>
                  <a:pt x="43707" y="116156"/>
                </a:lnTo>
                <a:lnTo>
                  <a:pt x="40248" y="125856"/>
                </a:lnTo>
                <a:lnTo>
                  <a:pt x="37148" y="135497"/>
                </a:lnTo>
                <a:lnTo>
                  <a:pt x="34287" y="145100"/>
                </a:lnTo>
                <a:lnTo>
                  <a:pt x="28993" y="164237"/>
                </a:lnTo>
                <a:lnTo>
                  <a:pt x="26469" y="173785"/>
                </a:lnTo>
                <a:lnTo>
                  <a:pt x="24787" y="184119"/>
                </a:lnTo>
                <a:lnTo>
                  <a:pt x="23666" y="194977"/>
                </a:lnTo>
                <a:lnTo>
                  <a:pt x="22918" y="206185"/>
                </a:lnTo>
                <a:lnTo>
                  <a:pt x="21626" y="216831"/>
                </a:lnTo>
                <a:lnTo>
                  <a:pt x="19971" y="227104"/>
                </a:lnTo>
                <a:lnTo>
                  <a:pt x="18074" y="237128"/>
                </a:lnTo>
                <a:lnTo>
                  <a:pt x="16015" y="246191"/>
                </a:lnTo>
                <a:lnTo>
                  <a:pt x="13849" y="254615"/>
                </a:lnTo>
                <a:lnTo>
                  <a:pt x="11611" y="262612"/>
                </a:lnTo>
                <a:lnTo>
                  <a:pt x="10119" y="270324"/>
                </a:lnTo>
                <a:lnTo>
                  <a:pt x="9125" y="277848"/>
                </a:lnTo>
                <a:lnTo>
                  <a:pt x="8462" y="285244"/>
                </a:lnTo>
                <a:lnTo>
                  <a:pt x="7226" y="291762"/>
                </a:lnTo>
                <a:lnTo>
                  <a:pt x="5608" y="297696"/>
                </a:lnTo>
                <a:lnTo>
                  <a:pt x="3736" y="303239"/>
                </a:lnTo>
                <a:lnTo>
                  <a:pt x="1656" y="313631"/>
                </a:lnTo>
                <a:lnTo>
                  <a:pt x="731" y="322748"/>
                </a:lnTo>
                <a:lnTo>
                  <a:pt x="138" y="332951"/>
                </a:lnTo>
                <a:lnTo>
                  <a:pt x="0" y="341742"/>
                </a:lnTo>
                <a:lnTo>
                  <a:pt x="791" y="342128"/>
                </a:lnTo>
                <a:lnTo>
                  <a:pt x="2112" y="342386"/>
                </a:lnTo>
                <a:lnTo>
                  <a:pt x="713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14"/>
          <p:cNvSpPr/>
          <p:nvPr/>
        </p:nvSpPr>
        <p:spPr>
          <a:xfrm>
            <a:off x="1371600" y="3564733"/>
            <a:ext cx="542926" cy="21430"/>
          </a:xfrm>
          <a:custGeom>
            <a:avLst/>
            <a:gdLst/>
            <a:ahLst/>
            <a:cxnLst/>
            <a:rect l="0" t="0" r="0" b="0"/>
            <a:pathLst>
              <a:path w="542926" h="21430">
                <a:moveTo>
                  <a:pt x="0" y="21429"/>
                </a:moveTo>
                <a:lnTo>
                  <a:pt x="101434" y="21429"/>
                </a:lnTo>
                <a:lnTo>
                  <a:pt x="107310" y="20635"/>
                </a:lnTo>
                <a:lnTo>
                  <a:pt x="112815" y="19312"/>
                </a:lnTo>
                <a:lnTo>
                  <a:pt x="118072" y="17637"/>
                </a:lnTo>
                <a:lnTo>
                  <a:pt x="123958" y="16519"/>
                </a:lnTo>
                <a:lnTo>
                  <a:pt x="130264" y="15775"/>
                </a:lnTo>
                <a:lnTo>
                  <a:pt x="136849" y="15278"/>
                </a:lnTo>
                <a:lnTo>
                  <a:pt x="150515" y="14726"/>
                </a:lnTo>
                <a:lnTo>
                  <a:pt x="157493" y="14579"/>
                </a:lnTo>
                <a:lnTo>
                  <a:pt x="165320" y="13688"/>
                </a:lnTo>
                <a:lnTo>
                  <a:pt x="173713" y="12300"/>
                </a:lnTo>
                <a:lnTo>
                  <a:pt x="182484" y="10580"/>
                </a:lnTo>
                <a:lnTo>
                  <a:pt x="190712" y="9434"/>
                </a:lnTo>
                <a:lnTo>
                  <a:pt x="198579" y="8670"/>
                </a:lnTo>
                <a:lnTo>
                  <a:pt x="206204" y="8160"/>
                </a:lnTo>
                <a:lnTo>
                  <a:pt x="223144" y="7595"/>
                </a:lnTo>
                <a:lnTo>
                  <a:pt x="232106" y="7443"/>
                </a:lnTo>
                <a:lnTo>
                  <a:pt x="241256" y="6549"/>
                </a:lnTo>
                <a:lnTo>
                  <a:pt x="250531" y="5159"/>
                </a:lnTo>
                <a:lnTo>
                  <a:pt x="259889" y="3439"/>
                </a:lnTo>
                <a:lnTo>
                  <a:pt x="269303" y="2292"/>
                </a:lnTo>
                <a:lnTo>
                  <a:pt x="278754" y="1527"/>
                </a:lnTo>
                <a:lnTo>
                  <a:pt x="288230" y="1017"/>
                </a:lnTo>
                <a:lnTo>
                  <a:pt x="309341" y="451"/>
                </a:lnTo>
                <a:lnTo>
                  <a:pt x="425124" y="0"/>
                </a:lnTo>
                <a:lnTo>
                  <a:pt x="433434" y="793"/>
                </a:lnTo>
                <a:lnTo>
                  <a:pt x="441356" y="2115"/>
                </a:lnTo>
                <a:lnTo>
                  <a:pt x="449018" y="3791"/>
                </a:lnTo>
                <a:lnTo>
                  <a:pt x="456508" y="4908"/>
                </a:lnTo>
                <a:lnTo>
                  <a:pt x="463882" y="5652"/>
                </a:lnTo>
                <a:lnTo>
                  <a:pt x="471180" y="6149"/>
                </a:lnTo>
                <a:lnTo>
                  <a:pt x="483521" y="6700"/>
                </a:lnTo>
                <a:lnTo>
                  <a:pt x="499394" y="7011"/>
                </a:lnTo>
                <a:lnTo>
                  <a:pt x="515188" y="7116"/>
                </a:lnTo>
                <a:lnTo>
                  <a:pt x="518877" y="7918"/>
                </a:lnTo>
                <a:lnTo>
                  <a:pt x="522924" y="9247"/>
                </a:lnTo>
                <a:lnTo>
                  <a:pt x="527210" y="10926"/>
                </a:lnTo>
                <a:lnTo>
                  <a:pt x="530861" y="12046"/>
                </a:lnTo>
                <a:lnTo>
                  <a:pt x="534088" y="12792"/>
                </a:lnTo>
                <a:lnTo>
                  <a:pt x="542925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15"/>
          <p:cNvSpPr/>
          <p:nvPr/>
        </p:nvSpPr>
        <p:spPr>
          <a:xfrm>
            <a:off x="1608363" y="3643312"/>
            <a:ext cx="234725" cy="114301"/>
          </a:xfrm>
          <a:custGeom>
            <a:avLst/>
            <a:gdLst/>
            <a:ahLst/>
            <a:cxnLst/>
            <a:rect l="0" t="0" r="0" b="0"/>
            <a:pathLst>
              <a:path w="234725" h="114301">
                <a:moveTo>
                  <a:pt x="41843" y="0"/>
                </a:moveTo>
                <a:lnTo>
                  <a:pt x="27857" y="0"/>
                </a:lnTo>
                <a:lnTo>
                  <a:pt x="27689" y="2117"/>
                </a:lnTo>
                <a:lnTo>
                  <a:pt x="27645" y="3792"/>
                </a:lnTo>
                <a:lnTo>
                  <a:pt x="27582" y="13736"/>
                </a:lnTo>
                <a:lnTo>
                  <a:pt x="26779" y="17888"/>
                </a:lnTo>
                <a:lnTo>
                  <a:pt x="25450" y="22244"/>
                </a:lnTo>
                <a:lnTo>
                  <a:pt x="23771" y="26736"/>
                </a:lnTo>
                <a:lnTo>
                  <a:pt x="22651" y="31317"/>
                </a:lnTo>
                <a:lnTo>
                  <a:pt x="21905" y="35960"/>
                </a:lnTo>
                <a:lnTo>
                  <a:pt x="21407" y="40642"/>
                </a:lnTo>
                <a:lnTo>
                  <a:pt x="21075" y="44557"/>
                </a:lnTo>
                <a:lnTo>
                  <a:pt x="20854" y="47961"/>
                </a:lnTo>
                <a:lnTo>
                  <a:pt x="20706" y="51024"/>
                </a:lnTo>
                <a:lnTo>
                  <a:pt x="19814" y="54653"/>
                </a:lnTo>
                <a:lnTo>
                  <a:pt x="18426" y="58661"/>
                </a:lnTo>
                <a:lnTo>
                  <a:pt x="16706" y="62920"/>
                </a:lnTo>
                <a:lnTo>
                  <a:pt x="15560" y="67346"/>
                </a:lnTo>
                <a:lnTo>
                  <a:pt x="14796" y="71885"/>
                </a:lnTo>
                <a:lnTo>
                  <a:pt x="14287" y="76498"/>
                </a:lnTo>
                <a:lnTo>
                  <a:pt x="13947" y="81162"/>
                </a:lnTo>
                <a:lnTo>
                  <a:pt x="13721" y="85858"/>
                </a:lnTo>
                <a:lnTo>
                  <a:pt x="13570" y="90576"/>
                </a:lnTo>
                <a:lnTo>
                  <a:pt x="12675" y="94515"/>
                </a:lnTo>
                <a:lnTo>
                  <a:pt x="11285" y="97935"/>
                </a:lnTo>
                <a:lnTo>
                  <a:pt x="9565" y="101009"/>
                </a:lnTo>
                <a:lnTo>
                  <a:pt x="8418" y="103852"/>
                </a:lnTo>
                <a:lnTo>
                  <a:pt x="7653" y="106541"/>
                </a:lnTo>
                <a:lnTo>
                  <a:pt x="6426" y="112768"/>
                </a:lnTo>
                <a:lnTo>
                  <a:pt x="5532" y="113278"/>
                </a:lnTo>
                <a:lnTo>
                  <a:pt x="0" y="114165"/>
                </a:lnTo>
                <a:lnTo>
                  <a:pt x="6739" y="114298"/>
                </a:lnTo>
                <a:lnTo>
                  <a:pt x="36122" y="114300"/>
                </a:lnTo>
                <a:lnTo>
                  <a:pt x="39616" y="113506"/>
                </a:lnTo>
                <a:lnTo>
                  <a:pt x="43534" y="112183"/>
                </a:lnTo>
                <a:lnTo>
                  <a:pt x="47733" y="110508"/>
                </a:lnTo>
                <a:lnTo>
                  <a:pt x="52119" y="109390"/>
                </a:lnTo>
                <a:lnTo>
                  <a:pt x="56631" y="108646"/>
                </a:lnTo>
                <a:lnTo>
                  <a:pt x="61227" y="108149"/>
                </a:lnTo>
                <a:lnTo>
                  <a:pt x="66672" y="107818"/>
                </a:lnTo>
                <a:lnTo>
                  <a:pt x="79072" y="107450"/>
                </a:lnTo>
                <a:lnTo>
                  <a:pt x="85712" y="106559"/>
                </a:lnTo>
                <a:lnTo>
                  <a:pt x="92520" y="105171"/>
                </a:lnTo>
                <a:lnTo>
                  <a:pt x="99440" y="103451"/>
                </a:lnTo>
                <a:lnTo>
                  <a:pt x="106435" y="102305"/>
                </a:lnTo>
                <a:lnTo>
                  <a:pt x="113479" y="101541"/>
                </a:lnTo>
                <a:lnTo>
                  <a:pt x="120557" y="101031"/>
                </a:lnTo>
                <a:lnTo>
                  <a:pt x="127656" y="100692"/>
                </a:lnTo>
                <a:lnTo>
                  <a:pt x="141894" y="100314"/>
                </a:lnTo>
                <a:lnTo>
                  <a:pt x="234724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16"/>
          <p:cNvSpPr/>
          <p:nvPr/>
        </p:nvSpPr>
        <p:spPr>
          <a:xfrm>
            <a:off x="1771650" y="3643312"/>
            <a:ext cx="35719" cy="285751"/>
          </a:xfrm>
          <a:custGeom>
            <a:avLst/>
            <a:gdLst/>
            <a:ahLst/>
            <a:cxnLst/>
            <a:rect l="0" t="0" r="0" b="0"/>
            <a:pathLst>
              <a:path w="35719" h="285751">
                <a:moveTo>
                  <a:pt x="35718" y="0"/>
                </a:moveTo>
                <a:lnTo>
                  <a:pt x="31926" y="0"/>
                </a:lnTo>
                <a:lnTo>
                  <a:pt x="30809" y="794"/>
                </a:lnTo>
                <a:lnTo>
                  <a:pt x="30064" y="2117"/>
                </a:lnTo>
                <a:lnTo>
                  <a:pt x="29567" y="3792"/>
                </a:lnTo>
                <a:lnTo>
                  <a:pt x="29016" y="9888"/>
                </a:lnTo>
                <a:lnTo>
                  <a:pt x="28771" y="18682"/>
                </a:lnTo>
                <a:lnTo>
                  <a:pt x="28662" y="30528"/>
                </a:lnTo>
                <a:lnTo>
                  <a:pt x="27839" y="36227"/>
                </a:lnTo>
                <a:lnTo>
                  <a:pt x="26497" y="41614"/>
                </a:lnTo>
                <a:lnTo>
                  <a:pt x="24808" y="46792"/>
                </a:lnTo>
                <a:lnTo>
                  <a:pt x="23682" y="53420"/>
                </a:lnTo>
                <a:lnTo>
                  <a:pt x="22932" y="61014"/>
                </a:lnTo>
                <a:lnTo>
                  <a:pt x="22431" y="69250"/>
                </a:lnTo>
                <a:lnTo>
                  <a:pt x="21875" y="84753"/>
                </a:lnTo>
                <a:lnTo>
                  <a:pt x="21727" y="92221"/>
                </a:lnTo>
                <a:lnTo>
                  <a:pt x="20835" y="99580"/>
                </a:lnTo>
                <a:lnTo>
                  <a:pt x="19446" y="106869"/>
                </a:lnTo>
                <a:lnTo>
                  <a:pt x="17726" y="114108"/>
                </a:lnTo>
                <a:lnTo>
                  <a:pt x="16580" y="122110"/>
                </a:lnTo>
                <a:lnTo>
                  <a:pt x="15816" y="130619"/>
                </a:lnTo>
                <a:lnTo>
                  <a:pt x="15306" y="139467"/>
                </a:lnTo>
                <a:lnTo>
                  <a:pt x="14740" y="157764"/>
                </a:lnTo>
                <a:lnTo>
                  <a:pt x="14377" y="191589"/>
                </a:lnTo>
                <a:lnTo>
                  <a:pt x="13553" y="199163"/>
                </a:lnTo>
                <a:lnTo>
                  <a:pt x="12210" y="206594"/>
                </a:lnTo>
                <a:lnTo>
                  <a:pt x="10521" y="213930"/>
                </a:lnTo>
                <a:lnTo>
                  <a:pt x="9395" y="221201"/>
                </a:lnTo>
                <a:lnTo>
                  <a:pt x="8645" y="228430"/>
                </a:lnTo>
                <a:lnTo>
                  <a:pt x="8144" y="235631"/>
                </a:lnTo>
                <a:lnTo>
                  <a:pt x="7017" y="242018"/>
                </a:lnTo>
                <a:lnTo>
                  <a:pt x="5471" y="247864"/>
                </a:lnTo>
                <a:lnTo>
                  <a:pt x="3648" y="253349"/>
                </a:lnTo>
                <a:lnTo>
                  <a:pt x="2432" y="258594"/>
                </a:lnTo>
                <a:lnTo>
                  <a:pt x="1621" y="263677"/>
                </a:lnTo>
                <a:lnTo>
                  <a:pt x="1080" y="268653"/>
                </a:lnTo>
                <a:lnTo>
                  <a:pt x="480" y="276299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17"/>
          <p:cNvSpPr/>
          <p:nvPr/>
        </p:nvSpPr>
        <p:spPr>
          <a:xfrm>
            <a:off x="2464593" y="3567760"/>
            <a:ext cx="535783" cy="32691"/>
          </a:xfrm>
          <a:custGeom>
            <a:avLst/>
            <a:gdLst/>
            <a:ahLst/>
            <a:cxnLst/>
            <a:rect l="0" t="0" r="0" b="0"/>
            <a:pathLst>
              <a:path w="535783" h="32691">
                <a:moveTo>
                  <a:pt x="0" y="32690"/>
                </a:moveTo>
                <a:lnTo>
                  <a:pt x="0" y="25840"/>
                </a:lnTo>
                <a:lnTo>
                  <a:pt x="11377" y="25633"/>
                </a:lnTo>
                <a:lnTo>
                  <a:pt x="16316" y="24810"/>
                </a:lnTo>
                <a:lnTo>
                  <a:pt x="21196" y="23468"/>
                </a:lnTo>
                <a:lnTo>
                  <a:pt x="26037" y="21779"/>
                </a:lnTo>
                <a:lnTo>
                  <a:pt x="31646" y="20654"/>
                </a:lnTo>
                <a:lnTo>
                  <a:pt x="37766" y="19903"/>
                </a:lnTo>
                <a:lnTo>
                  <a:pt x="51710" y="19069"/>
                </a:lnTo>
                <a:lnTo>
                  <a:pt x="68491" y="18698"/>
                </a:lnTo>
                <a:lnTo>
                  <a:pt x="77411" y="17806"/>
                </a:lnTo>
                <a:lnTo>
                  <a:pt x="86532" y="16417"/>
                </a:lnTo>
                <a:lnTo>
                  <a:pt x="95788" y="14698"/>
                </a:lnTo>
                <a:lnTo>
                  <a:pt x="105134" y="13551"/>
                </a:lnTo>
                <a:lnTo>
                  <a:pt x="114539" y="12787"/>
                </a:lnTo>
                <a:lnTo>
                  <a:pt x="123985" y="12277"/>
                </a:lnTo>
                <a:lnTo>
                  <a:pt x="145063" y="11711"/>
                </a:lnTo>
                <a:lnTo>
                  <a:pt x="156240" y="11561"/>
                </a:lnTo>
                <a:lnTo>
                  <a:pt x="166866" y="10666"/>
                </a:lnTo>
                <a:lnTo>
                  <a:pt x="177125" y="9276"/>
                </a:lnTo>
                <a:lnTo>
                  <a:pt x="187140" y="7555"/>
                </a:lnTo>
                <a:lnTo>
                  <a:pt x="197785" y="6409"/>
                </a:lnTo>
                <a:lnTo>
                  <a:pt x="208850" y="5643"/>
                </a:lnTo>
                <a:lnTo>
                  <a:pt x="230935" y="4794"/>
                </a:lnTo>
                <a:lnTo>
                  <a:pt x="262012" y="4316"/>
                </a:lnTo>
                <a:lnTo>
                  <a:pt x="344959" y="4122"/>
                </a:lnTo>
                <a:lnTo>
                  <a:pt x="354592" y="3326"/>
                </a:lnTo>
                <a:lnTo>
                  <a:pt x="364188" y="2001"/>
                </a:lnTo>
                <a:lnTo>
                  <a:pt x="373761" y="325"/>
                </a:lnTo>
                <a:lnTo>
                  <a:pt x="382524" y="0"/>
                </a:lnTo>
                <a:lnTo>
                  <a:pt x="390748" y="578"/>
                </a:lnTo>
                <a:lnTo>
                  <a:pt x="398611" y="1757"/>
                </a:lnTo>
                <a:lnTo>
                  <a:pt x="406234" y="2543"/>
                </a:lnTo>
                <a:lnTo>
                  <a:pt x="421055" y="3416"/>
                </a:lnTo>
                <a:lnTo>
                  <a:pt x="435579" y="3804"/>
                </a:lnTo>
                <a:lnTo>
                  <a:pt x="500006" y="4112"/>
                </a:lnTo>
                <a:lnTo>
                  <a:pt x="535782" y="41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18"/>
          <p:cNvSpPr/>
          <p:nvPr/>
        </p:nvSpPr>
        <p:spPr>
          <a:xfrm>
            <a:off x="2607503" y="3686175"/>
            <a:ext cx="235710" cy="121442"/>
          </a:xfrm>
          <a:custGeom>
            <a:avLst/>
            <a:gdLst/>
            <a:ahLst/>
            <a:cxnLst/>
            <a:rect l="0" t="0" r="0" b="0"/>
            <a:pathLst>
              <a:path w="235710" h="121442">
                <a:moveTo>
                  <a:pt x="49972" y="0"/>
                </a:moveTo>
                <a:lnTo>
                  <a:pt x="42828" y="0"/>
                </a:lnTo>
                <a:lnTo>
                  <a:pt x="42828" y="9942"/>
                </a:lnTo>
                <a:lnTo>
                  <a:pt x="42034" y="12978"/>
                </a:lnTo>
                <a:lnTo>
                  <a:pt x="40711" y="16590"/>
                </a:lnTo>
                <a:lnTo>
                  <a:pt x="39036" y="20584"/>
                </a:lnTo>
                <a:lnTo>
                  <a:pt x="37918" y="24835"/>
                </a:lnTo>
                <a:lnTo>
                  <a:pt x="37174" y="29257"/>
                </a:lnTo>
                <a:lnTo>
                  <a:pt x="36677" y="33792"/>
                </a:lnTo>
                <a:lnTo>
                  <a:pt x="35552" y="38403"/>
                </a:lnTo>
                <a:lnTo>
                  <a:pt x="34009" y="43064"/>
                </a:lnTo>
                <a:lnTo>
                  <a:pt x="32186" y="47759"/>
                </a:lnTo>
                <a:lnTo>
                  <a:pt x="30177" y="52477"/>
                </a:lnTo>
                <a:lnTo>
                  <a:pt x="25828" y="61952"/>
                </a:lnTo>
                <a:lnTo>
                  <a:pt x="18917" y="76212"/>
                </a:lnTo>
                <a:lnTo>
                  <a:pt x="17362" y="80176"/>
                </a:lnTo>
                <a:lnTo>
                  <a:pt x="16326" y="83613"/>
                </a:lnTo>
                <a:lnTo>
                  <a:pt x="15635" y="86698"/>
                </a:lnTo>
                <a:lnTo>
                  <a:pt x="14380" y="89548"/>
                </a:lnTo>
                <a:lnTo>
                  <a:pt x="12751" y="92243"/>
                </a:lnTo>
                <a:lnTo>
                  <a:pt x="10870" y="94832"/>
                </a:lnTo>
                <a:lnTo>
                  <a:pt x="8822" y="97353"/>
                </a:lnTo>
                <a:lnTo>
                  <a:pt x="6664" y="99827"/>
                </a:lnTo>
                <a:lnTo>
                  <a:pt x="4431" y="102270"/>
                </a:lnTo>
                <a:lnTo>
                  <a:pt x="2942" y="104692"/>
                </a:lnTo>
                <a:lnTo>
                  <a:pt x="1950" y="107101"/>
                </a:lnTo>
                <a:lnTo>
                  <a:pt x="357" y="112877"/>
                </a:lnTo>
                <a:lnTo>
                  <a:pt x="140" y="115784"/>
                </a:lnTo>
                <a:lnTo>
                  <a:pt x="0" y="120326"/>
                </a:lnTo>
                <a:lnTo>
                  <a:pt x="782" y="120698"/>
                </a:lnTo>
                <a:lnTo>
                  <a:pt x="5675" y="121223"/>
                </a:lnTo>
                <a:lnTo>
                  <a:pt x="12152" y="121378"/>
                </a:lnTo>
                <a:lnTo>
                  <a:pt x="37083" y="121441"/>
                </a:lnTo>
                <a:lnTo>
                  <a:pt x="40585" y="120648"/>
                </a:lnTo>
                <a:lnTo>
                  <a:pt x="44508" y="119326"/>
                </a:lnTo>
                <a:lnTo>
                  <a:pt x="48711" y="117650"/>
                </a:lnTo>
                <a:lnTo>
                  <a:pt x="53100" y="116533"/>
                </a:lnTo>
                <a:lnTo>
                  <a:pt x="57613" y="115789"/>
                </a:lnTo>
                <a:lnTo>
                  <a:pt x="62210" y="115292"/>
                </a:lnTo>
                <a:lnTo>
                  <a:pt x="66862" y="114167"/>
                </a:lnTo>
                <a:lnTo>
                  <a:pt x="71550" y="112624"/>
                </a:lnTo>
                <a:lnTo>
                  <a:pt x="76263" y="110801"/>
                </a:lnTo>
                <a:lnTo>
                  <a:pt x="80993" y="109586"/>
                </a:lnTo>
                <a:lnTo>
                  <a:pt x="85734" y="108776"/>
                </a:lnTo>
                <a:lnTo>
                  <a:pt x="90482" y="108236"/>
                </a:lnTo>
                <a:lnTo>
                  <a:pt x="94441" y="107082"/>
                </a:lnTo>
                <a:lnTo>
                  <a:pt x="100957" y="103684"/>
                </a:lnTo>
                <a:lnTo>
                  <a:pt x="105393" y="102460"/>
                </a:lnTo>
                <a:lnTo>
                  <a:pt x="110732" y="101644"/>
                </a:lnTo>
                <a:lnTo>
                  <a:pt x="116672" y="101100"/>
                </a:lnTo>
                <a:lnTo>
                  <a:pt x="122220" y="100737"/>
                </a:lnTo>
                <a:lnTo>
                  <a:pt x="132617" y="100334"/>
                </a:lnTo>
                <a:lnTo>
                  <a:pt x="137612" y="99433"/>
                </a:lnTo>
                <a:lnTo>
                  <a:pt x="142530" y="98038"/>
                </a:lnTo>
                <a:lnTo>
                  <a:pt x="147396" y="96315"/>
                </a:lnTo>
                <a:lnTo>
                  <a:pt x="152227" y="95166"/>
                </a:lnTo>
                <a:lnTo>
                  <a:pt x="157036" y="94400"/>
                </a:lnTo>
                <a:lnTo>
                  <a:pt x="161829" y="93890"/>
                </a:lnTo>
                <a:lnTo>
                  <a:pt x="166612" y="93549"/>
                </a:lnTo>
                <a:lnTo>
                  <a:pt x="171388" y="93322"/>
                </a:lnTo>
                <a:lnTo>
                  <a:pt x="176160" y="93171"/>
                </a:lnTo>
                <a:lnTo>
                  <a:pt x="180134" y="93864"/>
                </a:lnTo>
                <a:lnTo>
                  <a:pt x="186668" y="96750"/>
                </a:lnTo>
                <a:lnTo>
                  <a:pt x="190315" y="97838"/>
                </a:lnTo>
                <a:lnTo>
                  <a:pt x="194334" y="98562"/>
                </a:lnTo>
                <a:lnTo>
                  <a:pt x="198600" y="99046"/>
                </a:lnTo>
                <a:lnTo>
                  <a:pt x="203032" y="99368"/>
                </a:lnTo>
                <a:lnTo>
                  <a:pt x="207575" y="99583"/>
                </a:lnTo>
                <a:lnTo>
                  <a:pt x="219435" y="99885"/>
                </a:lnTo>
                <a:lnTo>
                  <a:pt x="235709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19"/>
          <p:cNvSpPr/>
          <p:nvPr/>
        </p:nvSpPr>
        <p:spPr>
          <a:xfrm>
            <a:off x="2786062" y="3679118"/>
            <a:ext cx="35720" cy="235658"/>
          </a:xfrm>
          <a:custGeom>
            <a:avLst/>
            <a:gdLst/>
            <a:ahLst/>
            <a:cxnLst/>
            <a:rect l="0" t="0" r="0" b="0"/>
            <a:pathLst>
              <a:path w="35720" h="235658">
                <a:moveTo>
                  <a:pt x="35719" y="7057"/>
                </a:moveTo>
                <a:lnTo>
                  <a:pt x="35719" y="3264"/>
                </a:lnTo>
                <a:lnTo>
                  <a:pt x="34925" y="2147"/>
                </a:lnTo>
                <a:lnTo>
                  <a:pt x="33602" y="1402"/>
                </a:lnTo>
                <a:lnTo>
                  <a:pt x="28869" y="0"/>
                </a:lnTo>
                <a:lnTo>
                  <a:pt x="28592" y="7193"/>
                </a:lnTo>
                <a:lnTo>
                  <a:pt x="28583" y="10557"/>
                </a:lnTo>
                <a:lnTo>
                  <a:pt x="29374" y="12565"/>
                </a:lnTo>
                <a:lnTo>
                  <a:pt x="30695" y="14698"/>
                </a:lnTo>
                <a:lnTo>
                  <a:pt x="32370" y="16913"/>
                </a:lnTo>
                <a:lnTo>
                  <a:pt x="33486" y="19977"/>
                </a:lnTo>
                <a:lnTo>
                  <a:pt x="34230" y="23608"/>
                </a:lnTo>
                <a:lnTo>
                  <a:pt x="34726" y="27616"/>
                </a:lnTo>
                <a:lnTo>
                  <a:pt x="34264" y="31875"/>
                </a:lnTo>
                <a:lnTo>
                  <a:pt x="33161" y="36302"/>
                </a:lnTo>
                <a:lnTo>
                  <a:pt x="31632" y="40842"/>
                </a:lnTo>
                <a:lnTo>
                  <a:pt x="30613" y="46249"/>
                </a:lnTo>
                <a:lnTo>
                  <a:pt x="29934" y="52235"/>
                </a:lnTo>
                <a:lnTo>
                  <a:pt x="29481" y="58606"/>
                </a:lnTo>
                <a:lnTo>
                  <a:pt x="29179" y="65236"/>
                </a:lnTo>
                <a:lnTo>
                  <a:pt x="28844" y="78951"/>
                </a:lnTo>
                <a:lnTo>
                  <a:pt x="28655" y="100061"/>
                </a:lnTo>
                <a:lnTo>
                  <a:pt x="27834" y="107159"/>
                </a:lnTo>
                <a:lnTo>
                  <a:pt x="26494" y="114273"/>
                </a:lnTo>
                <a:lnTo>
                  <a:pt x="24806" y="121397"/>
                </a:lnTo>
                <a:lnTo>
                  <a:pt x="23681" y="128527"/>
                </a:lnTo>
                <a:lnTo>
                  <a:pt x="22931" y="135662"/>
                </a:lnTo>
                <a:lnTo>
                  <a:pt x="22431" y="142799"/>
                </a:lnTo>
                <a:lnTo>
                  <a:pt x="22098" y="149146"/>
                </a:lnTo>
                <a:lnTo>
                  <a:pt x="21728" y="160430"/>
                </a:lnTo>
                <a:lnTo>
                  <a:pt x="20835" y="166456"/>
                </a:lnTo>
                <a:lnTo>
                  <a:pt x="19446" y="172854"/>
                </a:lnTo>
                <a:lnTo>
                  <a:pt x="17727" y="179501"/>
                </a:lnTo>
                <a:lnTo>
                  <a:pt x="16580" y="185519"/>
                </a:lnTo>
                <a:lnTo>
                  <a:pt x="15816" y="191119"/>
                </a:lnTo>
                <a:lnTo>
                  <a:pt x="15306" y="196440"/>
                </a:lnTo>
                <a:lnTo>
                  <a:pt x="14173" y="201574"/>
                </a:lnTo>
                <a:lnTo>
                  <a:pt x="12624" y="206585"/>
                </a:lnTo>
                <a:lnTo>
                  <a:pt x="10797" y="211513"/>
                </a:lnTo>
                <a:lnTo>
                  <a:pt x="9579" y="215592"/>
                </a:lnTo>
                <a:lnTo>
                  <a:pt x="8767" y="219106"/>
                </a:lnTo>
                <a:lnTo>
                  <a:pt x="7865" y="225125"/>
                </a:lnTo>
                <a:lnTo>
                  <a:pt x="7358" y="232183"/>
                </a:lnTo>
                <a:lnTo>
                  <a:pt x="7239" y="234113"/>
                </a:lnTo>
                <a:lnTo>
                  <a:pt x="6413" y="234627"/>
                </a:lnTo>
                <a:lnTo>
                  <a:pt x="5069" y="234970"/>
                </a:lnTo>
                <a:lnTo>
                  <a:pt x="0" y="2356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20"/>
          <p:cNvSpPr/>
          <p:nvPr/>
        </p:nvSpPr>
        <p:spPr>
          <a:xfrm>
            <a:off x="2350296" y="4136276"/>
            <a:ext cx="199701" cy="456824"/>
          </a:xfrm>
          <a:custGeom>
            <a:avLst/>
            <a:gdLst/>
            <a:ahLst/>
            <a:cxnLst/>
            <a:rect l="0" t="0" r="0" b="0"/>
            <a:pathLst>
              <a:path w="199701" h="456824">
                <a:moveTo>
                  <a:pt x="21429" y="21386"/>
                </a:moveTo>
                <a:lnTo>
                  <a:pt x="7443" y="21386"/>
                </a:lnTo>
                <a:lnTo>
                  <a:pt x="7231" y="25178"/>
                </a:lnTo>
                <a:lnTo>
                  <a:pt x="6407" y="27089"/>
                </a:lnTo>
                <a:lnTo>
                  <a:pt x="2249" y="33571"/>
                </a:lnTo>
                <a:lnTo>
                  <a:pt x="998" y="38178"/>
                </a:lnTo>
                <a:lnTo>
                  <a:pt x="294" y="49027"/>
                </a:lnTo>
                <a:lnTo>
                  <a:pt x="85" y="62296"/>
                </a:lnTo>
                <a:lnTo>
                  <a:pt x="0" y="104741"/>
                </a:lnTo>
                <a:lnTo>
                  <a:pt x="2115" y="116376"/>
                </a:lnTo>
                <a:lnTo>
                  <a:pt x="4907" y="128691"/>
                </a:lnTo>
                <a:lnTo>
                  <a:pt x="6148" y="139457"/>
                </a:lnTo>
                <a:lnTo>
                  <a:pt x="6847" y="150650"/>
                </a:lnTo>
                <a:lnTo>
                  <a:pt x="10846" y="162786"/>
                </a:lnTo>
                <a:lnTo>
                  <a:pt x="14399" y="175406"/>
                </a:lnTo>
                <a:lnTo>
                  <a:pt x="17775" y="180591"/>
                </a:lnTo>
                <a:lnTo>
                  <a:pt x="19787" y="182292"/>
                </a:lnTo>
                <a:lnTo>
                  <a:pt x="21921" y="183425"/>
                </a:lnTo>
                <a:lnTo>
                  <a:pt x="24138" y="184181"/>
                </a:lnTo>
                <a:lnTo>
                  <a:pt x="28718" y="187137"/>
                </a:lnTo>
                <a:lnTo>
                  <a:pt x="31051" y="189037"/>
                </a:lnTo>
                <a:lnTo>
                  <a:pt x="33400" y="190303"/>
                </a:lnTo>
                <a:lnTo>
                  <a:pt x="38126" y="191710"/>
                </a:lnTo>
                <a:lnTo>
                  <a:pt x="42873" y="192336"/>
                </a:lnTo>
                <a:lnTo>
                  <a:pt x="47628" y="192614"/>
                </a:lnTo>
                <a:lnTo>
                  <a:pt x="52387" y="192738"/>
                </a:lnTo>
                <a:lnTo>
                  <a:pt x="55561" y="191977"/>
                </a:lnTo>
                <a:lnTo>
                  <a:pt x="59265" y="190676"/>
                </a:lnTo>
                <a:lnTo>
                  <a:pt x="63322" y="189015"/>
                </a:lnTo>
                <a:lnTo>
                  <a:pt x="66820" y="187113"/>
                </a:lnTo>
                <a:lnTo>
                  <a:pt x="72823" y="182884"/>
                </a:lnTo>
                <a:lnTo>
                  <a:pt x="76329" y="181439"/>
                </a:lnTo>
                <a:lnTo>
                  <a:pt x="80254" y="180476"/>
                </a:lnTo>
                <a:lnTo>
                  <a:pt x="84458" y="179833"/>
                </a:lnTo>
                <a:lnTo>
                  <a:pt x="88848" y="178611"/>
                </a:lnTo>
                <a:lnTo>
                  <a:pt x="93362" y="177003"/>
                </a:lnTo>
                <a:lnTo>
                  <a:pt x="97959" y="175137"/>
                </a:lnTo>
                <a:lnTo>
                  <a:pt x="101818" y="172305"/>
                </a:lnTo>
                <a:lnTo>
                  <a:pt x="105184" y="168830"/>
                </a:lnTo>
                <a:lnTo>
                  <a:pt x="108222" y="164926"/>
                </a:lnTo>
                <a:lnTo>
                  <a:pt x="111834" y="161529"/>
                </a:lnTo>
                <a:lnTo>
                  <a:pt x="115830" y="158471"/>
                </a:lnTo>
                <a:lnTo>
                  <a:pt x="120082" y="155639"/>
                </a:lnTo>
                <a:lnTo>
                  <a:pt x="123710" y="152956"/>
                </a:lnTo>
                <a:lnTo>
                  <a:pt x="129858" y="147860"/>
                </a:lnTo>
                <a:lnTo>
                  <a:pt x="135236" y="140832"/>
                </a:lnTo>
                <a:lnTo>
                  <a:pt x="140272" y="132417"/>
                </a:lnTo>
                <a:lnTo>
                  <a:pt x="145156" y="123386"/>
                </a:lnTo>
                <a:lnTo>
                  <a:pt x="147856" y="116196"/>
                </a:lnTo>
                <a:lnTo>
                  <a:pt x="149850" y="109561"/>
                </a:lnTo>
                <a:lnTo>
                  <a:pt x="153382" y="101321"/>
                </a:lnTo>
                <a:lnTo>
                  <a:pt x="155481" y="90250"/>
                </a:lnTo>
                <a:lnTo>
                  <a:pt x="156413" y="78186"/>
                </a:lnTo>
                <a:lnTo>
                  <a:pt x="156828" y="67533"/>
                </a:lnTo>
                <a:lnTo>
                  <a:pt x="159129" y="57506"/>
                </a:lnTo>
                <a:lnTo>
                  <a:pt x="162004" y="47758"/>
                </a:lnTo>
                <a:lnTo>
                  <a:pt x="163622" y="34139"/>
                </a:lnTo>
                <a:lnTo>
                  <a:pt x="164169" y="19907"/>
                </a:lnTo>
                <a:lnTo>
                  <a:pt x="164214" y="15638"/>
                </a:lnTo>
                <a:lnTo>
                  <a:pt x="163450" y="11997"/>
                </a:lnTo>
                <a:lnTo>
                  <a:pt x="157217" y="57"/>
                </a:lnTo>
                <a:lnTo>
                  <a:pt x="157186" y="0"/>
                </a:lnTo>
                <a:lnTo>
                  <a:pt x="157160" y="20541"/>
                </a:lnTo>
                <a:lnTo>
                  <a:pt x="159277" y="29213"/>
                </a:lnTo>
                <a:lnTo>
                  <a:pt x="162069" y="38359"/>
                </a:lnTo>
                <a:lnTo>
                  <a:pt x="163311" y="47715"/>
                </a:lnTo>
                <a:lnTo>
                  <a:pt x="163862" y="59281"/>
                </a:lnTo>
                <a:lnTo>
                  <a:pt x="164901" y="72360"/>
                </a:lnTo>
                <a:lnTo>
                  <a:pt x="168009" y="86110"/>
                </a:lnTo>
                <a:lnTo>
                  <a:pt x="169919" y="100158"/>
                </a:lnTo>
                <a:lnTo>
                  <a:pt x="171562" y="114340"/>
                </a:lnTo>
                <a:lnTo>
                  <a:pt x="174938" y="128580"/>
                </a:lnTo>
                <a:lnTo>
                  <a:pt x="176967" y="142847"/>
                </a:lnTo>
                <a:lnTo>
                  <a:pt x="177509" y="149985"/>
                </a:lnTo>
                <a:lnTo>
                  <a:pt x="178663" y="157919"/>
                </a:lnTo>
                <a:lnTo>
                  <a:pt x="180227" y="166383"/>
                </a:lnTo>
                <a:lnTo>
                  <a:pt x="182062" y="175200"/>
                </a:lnTo>
                <a:lnTo>
                  <a:pt x="183287" y="184254"/>
                </a:lnTo>
                <a:lnTo>
                  <a:pt x="184103" y="193465"/>
                </a:lnTo>
                <a:lnTo>
                  <a:pt x="184647" y="202780"/>
                </a:lnTo>
                <a:lnTo>
                  <a:pt x="185803" y="211372"/>
                </a:lnTo>
                <a:lnTo>
                  <a:pt x="187368" y="219481"/>
                </a:lnTo>
                <a:lnTo>
                  <a:pt x="189205" y="227268"/>
                </a:lnTo>
                <a:lnTo>
                  <a:pt x="190429" y="235635"/>
                </a:lnTo>
                <a:lnTo>
                  <a:pt x="191246" y="244387"/>
                </a:lnTo>
                <a:lnTo>
                  <a:pt x="191790" y="253397"/>
                </a:lnTo>
                <a:lnTo>
                  <a:pt x="192947" y="261785"/>
                </a:lnTo>
                <a:lnTo>
                  <a:pt x="194511" y="269758"/>
                </a:lnTo>
                <a:lnTo>
                  <a:pt x="196348" y="277455"/>
                </a:lnTo>
                <a:lnTo>
                  <a:pt x="197573" y="285761"/>
                </a:lnTo>
                <a:lnTo>
                  <a:pt x="198389" y="294474"/>
                </a:lnTo>
                <a:lnTo>
                  <a:pt x="198934" y="303457"/>
                </a:lnTo>
                <a:lnTo>
                  <a:pt x="199539" y="319788"/>
                </a:lnTo>
                <a:lnTo>
                  <a:pt x="199700" y="327477"/>
                </a:lnTo>
                <a:lnTo>
                  <a:pt x="199014" y="334984"/>
                </a:lnTo>
                <a:lnTo>
                  <a:pt x="197762" y="342370"/>
                </a:lnTo>
                <a:lnTo>
                  <a:pt x="196135" y="349675"/>
                </a:lnTo>
                <a:lnTo>
                  <a:pt x="195049" y="356927"/>
                </a:lnTo>
                <a:lnTo>
                  <a:pt x="194326" y="364143"/>
                </a:lnTo>
                <a:lnTo>
                  <a:pt x="193522" y="377716"/>
                </a:lnTo>
                <a:lnTo>
                  <a:pt x="193164" y="389040"/>
                </a:lnTo>
                <a:lnTo>
                  <a:pt x="190889" y="399365"/>
                </a:lnTo>
                <a:lnTo>
                  <a:pt x="187232" y="409245"/>
                </a:lnTo>
                <a:lnTo>
                  <a:pt x="182961" y="418928"/>
                </a:lnTo>
                <a:lnTo>
                  <a:pt x="178416" y="426407"/>
                </a:lnTo>
                <a:lnTo>
                  <a:pt x="176093" y="429512"/>
                </a:lnTo>
                <a:lnTo>
                  <a:pt x="172957" y="432376"/>
                </a:lnTo>
                <a:lnTo>
                  <a:pt x="169279" y="435080"/>
                </a:lnTo>
                <a:lnTo>
                  <a:pt x="165239" y="437676"/>
                </a:lnTo>
                <a:lnTo>
                  <a:pt x="161752" y="440200"/>
                </a:lnTo>
                <a:lnTo>
                  <a:pt x="155761" y="445121"/>
                </a:lnTo>
                <a:lnTo>
                  <a:pt x="152259" y="446752"/>
                </a:lnTo>
                <a:lnTo>
                  <a:pt x="148336" y="447838"/>
                </a:lnTo>
                <a:lnTo>
                  <a:pt x="144134" y="448562"/>
                </a:lnTo>
                <a:lnTo>
                  <a:pt x="140538" y="449839"/>
                </a:lnTo>
                <a:lnTo>
                  <a:pt x="134427" y="453374"/>
                </a:lnTo>
                <a:lnTo>
                  <a:pt x="130892" y="454635"/>
                </a:lnTo>
                <a:lnTo>
                  <a:pt x="126948" y="455474"/>
                </a:lnTo>
                <a:lnTo>
                  <a:pt x="122731" y="456035"/>
                </a:lnTo>
                <a:lnTo>
                  <a:pt x="118332" y="456408"/>
                </a:lnTo>
                <a:lnTo>
                  <a:pt x="113812" y="456657"/>
                </a:lnTo>
                <a:lnTo>
                  <a:pt x="109211" y="456823"/>
                </a:lnTo>
                <a:lnTo>
                  <a:pt x="104557" y="456140"/>
                </a:lnTo>
                <a:lnTo>
                  <a:pt x="99866" y="454891"/>
                </a:lnTo>
                <a:lnTo>
                  <a:pt x="95151" y="453264"/>
                </a:lnTo>
                <a:lnTo>
                  <a:pt x="91215" y="452180"/>
                </a:lnTo>
                <a:lnTo>
                  <a:pt x="87796" y="451457"/>
                </a:lnTo>
                <a:lnTo>
                  <a:pt x="84724" y="450975"/>
                </a:lnTo>
                <a:lnTo>
                  <a:pt x="81088" y="450654"/>
                </a:lnTo>
                <a:lnTo>
                  <a:pt x="77076" y="450440"/>
                </a:lnTo>
                <a:lnTo>
                  <a:pt x="72815" y="450297"/>
                </a:lnTo>
                <a:lnTo>
                  <a:pt x="69180" y="449408"/>
                </a:lnTo>
                <a:lnTo>
                  <a:pt x="63024" y="446303"/>
                </a:lnTo>
                <a:lnTo>
                  <a:pt x="57643" y="442278"/>
                </a:lnTo>
                <a:lnTo>
                  <a:pt x="52605" y="437843"/>
                </a:lnTo>
                <a:lnTo>
                  <a:pt x="47720" y="433226"/>
                </a:lnTo>
                <a:lnTo>
                  <a:pt x="46100" y="430090"/>
                </a:lnTo>
                <a:lnTo>
                  <a:pt x="44300" y="422372"/>
                </a:lnTo>
                <a:lnTo>
                  <a:pt x="43144" y="410185"/>
                </a:lnTo>
                <a:lnTo>
                  <a:pt x="42860" y="4000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21"/>
          <p:cNvSpPr/>
          <p:nvPr/>
        </p:nvSpPr>
        <p:spPr>
          <a:xfrm>
            <a:off x="2678906" y="4121943"/>
            <a:ext cx="178595" cy="35720"/>
          </a:xfrm>
          <a:custGeom>
            <a:avLst/>
            <a:gdLst/>
            <a:ahLst/>
            <a:cxnLst/>
            <a:rect l="0" t="0" r="0" b="0"/>
            <a:pathLst>
              <a:path w="178595" h="35720">
                <a:moveTo>
                  <a:pt x="0" y="35719"/>
                </a:moveTo>
                <a:lnTo>
                  <a:pt x="20585" y="35719"/>
                </a:lnTo>
                <a:lnTo>
                  <a:pt x="24042" y="34925"/>
                </a:lnTo>
                <a:lnTo>
                  <a:pt x="27141" y="33602"/>
                </a:lnTo>
                <a:lnTo>
                  <a:pt x="30000" y="31927"/>
                </a:lnTo>
                <a:lnTo>
                  <a:pt x="33493" y="30809"/>
                </a:lnTo>
                <a:lnTo>
                  <a:pt x="37410" y="30065"/>
                </a:lnTo>
                <a:lnTo>
                  <a:pt x="41609" y="29568"/>
                </a:lnTo>
                <a:lnTo>
                  <a:pt x="45202" y="29237"/>
                </a:lnTo>
                <a:lnTo>
                  <a:pt x="48391" y="29016"/>
                </a:lnTo>
                <a:lnTo>
                  <a:pt x="51310" y="28869"/>
                </a:lnTo>
                <a:lnTo>
                  <a:pt x="54844" y="27978"/>
                </a:lnTo>
                <a:lnTo>
                  <a:pt x="58788" y="26590"/>
                </a:lnTo>
                <a:lnTo>
                  <a:pt x="63004" y="24870"/>
                </a:lnTo>
                <a:lnTo>
                  <a:pt x="68197" y="23724"/>
                </a:lnTo>
                <a:lnTo>
                  <a:pt x="74039" y="22960"/>
                </a:lnTo>
                <a:lnTo>
                  <a:pt x="80316" y="22450"/>
                </a:lnTo>
                <a:lnTo>
                  <a:pt x="86088" y="21317"/>
                </a:lnTo>
                <a:lnTo>
                  <a:pt x="91523" y="19768"/>
                </a:lnTo>
                <a:lnTo>
                  <a:pt x="96734" y="17941"/>
                </a:lnTo>
                <a:lnTo>
                  <a:pt x="101795" y="15930"/>
                </a:lnTo>
                <a:lnTo>
                  <a:pt x="106757" y="13795"/>
                </a:lnTo>
                <a:lnTo>
                  <a:pt x="111653" y="11578"/>
                </a:lnTo>
                <a:lnTo>
                  <a:pt x="117298" y="10100"/>
                </a:lnTo>
                <a:lnTo>
                  <a:pt x="123442" y="9115"/>
                </a:lnTo>
                <a:lnTo>
                  <a:pt x="129920" y="8458"/>
                </a:lnTo>
                <a:lnTo>
                  <a:pt x="135032" y="7227"/>
                </a:lnTo>
                <a:lnTo>
                  <a:pt x="139233" y="5612"/>
                </a:lnTo>
                <a:lnTo>
                  <a:pt x="142829" y="3741"/>
                </a:lnTo>
                <a:lnTo>
                  <a:pt x="146813" y="2494"/>
                </a:lnTo>
                <a:lnTo>
                  <a:pt x="151056" y="1663"/>
                </a:lnTo>
                <a:lnTo>
                  <a:pt x="155473" y="1109"/>
                </a:lnTo>
                <a:lnTo>
                  <a:pt x="160005" y="739"/>
                </a:lnTo>
                <a:lnTo>
                  <a:pt x="164614" y="493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22"/>
          <p:cNvSpPr/>
          <p:nvPr/>
        </p:nvSpPr>
        <p:spPr>
          <a:xfrm>
            <a:off x="2714625" y="4200525"/>
            <a:ext cx="171451" cy="28576"/>
          </a:xfrm>
          <a:custGeom>
            <a:avLst/>
            <a:gdLst/>
            <a:ahLst/>
            <a:cxnLst/>
            <a:rect l="0" t="0" r="0" b="0"/>
            <a:pathLst>
              <a:path w="171451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9943" y="24782"/>
                </a:lnTo>
                <a:lnTo>
                  <a:pt x="12978" y="23665"/>
                </a:lnTo>
                <a:lnTo>
                  <a:pt x="16590" y="22920"/>
                </a:lnTo>
                <a:lnTo>
                  <a:pt x="20585" y="22424"/>
                </a:lnTo>
                <a:lnTo>
                  <a:pt x="24042" y="22093"/>
                </a:lnTo>
                <a:lnTo>
                  <a:pt x="27140" y="21872"/>
                </a:lnTo>
                <a:lnTo>
                  <a:pt x="29999" y="21725"/>
                </a:lnTo>
                <a:lnTo>
                  <a:pt x="39527" y="21562"/>
                </a:lnTo>
                <a:lnTo>
                  <a:pt x="61253" y="21456"/>
                </a:lnTo>
                <a:lnTo>
                  <a:pt x="66235" y="20654"/>
                </a:lnTo>
                <a:lnTo>
                  <a:pt x="71144" y="19325"/>
                </a:lnTo>
                <a:lnTo>
                  <a:pt x="76004" y="17646"/>
                </a:lnTo>
                <a:lnTo>
                  <a:pt x="81626" y="16526"/>
                </a:lnTo>
                <a:lnTo>
                  <a:pt x="87754" y="15780"/>
                </a:lnTo>
                <a:lnTo>
                  <a:pt x="94222" y="15282"/>
                </a:lnTo>
                <a:lnTo>
                  <a:pt x="100914" y="14157"/>
                </a:lnTo>
                <a:lnTo>
                  <a:pt x="107757" y="12613"/>
                </a:lnTo>
                <a:lnTo>
                  <a:pt x="114701" y="10790"/>
                </a:lnTo>
                <a:lnTo>
                  <a:pt x="120917" y="9574"/>
                </a:lnTo>
                <a:lnTo>
                  <a:pt x="126649" y="8764"/>
                </a:lnTo>
                <a:lnTo>
                  <a:pt x="132057" y="8224"/>
                </a:lnTo>
                <a:lnTo>
                  <a:pt x="138044" y="7070"/>
                </a:lnTo>
                <a:lnTo>
                  <a:pt x="144417" y="5507"/>
                </a:lnTo>
                <a:lnTo>
                  <a:pt x="151047" y="3671"/>
                </a:lnTo>
                <a:lnTo>
                  <a:pt x="156260" y="2447"/>
                </a:lnTo>
                <a:lnTo>
                  <a:pt x="160529" y="163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23"/>
          <p:cNvSpPr/>
          <p:nvPr/>
        </p:nvSpPr>
        <p:spPr>
          <a:xfrm>
            <a:off x="3136106" y="4036218"/>
            <a:ext cx="200026" cy="221458"/>
          </a:xfrm>
          <a:custGeom>
            <a:avLst/>
            <a:gdLst/>
            <a:ahLst/>
            <a:cxnLst/>
            <a:rect l="0" t="0" r="0" b="0"/>
            <a:pathLst>
              <a:path w="200026" h="221458">
                <a:moveTo>
                  <a:pt x="0" y="0"/>
                </a:moveTo>
                <a:lnTo>
                  <a:pt x="10910" y="0"/>
                </a:lnTo>
                <a:lnTo>
                  <a:pt x="12036" y="794"/>
                </a:lnTo>
                <a:lnTo>
                  <a:pt x="12786" y="2117"/>
                </a:lnTo>
                <a:lnTo>
                  <a:pt x="13287" y="3793"/>
                </a:lnTo>
                <a:lnTo>
                  <a:pt x="14414" y="4910"/>
                </a:lnTo>
                <a:lnTo>
                  <a:pt x="15959" y="5655"/>
                </a:lnTo>
                <a:lnTo>
                  <a:pt x="17783" y="6151"/>
                </a:lnTo>
                <a:lnTo>
                  <a:pt x="21927" y="8819"/>
                </a:lnTo>
                <a:lnTo>
                  <a:pt x="26414" y="12651"/>
                </a:lnTo>
                <a:lnTo>
                  <a:pt x="31054" y="17000"/>
                </a:lnTo>
                <a:lnTo>
                  <a:pt x="42875" y="28619"/>
                </a:lnTo>
                <a:lnTo>
                  <a:pt x="91604" y="77318"/>
                </a:lnTo>
                <a:lnTo>
                  <a:pt x="95994" y="80914"/>
                </a:lnTo>
                <a:lnTo>
                  <a:pt x="100509" y="84105"/>
                </a:lnTo>
                <a:lnTo>
                  <a:pt x="105106" y="87026"/>
                </a:lnTo>
                <a:lnTo>
                  <a:pt x="108964" y="90561"/>
                </a:lnTo>
                <a:lnTo>
                  <a:pt x="112330" y="94506"/>
                </a:lnTo>
                <a:lnTo>
                  <a:pt x="115368" y="98723"/>
                </a:lnTo>
                <a:lnTo>
                  <a:pt x="118187" y="103121"/>
                </a:lnTo>
                <a:lnTo>
                  <a:pt x="120860" y="107641"/>
                </a:lnTo>
                <a:lnTo>
                  <a:pt x="123436" y="112242"/>
                </a:lnTo>
                <a:lnTo>
                  <a:pt x="128414" y="121588"/>
                </a:lnTo>
                <a:lnTo>
                  <a:pt x="130853" y="126303"/>
                </a:lnTo>
                <a:lnTo>
                  <a:pt x="134067" y="131033"/>
                </a:lnTo>
                <a:lnTo>
                  <a:pt x="137796" y="135774"/>
                </a:lnTo>
                <a:lnTo>
                  <a:pt x="141871" y="140523"/>
                </a:lnTo>
                <a:lnTo>
                  <a:pt x="145380" y="145275"/>
                </a:lnTo>
                <a:lnTo>
                  <a:pt x="148514" y="150032"/>
                </a:lnTo>
                <a:lnTo>
                  <a:pt x="151397" y="154790"/>
                </a:lnTo>
                <a:lnTo>
                  <a:pt x="154112" y="158756"/>
                </a:lnTo>
                <a:lnTo>
                  <a:pt x="159247" y="165279"/>
                </a:lnTo>
                <a:lnTo>
                  <a:pt x="162520" y="168924"/>
                </a:lnTo>
                <a:lnTo>
                  <a:pt x="170392" y="177206"/>
                </a:lnTo>
                <a:lnTo>
                  <a:pt x="173126" y="181638"/>
                </a:lnTo>
                <a:lnTo>
                  <a:pt x="174948" y="186180"/>
                </a:lnTo>
                <a:lnTo>
                  <a:pt x="176163" y="190795"/>
                </a:lnTo>
                <a:lnTo>
                  <a:pt x="177767" y="194665"/>
                </a:lnTo>
                <a:lnTo>
                  <a:pt x="181666" y="201083"/>
                </a:lnTo>
                <a:lnTo>
                  <a:pt x="183928" y="206581"/>
                </a:lnTo>
                <a:lnTo>
                  <a:pt x="184531" y="209158"/>
                </a:lnTo>
                <a:lnTo>
                  <a:pt x="187318" y="214138"/>
                </a:lnTo>
                <a:lnTo>
                  <a:pt x="189172" y="216578"/>
                </a:lnTo>
                <a:lnTo>
                  <a:pt x="191202" y="218204"/>
                </a:lnTo>
                <a:lnTo>
                  <a:pt x="193349" y="219288"/>
                </a:lnTo>
                <a:lnTo>
                  <a:pt x="200025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24"/>
          <p:cNvSpPr/>
          <p:nvPr/>
        </p:nvSpPr>
        <p:spPr>
          <a:xfrm>
            <a:off x="3200400" y="4014787"/>
            <a:ext cx="142876" cy="278607"/>
          </a:xfrm>
          <a:custGeom>
            <a:avLst/>
            <a:gdLst/>
            <a:ahLst/>
            <a:cxnLst/>
            <a:rect l="0" t="0" r="0" b="0"/>
            <a:pathLst>
              <a:path w="142876" h="278607">
                <a:moveTo>
                  <a:pt x="142875" y="0"/>
                </a:moveTo>
                <a:lnTo>
                  <a:pt x="142875" y="3792"/>
                </a:lnTo>
                <a:lnTo>
                  <a:pt x="142081" y="5703"/>
                </a:lnTo>
                <a:lnTo>
                  <a:pt x="139082" y="9943"/>
                </a:lnTo>
                <a:lnTo>
                  <a:pt x="137965" y="12979"/>
                </a:lnTo>
                <a:lnTo>
                  <a:pt x="136724" y="20585"/>
                </a:lnTo>
                <a:lnTo>
                  <a:pt x="134055" y="29258"/>
                </a:lnTo>
                <a:lnTo>
                  <a:pt x="132233" y="33793"/>
                </a:lnTo>
                <a:lnTo>
                  <a:pt x="130224" y="38403"/>
                </a:lnTo>
                <a:lnTo>
                  <a:pt x="125875" y="47760"/>
                </a:lnTo>
                <a:lnTo>
                  <a:pt x="124398" y="53271"/>
                </a:lnTo>
                <a:lnTo>
                  <a:pt x="123413" y="59327"/>
                </a:lnTo>
                <a:lnTo>
                  <a:pt x="122756" y="65745"/>
                </a:lnTo>
                <a:lnTo>
                  <a:pt x="120731" y="72405"/>
                </a:lnTo>
                <a:lnTo>
                  <a:pt x="117793" y="79226"/>
                </a:lnTo>
                <a:lnTo>
                  <a:pt x="114248" y="86155"/>
                </a:lnTo>
                <a:lnTo>
                  <a:pt x="110296" y="93155"/>
                </a:lnTo>
                <a:lnTo>
                  <a:pt x="106074" y="100204"/>
                </a:lnTo>
                <a:lnTo>
                  <a:pt x="101672" y="107283"/>
                </a:lnTo>
                <a:lnTo>
                  <a:pt x="97944" y="114385"/>
                </a:lnTo>
                <a:lnTo>
                  <a:pt x="94665" y="121500"/>
                </a:lnTo>
                <a:lnTo>
                  <a:pt x="91685" y="128625"/>
                </a:lnTo>
                <a:lnTo>
                  <a:pt x="88110" y="135756"/>
                </a:lnTo>
                <a:lnTo>
                  <a:pt x="84140" y="142892"/>
                </a:lnTo>
                <a:lnTo>
                  <a:pt x="79906" y="150030"/>
                </a:lnTo>
                <a:lnTo>
                  <a:pt x="76289" y="157170"/>
                </a:lnTo>
                <a:lnTo>
                  <a:pt x="73084" y="164311"/>
                </a:lnTo>
                <a:lnTo>
                  <a:pt x="70154" y="171453"/>
                </a:lnTo>
                <a:lnTo>
                  <a:pt x="66613" y="177802"/>
                </a:lnTo>
                <a:lnTo>
                  <a:pt x="62665" y="183623"/>
                </a:lnTo>
                <a:lnTo>
                  <a:pt x="58445" y="189090"/>
                </a:lnTo>
                <a:lnTo>
                  <a:pt x="54044" y="195116"/>
                </a:lnTo>
                <a:lnTo>
                  <a:pt x="44922" y="208162"/>
                </a:lnTo>
                <a:lnTo>
                  <a:pt x="41060" y="214181"/>
                </a:lnTo>
                <a:lnTo>
                  <a:pt x="37692" y="219781"/>
                </a:lnTo>
                <a:lnTo>
                  <a:pt x="34653" y="225102"/>
                </a:lnTo>
                <a:lnTo>
                  <a:pt x="29159" y="235248"/>
                </a:lnTo>
                <a:lnTo>
                  <a:pt x="26583" y="240175"/>
                </a:lnTo>
                <a:lnTo>
                  <a:pt x="24072" y="244254"/>
                </a:lnTo>
                <a:lnTo>
                  <a:pt x="21604" y="247767"/>
                </a:lnTo>
                <a:lnTo>
                  <a:pt x="19165" y="250903"/>
                </a:lnTo>
                <a:lnTo>
                  <a:pt x="16745" y="253788"/>
                </a:lnTo>
                <a:lnTo>
                  <a:pt x="14339" y="256504"/>
                </a:lnTo>
                <a:lnTo>
                  <a:pt x="11940" y="259109"/>
                </a:lnTo>
                <a:lnTo>
                  <a:pt x="10341" y="261639"/>
                </a:lnTo>
                <a:lnTo>
                  <a:pt x="7297" y="268993"/>
                </a:lnTo>
                <a:lnTo>
                  <a:pt x="3772" y="273804"/>
                </a:lnTo>
                <a:lnTo>
                  <a:pt x="0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25"/>
          <p:cNvSpPr/>
          <p:nvPr/>
        </p:nvSpPr>
        <p:spPr>
          <a:xfrm>
            <a:off x="3586188" y="3979068"/>
            <a:ext cx="49981" cy="321470"/>
          </a:xfrm>
          <a:custGeom>
            <a:avLst/>
            <a:gdLst/>
            <a:ahLst/>
            <a:cxnLst/>
            <a:rect l="0" t="0" r="0" b="0"/>
            <a:pathLst>
              <a:path w="49981" h="321470">
                <a:moveTo>
                  <a:pt x="7118" y="0"/>
                </a:moveTo>
                <a:lnTo>
                  <a:pt x="62" y="0"/>
                </a:lnTo>
                <a:lnTo>
                  <a:pt x="0" y="3793"/>
                </a:lnTo>
                <a:lnTo>
                  <a:pt x="785" y="4910"/>
                </a:lnTo>
                <a:lnTo>
                  <a:pt x="2102" y="5655"/>
                </a:lnTo>
                <a:lnTo>
                  <a:pt x="3774" y="6151"/>
                </a:lnTo>
                <a:lnTo>
                  <a:pt x="4888" y="7276"/>
                </a:lnTo>
                <a:lnTo>
                  <a:pt x="5632" y="8819"/>
                </a:lnTo>
                <a:lnTo>
                  <a:pt x="6127" y="10642"/>
                </a:lnTo>
                <a:lnTo>
                  <a:pt x="6677" y="16901"/>
                </a:lnTo>
                <a:lnTo>
                  <a:pt x="6922" y="24974"/>
                </a:lnTo>
                <a:lnTo>
                  <a:pt x="7092" y="47778"/>
                </a:lnTo>
                <a:lnTo>
                  <a:pt x="7894" y="52490"/>
                </a:lnTo>
                <a:lnTo>
                  <a:pt x="9223" y="57218"/>
                </a:lnTo>
                <a:lnTo>
                  <a:pt x="10903" y="61958"/>
                </a:lnTo>
                <a:lnTo>
                  <a:pt x="12022" y="67499"/>
                </a:lnTo>
                <a:lnTo>
                  <a:pt x="12769" y="73575"/>
                </a:lnTo>
                <a:lnTo>
                  <a:pt x="13266" y="80006"/>
                </a:lnTo>
                <a:lnTo>
                  <a:pt x="13598" y="86675"/>
                </a:lnTo>
                <a:lnTo>
                  <a:pt x="13967" y="100435"/>
                </a:lnTo>
                <a:lnTo>
                  <a:pt x="14174" y="125362"/>
                </a:lnTo>
                <a:lnTo>
                  <a:pt x="14997" y="133580"/>
                </a:lnTo>
                <a:lnTo>
                  <a:pt x="16339" y="141442"/>
                </a:lnTo>
                <a:lnTo>
                  <a:pt x="18028" y="149063"/>
                </a:lnTo>
                <a:lnTo>
                  <a:pt x="19153" y="157319"/>
                </a:lnTo>
                <a:lnTo>
                  <a:pt x="19904" y="165998"/>
                </a:lnTo>
                <a:lnTo>
                  <a:pt x="20405" y="174959"/>
                </a:lnTo>
                <a:lnTo>
                  <a:pt x="21532" y="183315"/>
                </a:lnTo>
                <a:lnTo>
                  <a:pt x="23077" y="191266"/>
                </a:lnTo>
                <a:lnTo>
                  <a:pt x="24901" y="198948"/>
                </a:lnTo>
                <a:lnTo>
                  <a:pt x="26117" y="206451"/>
                </a:lnTo>
                <a:lnTo>
                  <a:pt x="26928" y="213834"/>
                </a:lnTo>
                <a:lnTo>
                  <a:pt x="27468" y="221137"/>
                </a:lnTo>
                <a:lnTo>
                  <a:pt x="28622" y="228387"/>
                </a:lnTo>
                <a:lnTo>
                  <a:pt x="30185" y="235602"/>
                </a:lnTo>
                <a:lnTo>
                  <a:pt x="32021" y="242793"/>
                </a:lnTo>
                <a:lnTo>
                  <a:pt x="33245" y="249175"/>
                </a:lnTo>
                <a:lnTo>
                  <a:pt x="34061" y="255016"/>
                </a:lnTo>
                <a:lnTo>
                  <a:pt x="34605" y="260499"/>
                </a:lnTo>
                <a:lnTo>
                  <a:pt x="35761" y="265741"/>
                </a:lnTo>
                <a:lnTo>
                  <a:pt x="37326" y="270823"/>
                </a:lnTo>
                <a:lnTo>
                  <a:pt x="39163" y="275799"/>
                </a:lnTo>
                <a:lnTo>
                  <a:pt x="40387" y="280704"/>
                </a:lnTo>
                <a:lnTo>
                  <a:pt x="41748" y="290386"/>
                </a:lnTo>
                <a:lnTo>
                  <a:pt x="42905" y="295191"/>
                </a:lnTo>
                <a:lnTo>
                  <a:pt x="44469" y="299982"/>
                </a:lnTo>
                <a:lnTo>
                  <a:pt x="48892" y="311492"/>
                </a:lnTo>
                <a:lnTo>
                  <a:pt x="49980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26"/>
          <p:cNvSpPr/>
          <p:nvPr/>
        </p:nvSpPr>
        <p:spPr>
          <a:xfrm>
            <a:off x="3536156" y="4050506"/>
            <a:ext cx="200026" cy="50007"/>
          </a:xfrm>
          <a:custGeom>
            <a:avLst/>
            <a:gdLst/>
            <a:ahLst/>
            <a:cxnLst/>
            <a:rect l="0" t="0" r="0" b="0"/>
            <a:pathLst>
              <a:path w="200026" h="50007">
                <a:moveTo>
                  <a:pt x="0" y="50006"/>
                </a:moveTo>
                <a:lnTo>
                  <a:pt x="6151" y="50006"/>
                </a:lnTo>
                <a:lnTo>
                  <a:pt x="7275" y="49212"/>
                </a:lnTo>
                <a:lnTo>
                  <a:pt x="8819" y="47889"/>
                </a:lnTo>
                <a:lnTo>
                  <a:pt x="10642" y="46214"/>
                </a:lnTo>
                <a:lnTo>
                  <a:pt x="12651" y="45096"/>
                </a:lnTo>
                <a:lnTo>
                  <a:pt x="16999" y="43855"/>
                </a:lnTo>
                <a:lnTo>
                  <a:pt x="21578" y="43303"/>
                </a:lnTo>
                <a:lnTo>
                  <a:pt x="23910" y="43156"/>
                </a:lnTo>
                <a:lnTo>
                  <a:pt x="27053" y="42265"/>
                </a:lnTo>
                <a:lnTo>
                  <a:pt x="30735" y="40877"/>
                </a:lnTo>
                <a:lnTo>
                  <a:pt x="34777" y="39157"/>
                </a:lnTo>
                <a:lnTo>
                  <a:pt x="38266" y="38011"/>
                </a:lnTo>
                <a:lnTo>
                  <a:pt x="44259" y="36737"/>
                </a:lnTo>
                <a:lnTo>
                  <a:pt x="47762" y="35604"/>
                </a:lnTo>
                <a:lnTo>
                  <a:pt x="51685" y="34055"/>
                </a:lnTo>
                <a:lnTo>
                  <a:pt x="55888" y="32228"/>
                </a:lnTo>
                <a:lnTo>
                  <a:pt x="64791" y="28082"/>
                </a:lnTo>
                <a:lnTo>
                  <a:pt x="69388" y="25865"/>
                </a:lnTo>
                <a:lnTo>
                  <a:pt x="74040" y="24387"/>
                </a:lnTo>
                <a:lnTo>
                  <a:pt x="78729" y="23402"/>
                </a:lnTo>
                <a:lnTo>
                  <a:pt x="83442" y="22745"/>
                </a:lnTo>
                <a:lnTo>
                  <a:pt x="88172" y="21514"/>
                </a:lnTo>
                <a:lnTo>
                  <a:pt x="92912" y="19899"/>
                </a:lnTo>
                <a:lnTo>
                  <a:pt x="97660" y="18028"/>
                </a:lnTo>
                <a:lnTo>
                  <a:pt x="109286" y="13833"/>
                </a:lnTo>
                <a:lnTo>
                  <a:pt x="115720" y="11603"/>
                </a:lnTo>
                <a:lnTo>
                  <a:pt x="121596" y="10117"/>
                </a:lnTo>
                <a:lnTo>
                  <a:pt x="127102" y="9126"/>
                </a:lnTo>
                <a:lnTo>
                  <a:pt x="132359" y="8465"/>
                </a:lnTo>
                <a:lnTo>
                  <a:pt x="137452" y="8024"/>
                </a:lnTo>
                <a:lnTo>
                  <a:pt x="142435" y="7731"/>
                </a:lnTo>
                <a:lnTo>
                  <a:pt x="147344" y="7535"/>
                </a:lnTo>
                <a:lnTo>
                  <a:pt x="152998" y="6611"/>
                </a:lnTo>
                <a:lnTo>
                  <a:pt x="159148" y="5201"/>
                </a:lnTo>
                <a:lnTo>
                  <a:pt x="165630" y="3467"/>
                </a:lnTo>
                <a:lnTo>
                  <a:pt x="170745" y="2312"/>
                </a:lnTo>
                <a:lnTo>
                  <a:pt x="174949" y="1541"/>
                </a:lnTo>
                <a:lnTo>
                  <a:pt x="178545" y="1027"/>
                </a:lnTo>
                <a:lnTo>
                  <a:pt x="182530" y="685"/>
                </a:lnTo>
                <a:lnTo>
                  <a:pt x="186774" y="456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27"/>
          <p:cNvSpPr/>
          <p:nvPr/>
        </p:nvSpPr>
        <p:spPr>
          <a:xfrm>
            <a:off x="3871921" y="3886200"/>
            <a:ext cx="164261" cy="250032"/>
          </a:xfrm>
          <a:custGeom>
            <a:avLst/>
            <a:gdLst/>
            <a:ahLst/>
            <a:cxnLst/>
            <a:rect l="0" t="0" r="0" b="0"/>
            <a:pathLst>
              <a:path w="164261" h="250032">
                <a:moveTo>
                  <a:pt x="21422" y="0"/>
                </a:moveTo>
                <a:lnTo>
                  <a:pt x="21422" y="9942"/>
                </a:lnTo>
                <a:lnTo>
                  <a:pt x="20629" y="12184"/>
                </a:lnTo>
                <a:lnTo>
                  <a:pt x="17630" y="16792"/>
                </a:lnTo>
                <a:lnTo>
                  <a:pt x="15768" y="23603"/>
                </a:lnTo>
                <a:lnTo>
                  <a:pt x="15271" y="27641"/>
                </a:lnTo>
                <a:lnTo>
                  <a:pt x="14147" y="31921"/>
                </a:lnTo>
                <a:lnTo>
                  <a:pt x="12603" y="36362"/>
                </a:lnTo>
                <a:lnTo>
                  <a:pt x="10780" y="40909"/>
                </a:lnTo>
                <a:lnTo>
                  <a:pt x="9565" y="45529"/>
                </a:lnTo>
                <a:lnTo>
                  <a:pt x="8755" y="50196"/>
                </a:lnTo>
                <a:lnTo>
                  <a:pt x="8215" y="54895"/>
                </a:lnTo>
                <a:lnTo>
                  <a:pt x="7061" y="59616"/>
                </a:lnTo>
                <a:lnTo>
                  <a:pt x="5498" y="64350"/>
                </a:lnTo>
                <a:lnTo>
                  <a:pt x="3663" y="69093"/>
                </a:lnTo>
                <a:lnTo>
                  <a:pt x="2439" y="74638"/>
                </a:lnTo>
                <a:lnTo>
                  <a:pt x="1623" y="80714"/>
                </a:lnTo>
                <a:lnTo>
                  <a:pt x="1079" y="87147"/>
                </a:lnTo>
                <a:lnTo>
                  <a:pt x="716" y="93023"/>
                </a:lnTo>
                <a:lnTo>
                  <a:pt x="313" y="103785"/>
                </a:lnTo>
                <a:lnTo>
                  <a:pt x="86" y="118769"/>
                </a:lnTo>
                <a:lnTo>
                  <a:pt x="0" y="153762"/>
                </a:lnTo>
                <a:lnTo>
                  <a:pt x="791" y="158864"/>
                </a:lnTo>
                <a:lnTo>
                  <a:pt x="2111" y="163853"/>
                </a:lnTo>
                <a:lnTo>
                  <a:pt x="3786" y="168767"/>
                </a:lnTo>
                <a:lnTo>
                  <a:pt x="4902" y="174423"/>
                </a:lnTo>
                <a:lnTo>
                  <a:pt x="5646" y="180576"/>
                </a:lnTo>
                <a:lnTo>
                  <a:pt x="6143" y="187059"/>
                </a:lnTo>
                <a:lnTo>
                  <a:pt x="7267" y="192968"/>
                </a:lnTo>
                <a:lnTo>
                  <a:pt x="8810" y="198496"/>
                </a:lnTo>
                <a:lnTo>
                  <a:pt x="10633" y="203767"/>
                </a:lnTo>
                <a:lnTo>
                  <a:pt x="11848" y="208076"/>
                </a:lnTo>
                <a:lnTo>
                  <a:pt x="13198" y="214981"/>
                </a:lnTo>
                <a:lnTo>
                  <a:pt x="15915" y="220695"/>
                </a:lnTo>
                <a:lnTo>
                  <a:pt x="17751" y="223330"/>
                </a:lnTo>
                <a:lnTo>
                  <a:pt x="19791" y="230490"/>
                </a:lnTo>
                <a:lnTo>
                  <a:pt x="20334" y="234623"/>
                </a:lnTo>
                <a:lnTo>
                  <a:pt x="21491" y="237377"/>
                </a:lnTo>
                <a:lnTo>
                  <a:pt x="23055" y="239214"/>
                </a:lnTo>
                <a:lnTo>
                  <a:pt x="27704" y="242049"/>
                </a:lnTo>
                <a:lnTo>
                  <a:pt x="35062" y="245954"/>
                </a:lnTo>
                <a:lnTo>
                  <a:pt x="38453" y="247313"/>
                </a:lnTo>
                <a:lnTo>
                  <a:pt x="41507" y="248218"/>
                </a:lnTo>
                <a:lnTo>
                  <a:pt x="44337" y="248823"/>
                </a:lnTo>
                <a:lnTo>
                  <a:pt x="47018" y="249225"/>
                </a:lnTo>
                <a:lnTo>
                  <a:pt x="52113" y="249673"/>
                </a:lnTo>
                <a:lnTo>
                  <a:pt x="54582" y="248998"/>
                </a:lnTo>
                <a:lnTo>
                  <a:pt x="59444" y="246132"/>
                </a:lnTo>
                <a:lnTo>
                  <a:pt x="62645" y="245050"/>
                </a:lnTo>
                <a:lnTo>
                  <a:pt x="66366" y="244330"/>
                </a:lnTo>
                <a:lnTo>
                  <a:pt x="70435" y="243849"/>
                </a:lnTo>
                <a:lnTo>
                  <a:pt x="73941" y="242734"/>
                </a:lnTo>
                <a:lnTo>
                  <a:pt x="77072" y="241198"/>
                </a:lnTo>
                <a:lnTo>
                  <a:pt x="79954" y="239379"/>
                </a:lnTo>
                <a:lnTo>
                  <a:pt x="83462" y="237374"/>
                </a:lnTo>
                <a:lnTo>
                  <a:pt x="91594" y="233029"/>
                </a:lnTo>
                <a:lnTo>
                  <a:pt x="95191" y="230758"/>
                </a:lnTo>
                <a:lnTo>
                  <a:pt x="98382" y="228451"/>
                </a:lnTo>
                <a:lnTo>
                  <a:pt x="101304" y="226119"/>
                </a:lnTo>
                <a:lnTo>
                  <a:pt x="104839" y="222977"/>
                </a:lnTo>
                <a:lnTo>
                  <a:pt x="113001" y="215253"/>
                </a:lnTo>
                <a:lnTo>
                  <a:pt x="130212" y="198346"/>
                </a:lnTo>
                <a:lnTo>
                  <a:pt x="144159" y="184436"/>
                </a:lnTo>
                <a:lnTo>
                  <a:pt x="146903" y="180901"/>
                </a:lnTo>
                <a:lnTo>
                  <a:pt x="149526" y="176957"/>
                </a:lnTo>
                <a:lnTo>
                  <a:pt x="152069" y="172740"/>
                </a:lnTo>
                <a:lnTo>
                  <a:pt x="157010" y="165937"/>
                </a:lnTo>
                <a:lnTo>
                  <a:pt x="159439" y="163012"/>
                </a:lnTo>
                <a:lnTo>
                  <a:pt x="162138" y="157646"/>
                </a:lnTo>
                <a:lnTo>
                  <a:pt x="163338" y="151821"/>
                </a:lnTo>
                <a:lnTo>
                  <a:pt x="163658" y="148045"/>
                </a:lnTo>
                <a:lnTo>
                  <a:pt x="164171" y="138163"/>
                </a:lnTo>
                <a:lnTo>
                  <a:pt x="164260" y="132659"/>
                </a:lnTo>
                <a:lnTo>
                  <a:pt x="163478" y="130508"/>
                </a:lnTo>
                <a:lnTo>
                  <a:pt x="160494" y="126001"/>
                </a:lnTo>
                <a:lnTo>
                  <a:pt x="158587" y="124482"/>
                </a:lnTo>
                <a:lnTo>
                  <a:pt x="156522" y="123469"/>
                </a:lnTo>
                <a:lnTo>
                  <a:pt x="152110" y="122344"/>
                </a:lnTo>
                <a:lnTo>
                  <a:pt x="147504" y="121844"/>
                </a:lnTo>
                <a:lnTo>
                  <a:pt x="142811" y="121621"/>
                </a:lnTo>
                <a:lnTo>
                  <a:pt x="140448" y="121562"/>
                </a:lnTo>
                <a:lnTo>
                  <a:pt x="138079" y="122316"/>
                </a:lnTo>
                <a:lnTo>
                  <a:pt x="133330" y="125271"/>
                </a:lnTo>
                <a:lnTo>
                  <a:pt x="128574" y="127113"/>
                </a:lnTo>
                <a:lnTo>
                  <a:pt x="126194" y="127604"/>
                </a:lnTo>
                <a:lnTo>
                  <a:pt x="123020" y="128726"/>
                </a:lnTo>
                <a:lnTo>
                  <a:pt x="119317" y="130267"/>
                </a:lnTo>
                <a:lnTo>
                  <a:pt x="115260" y="132088"/>
                </a:lnTo>
                <a:lnTo>
                  <a:pt x="106520" y="136229"/>
                </a:lnTo>
                <a:lnTo>
                  <a:pt x="101967" y="138444"/>
                </a:lnTo>
                <a:lnTo>
                  <a:pt x="98137" y="141508"/>
                </a:lnTo>
                <a:lnTo>
                  <a:pt x="94791" y="145139"/>
                </a:lnTo>
                <a:lnTo>
                  <a:pt x="91766" y="149147"/>
                </a:lnTo>
                <a:lnTo>
                  <a:pt x="88956" y="153406"/>
                </a:lnTo>
                <a:lnTo>
                  <a:pt x="86288" y="157833"/>
                </a:lnTo>
                <a:lnTo>
                  <a:pt x="83716" y="162372"/>
                </a:lnTo>
                <a:lnTo>
                  <a:pt x="78742" y="171648"/>
                </a:lnTo>
                <a:lnTo>
                  <a:pt x="69081" y="190539"/>
                </a:lnTo>
                <a:lnTo>
                  <a:pt x="67482" y="195288"/>
                </a:lnTo>
                <a:lnTo>
                  <a:pt x="66416" y="200042"/>
                </a:lnTo>
                <a:lnTo>
                  <a:pt x="65706" y="204799"/>
                </a:lnTo>
                <a:lnTo>
                  <a:pt x="62800" y="212201"/>
                </a:lnTo>
                <a:lnTo>
                  <a:pt x="59656" y="218136"/>
                </a:lnTo>
                <a:lnTo>
                  <a:pt x="57093" y="225940"/>
                </a:lnTo>
                <a:lnTo>
                  <a:pt x="53680" y="230857"/>
                </a:lnTo>
                <a:lnTo>
                  <a:pt x="53246" y="233280"/>
                </a:lnTo>
                <a:lnTo>
                  <a:pt x="53751" y="235688"/>
                </a:lnTo>
                <a:lnTo>
                  <a:pt x="56471" y="241465"/>
                </a:lnTo>
                <a:lnTo>
                  <a:pt x="57053" y="248354"/>
                </a:lnTo>
                <a:lnTo>
                  <a:pt x="57141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28"/>
          <p:cNvSpPr/>
          <p:nvPr/>
        </p:nvSpPr>
        <p:spPr>
          <a:xfrm>
            <a:off x="6550818" y="1539190"/>
            <a:ext cx="106066" cy="82325"/>
          </a:xfrm>
          <a:custGeom>
            <a:avLst/>
            <a:gdLst/>
            <a:ahLst/>
            <a:cxnLst/>
            <a:rect l="0" t="0" r="0" b="0"/>
            <a:pathLst>
              <a:path w="106066" h="82325">
                <a:moveTo>
                  <a:pt x="0" y="25291"/>
                </a:moveTo>
                <a:lnTo>
                  <a:pt x="3793" y="21498"/>
                </a:lnTo>
                <a:lnTo>
                  <a:pt x="5704" y="20381"/>
                </a:lnTo>
                <a:lnTo>
                  <a:pt x="7771" y="19636"/>
                </a:lnTo>
                <a:lnTo>
                  <a:pt x="9943" y="19140"/>
                </a:lnTo>
                <a:lnTo>
                  <a:pt x="12186" y="18809"/>
                </a:lnTo>
                <a:lnTo>
                  <a:pt x="14474" y="18588"/>
                </a:lnTo>
                <a:lnTo>
                  <a:pt x="16793" y="18441"/>
                </a:lnTo>
                <a:lnTo>
                  <a:pt x="19927" y="17549"/>
                </a:lnTo>
                <a:lnTo>
                  <a:pt x="23603" y="16161"/>
                </a:lnTo>
                <a:lnTo>
                  <a:pt x="27642" y="14442"/>
                </a:lnTo>
                <a:lnTo>
                  <a:pt x="31128" y="12502"/>
                </a:lnTo>
                <a:lnTo>
                  <a:pt x="34246" y="10415"/>
                </a:lnTo>
                <a:lnTo>
                  <a:pt x="37119" y="8230"/>
                </a:lnTo>
                <a:lnTo>
                  <a:pt x="40621" y="6773"/>
                </a:lnTo>
                <a:lnTo>
                  <a:pt x="44543" y="5802"/>
                </a:lnTo>
                <a:lnTo>
                  <a:pt x="48745" y="5154"/>
                </a:lnTo>
                <a:lnTo>
                  <a:pt x="53134" y="3929"/>
                </a:lnTo>
                <a:lnTo>
                  <a:pt x="57648" y="2318"/>
                </a:lnTo>
                <a:lnTo>
                  <a:pt x="62245" y="451"/>
                </a:lnTo>
                <a:lnTo>
                  <a:pt x="66102" y="0"/>
                </a:lnTo>
                <a:lnTo>
                  <a:pt x="69469" y="492"/>
                </a:lnTo>
                <a:lnTo>
                  <a:pt x="72507" y="1615"/>
                </a:lnTo>
                <a:lnTo>
                  <a:pt x="75325" y="2363"/>
                </a:lnTo>
                <a:lnTo>
                  <a:pt x="77998" y="2862"/>
                </a:lnTo>
                <a:lnTo>
                  <a:pt x="80574" y="3194"/>
                </a:lnTo>
                <a:lnTo>
                  <a:pt x="83085" y="4210"/>
                </a:lnTo>
                <a:lnTo>
                  <a:pt x="85552" y="5681"/>
                </a:lnTo>
                <a:lnTo>
                  <a:pt x="87991" y="7455"/>
                </a:lnTo>
                <a:lnTo>
                  <a:pt x="90411" y="9431"/>
                </a:lnTo>
                <a:lnTo>
                  <a:pt x="92818" y="11543"/>
                </a:lnTo>
                <a:lnTo>
                  <a:pt x="98592" y="16842"/>
                </a:lnTo>
                <a:lnTo>
                  <a:pt x="99066" y="18071"/>
                </a:lnTo>
                <a:lnTo>
                  <a:pt x="99382" y="19684"/>
                </a:lnTo>
                <a:lnTo>
                  <a:pt x="99592" y="21553"/>
                </a:lnTo>
                <a:lnTo>
                  <a:pt x="98938" y="23593"/>
                </a:lnTo>
                <a:lnTo>
                  <a:pt x="97709" y="25746"/>
                </a:lnTo>
                <a:lnTo>
                  <a:pt x="96095" y="27976"/>
                </a:lnTo>
                <a:lnTo>
                  <a:pt x="94226" y="30256"/>
                </a:lnTo>
                <a:lnTo>
                  <a:pt x="92187" y="32569"/>
                </a:lnTo>
                <a:lnTo>
                  <a:pt x="90033" y="34906"/>
                </a:lnTo>
                <a:lnTo>
                  <a:pt x="87803" y="38051"/>
                </a:lnTo>
                <a:lnTo>
                  <a:pt x="85523" y="41735"/>
                </a:lnTo>
                <a:lnTo>
                  <a:pt x="83209" y="45778"/>
                </a:lnTo>
                <a:lnTo>
                  <a:pt x="80873" y="49268"/>
                </a:lnTo>
                <a:lnTo>
                  <a:pt x="78522" y="52388"/>
                </a:lnTo>
                <a:lnTo>
                  <a:pt x="76161" y="55262"/>
                </a:lnTo>
                <a:lnTo>
                  <a:pt x="73793" y="57178"/>
                </a:lnTo>
                <a:lnTo>
                  <a:pt x="71421" y="58455"/>
                </a:lnTo>
                <a:lnTo>
                  <a:pt x="69045" y="59307"/>
                </a:lnTo>
                <a:lnTo>
                  <a:pt x="66667" y="60668"/>
                </a:lnTo>
                <a:lnTo>
                  <a:pt x="64289" y="62369"/>
                </a:lnTo>
                <a:lnTo>
                  <a:pt x="61909" y="64297"/>
                </a:lnTo>
                <a:lnTo>
                  <a:pt x="59529" y="65583"/>
                </a:lnTo>
                <a:lnTo>
                  <a:pt x="57149" y="66439"/>
                </a:lnTo>
                <a:lnTo>
                  <a:pt x="54767" y="67011"/>
                </a:lnTo>
                <a:lnTo>
                  <a:pt x="52387" y="67392"/>
                </a:lnTo>
                <a:lnTo>
                  <a:pt x="50006" y="67646"/>
                </a:lnTo>
                <a:lnTo>
                  <a:pt x="47625" y="67815"/>
                </a:lnTo>
                <a:lnTo>
                  <a:pt x="46038" y="67134"/>
                </a:lnTo>
                <a:lnTo>
                  <a:pt x="44979" y="65886"/>
                </a:lnTo>
                <a:lnTo>
                  <a:pt x="44274" y="64261"/>
                </a:lnTo>
                <a:lnTo>
                  <a:pt x="43010" y="63177"/>
                </a:lnTo>
                <a:lnTo>
                  <a:pt x="41373" y="62454"/>
                </a:lnTo>
                <a:lnTo>
                  <a:pt x="39489" y="61973"/>
                </a:lnTo>
                <a:lnTo>
                  <a:pt x="38232" y="60858"/>
                </a:lnTo>
                <a:lnTo>
                  <a:pt x="37394" y="59321"/>
                </a:lnTo>
                <a:lnTo>
                  <a:pt x="36836" y="57503"/>
                </a:lnTo>
                <a:lnTo>
                  <a:pt x="36464" y="55497"/>
                </a:lnTo>
                <a:lnTo>
                  <a:pt x="36216" y="53365"/>
                </a:lnTo>
                <a:lnTo>
                  <a:pt x="36050" y="51151"/>
                </a:lnTo>
                <a:lnTo>
                  <a:pt x="35940" y="48881"/>
                </a:lnTo>
                <a:lnTo>
                  <a:pt x="35817" y="44242"/>
                </a:lnTo>
                <a:lnTo>
                  <a:pt x="35748" y="37168"/>
                </a:lnTo>
                <a:lnTo>
                  <a:pt x="36532" y="34796"/>
                </a:lnTo>
                <a:lnTo>
                  <a:pt x="37848" y="32421"/>
                </a:lnTo>
                <a:lnTo>
                  <a:pt x="39520" y="30045"/>
                </a:lnTo>
                <a:lnTo>
                  <a:pt x="40634" y="27666"/>
                </a:lnTo>
                <a:lnTo>
                  <a:pt x="41378" y="25287"/>
                </a:lnTo>
                <a:lnTo>
                  <a:pt x="41872" y="22907"/>
                </a:lnTo>
                <a:lnTo>
                  <a:pt x="42996" y="20527"/>
                </a:lnTo>
                <a:lnTo>
                  <a:pt x="44539" y="18146"/>
                </a:lnTo>
                <a:lnTo>
                  <a:pt x="46362" y="15765"/>
                </a:lnTo>
                <a:lnTo>
                  <a:pt x="48371" y="14178"/>
                </a:lnTo>
                <a:lnTo>
                  <a:pt x="50503" y="13120"/>
                </a:lnTo>
                <a:lnTo>
                  <a:pt x="55837" y="11421"/>
                </a:lnTo>
                <a:lnTo>
                  <a:pt x="58683" y="11189"/>
                </a:lnTo>
                <a:lnTo>
                  <a:pt x="60554" y="11127"/>
                </a:lnTo>
                <a:lnTo>
                  <a:pt x="61800" y="11880"/>
                </a:lnTo>
                <a:lnTo>
                  <a:pt x="62632" y="13175"/>
                </a:lnTo>
                <a:lnTo>
                  <a:pt x="63186" y="14832"/>
                </a:lnTo>
                <a:lnTo>
                  <a:pt x="64349" y="15937"/>
                </a:lnTo>
                <a:lnTo>
                  <a:pt x="65918" y="16674"/>
                </a:lnTo>
                <a:lnTo>
                  <a:pt x="67757" y="17165"/>
                </a:lnTo>
                <a:lnTo>
                  <a:pt x="68984" y="19080"/>
                </a:lnTo>
                <a:lnTo>
                  <a:pt x="69802" y="21944"/>
                </a:lnTo>
                <a:lnTo>
                  <a:pt x="70347" y="25441"/>
                </a:lnTo>
                <a:lnTo>
                  <a:pt x="70711" y="28566"/>
                </a:lnTo>
                <a:lnTo>
                  <a:pt x="70953" y="31443"/>
                </a:lnTo>
                <a:lnTo>
                  <a:pt x="71115" y="34155"/>
                </a:lnTo>
                <a:lnTo>
                  <a:pt x="71294" y="39284"/>
                </a:lnTo>
                <a:lnTo>
                  <a:pt x="71342" y="41764"/>
                </a:lnTo>
                <a:lnTo>
                  <a:pt x="70580" y="44210"/>
                </a:lnTo>
                <a:lnTo>
                  <a:pt x="69278" y="46635"/>
                </a:lnTo>
                <a:lnTo>
                  <a:pt x="67617" y="49045"/>
                </a:lnTo>
                <a:lnTo>
                  <a:pt x="65716" y="52240"/>
                </a:lnTo>
                <a:lnTo>
                  <a:pt x="63655" y="55957"/>
                </a:lnTo>
                <a:lnTo>
                  <a:pt x="58435" y="65744"/>
                </a:lnTo>
                <a:lnTo>
                  <a:pt x="57213" y="67341"/>
                </a:lnTo>
                <a:lnTo>
                  <a:pt x="55605" y="69199"/>
                </a:lnTo>
                <a:lnTo>
                  <a:pt x="53739" y="71232"/>
                </a:lnTo>
                <a:lnTo>
                  <a:pt x="51701" y="72587"/>
                </a:lnTo>
                <a:lnTo>
                  <a:pt x="49548" y="73490"/>
                </a:lnTo>
                <a:lnTo>
                  <a:pt x="44184" y="74940"/>
                </a:lnTo>
                <a:lnTo>
                  <a:pt x="42950" y="74265"/>
                </a:lnTo>
                <a:lnTo>
                  <a:pt x="41333" y="73022"/>
                </a:lnTo>
                <a:lnTo>
                  <a:pt x="36828" y="69115"/>
                </a:lnTo>
                <a:lnTo>
                  <a:pt x="34095" y="66464"/>
                </a:lnTo>
                <a:lnTo>
                  <a:pt x="32256" y="64646"/>
                </a:lnTo>
                <a:lnTo>
                  <a:pt x="31029" y="62640"/>
                </a:lnTo>
                <a:lnTo>
                  <a:pt x="30211" y="60509"/>
                </a:lnTo>
                <a:lnTo>
                  <a:pt x="29666" y="58295"/>
                </a:lnTo>
                <a:lnTo>
                  <a:pt x="29302" y="55231"/>
                </a:lnTo>
                <a:lnTo>
                  <a:pt x="29060" y="51601"/>
                </a:lnTo>
                <a:lnTo>
                  <a:pt x="28898" y="47593"/>
                </a:lnTo>
                <a:lnTo>
                  <a:pt x="29584" y="44128"/>
                </a:lnTo>
                <a:lnTo>
                  <a:pt x="30836" y="41024"/>
                </a:lnTo>
                <a:lnTo>
                  <a:pt x="32463" y="38161"/>
                </a:lnTo>
                <a:lnTo>
                  <a:pt x="34342" y="35458"/>
                </a:lnTo>
                <a:lnTo>
                  <a:pt x="36389" y="32863"/>
                </a:lnTo>
                <a:lnTo>
                  <a:pt x="38547" y="30339"/>
                </a:lnTo>
                <a:lnTo>
                  <a:pt x="39985" y="27862"/>
                </a:lnTo>
                <a:lnTo>
                  <a:pt x="40945" y="25418"/>
                </a:lnTo>
                <a:lnTo>
                  <a:pt x="41584" y="22994"/>
                </a:lnTo>
                <a:lnTo>
                  <a:pt x="43598" y="21378"/>
                </a:lnTo>
                <a:lnTo>
                  <a:pt x="46528" y="20301"/>
                </a:lnTo>
                <a:lnTo>
                  <a:pt x="55052" y="18573"/>
                </a:lnTo>
                <a:lnTo>
                  <a:pt x="58335" y="18336"/>
                </a:lnTo>
                <a:lnTo>
                  <a:pt x="60321" y="18273"/>
                </a:lnTo>
                <a:lnTo>
                  <a:pt x="80040" y="18158"/>
                </a:lnTo>
                <a:lnTo>
                  <a:pt x="82729" y="18948"/>
                </a:lnTo>
                <a:lnTo>
                  <a:pt x="85315" y="20269"/>
                </a:lnTo>
                <a:lnTo>
                  <a:pt x="87833" y="21943"/>
                </a:lnTo>
                <a:lnTo>
                  <a:pt x="89512" y="23853"/>
                </a:lnTo>
                <a:lnTo>
                  <a:pt x="90631" y="25919"/>
                </a:lnTo>
                <a:lnTo>
                  <a:pt x="91377" y="28091"/>
                </a:lnTo>
                <a:lnTo>
                  <a:pt x="92668" y="30333"/>
                </a:lnTo>
                <a:lnTo>
                  <a:pt x="94322" y="32621"/>
                </a:lnTo>
                <a:lnTo>
                  <a:pt x="96219" y="34940"/>
                </a:lnTo>
                <a:lnTo>
                  <a:pt x="97484" y="38073"/>
                </a:lnTo>
                <a:lnTo>
                  <a:pt x="98327" y="41750"/>
                </a:lnTo>
                <a:lnTo>
                  <a:pt x="98889" y="45789"/>
                </a:lnTo>
                <a:lnTo>
                  <a:pt x="100057" y="49275"/>
                </a:lnTo>
                <a:lnTo>
                  <a:pt x="101630" y="52393"/>
                </a:lnTo>
                <a:lnTo>
                  <a:pt x="103472" y="55265"/>
                </a:lnTo>
                <a:lnTo>
                  <a:pt x="104700" y="57973"/>
                </a:lnTo>
                <a:lnTo>
                  <a:pt x="105519" y="60573"/>
                </a:lnTo>
                <a:lnTo>
                  <a:pt x="106065" y="63100"/>
                </a:lnTo>
                <a:lnTo>
                  <a:pt x="105635" y="64784"/>
                </a:lnTo>
                <a:lnTo>
                  <a:pt x="104555" y="65907"/>
                </a:lnTo>
                <a:lnTo>
                  <a:pt x="103040" y="66656"/>
                </a:lnTo>
                <a:lnTo>
                  <a:pt x="102031" y="67949"/>
                </a:lnTo>
                <a:lnTo>
                  <a:pt x="101358" y="69605"/>
                </a:lnTo>
                <a:lnTo>
                  <a:pt x="100910" y="71502"/>
                </a:lnTo>
                <a:lnTo>
                  <a:pt x="99817" y="73561"/>
                </a:lnTo>
                <a:lnTo>
                  <a:pt x="98295" y="75727"/>
                </a:lnTo>
                <a:lnTo>
                  <a:pt x="96486" y="77965"/>
                </a:lnTo>
                <a:lnTo>
                  <a:pt x="94487" y="79457"/>
                </a:lnTo>
                <a:lnTo>
                  <a:pt x="92361" y="80452"/>
                </a:lnTo>
                <a:lnTo>
                  <a:pt x="90148" y="81115"/>
                </a:lnTo>
                <a:lnTo>
                  <a:pt x="87880" y="81557"/>
                </a:lnTo>
                <a:lnTo>
                  <a:pt x="85574" y="81851"/>
                </a:lnTo>
                <a:lnTo>
                  <a:pt x="83243" y="82048"/>
                </a:lnTo>
                <a:lnTo>
                  <a:pt x="80895" y="82179"/>
                </a:lnTo>
                <a:lnTo>
                  <a:pt x="76170" y="82324"/>
                </a:lnTo>
                <a:lnTo>
                  <a:pt x="73799" y="81569"/>
                </a:lnTo>
                <a:lnTo>
                  <a:pt x="71425" y="80272"/>
                </a:lnTo>
                <a:lnTo>
                  <a:pt x="69048" y="78614"/>
                </a:lnTo>
                <a:lnTo>
                  <a:pt x="66669" y="76715"/>
                </a:lnTo>
                <a:lnTo>
                  <a:pt x="64290" y="74655"/>
                </a:lnTo>
                <a:lnTo>
                  <a:pt x="61910" y="72487"/>
                </a:lnTo>
                <a:lnTo>
                  <a:pt x="60324" y="70249"/>
                </a:lnTo>
                <a:lnTo>
                  <a:pt x="59266" y="67963"/>
                </a:lnTo>
                <a:lnTo>
                  <a:pt x="58560" y="65645"/>
                </a:lnTo>
                <a:lnTo>
                  <a:pt x="58091" y="63306"/>
                </a:lnTo>
                <a:lnTo>
                  <a:pt x="57777" y="60953"/>
                </a:lnTo>
                <a:lnTo>
                  <a:pt x="57568" y="58591"/>
                </a:lnTo>
                <a:lnTo>
                  <a:pt x="57429" y="56222"/>
                </a:lnTo>
                <a:lnTo>
                  <a:pt x="57274" y="51473"/>
                </a:lnTo>
                <a:lnTo>
                  <a:pt x="57167" y="39577"/>
                </a:lnTo>
                <a:lnTo>
                  <a:pt x="57161" y="37196"/>
                </a:lnTo>
                <a:lnTo>
                  <a:pt x="57951" y="34815"/>
                </a:lnTo>
                <a:lnTo>
                  <a:pt x="59272" y="32434"/>
                </a:lnTo>
                <a:lnTo>
                  <a:pt x="60946" y="30053"/>
                </a:lnTo>
                <a:lnTo>
                  <a:pt x="62062" y="27672"/>
                </a:lnTo>
                <a:lnTo>
                  <a:pt x="62806" y="25291"/>
                </a:lnTo>
                <a:lnTo>
                  <a:pt x="63302" y="22909"/>
                </a:lnTo>
                <a:lnTo>
                  <a:pt x="65220" y="21322"/>
                </a:lnTo>
                <a:lnTo>
                  <a:pt x="68087" y="20264"/>
                </a:lnTo>
                <a:lnTo>
                  <a:pt x="76509" y="18565"/>
                </a:lnTo>
                <a:lnTo>
                  <a:pt x="77993" y="19219"/>
                </a:lnTo>
                <a:lnTo>
                  <a:pt x="79777" y="20449"/>
                </a:lnTo>
                <a:lnTo>
                  <a:pt x="81760" y="22063"/>
                </a:lnTo>
                <a:lnTo>
                  <a:pt x="83875" y="23139"/>
                </a:lnTo>
                <a:lnTo>
                  <a:pt x="86079" y="23856"/>
                </a:lnTo>
                <a:lnTo>
                  <a:pt x="88343" y="24335"/>
                </a:lnTo>
                <a:lnTo>
                  <a:pt x="89851" y="25447"/>
                </a:lnTo>
                <a:lnTo>
                  <a:pt x="90857" y="26983"/>
                </a:lnTo>
                <a:lnTo>
                  <a:pt x="91528" y="28800"/>
                </a:lnTo>
                <a:lnTo>
                  <a:pt x="91975" y="30805"/>
                </a:lnTo>
                <a:lnTo>
                  <a:pt x="92273" y="32936"/>
                </a:lnTo>
                <a:lnTo>
                  <a:pt x="92472" y="35150"/>
                </a:lnTo>
                <a:lnTo>
                  <a:pt x="92605" y="38214"/>
                </a:lnTo>
                <a:lnTo>
                  <a:pt x="92791" y="49316"/>
                </a:lnTo>
                <a:lnTo>
                  <a:pt x="92858" y="63105"/>
                </a:lnTo>
                <a:lnTo>
                  <a:pt x="92068" y="65582"/>
                </a:lnTo>
                <a:lnTo>
                  <a:pt x="90747" y="68026"/>
                </a:lnTo>
                <a:lnTo>
                  <a:pt x="89073" y="70450"/>
                </a:lnTo>
                <a:lnTo>
                  <a:pt x="87164" y="72066"/>
                </a:lnTo>
                <a:lnTo>
                  <a:pt x="85097" y="73143"/>
                </a:lnTo>
                <a:lnTo>
                  <a:pt x="79868" y="74871"/>
                </a:lnTo>
                <a:lnTo>
                  <a:pt x="77037" y="75108"/>
                </a:lnTo>
                <a:lnTo>
                  <a:pt x="75171" y="75171"/>
                </a:lnTo>
                <a:lnTo>
                  <a:pt x="73926" y="74419"/>
                </a:lnTo>
                <a:lnTo>
                  <a:pt x="73097" y="73124"/>
                </a:lnTo>
                <a:lnTo>
                  <a:pt x="72543" y="71467"/>
                </a:lnTo>
                <a:lnTo>
                  <a:pt x="71381" y="69569"/>
                </a:lnTo>
                <a:lnTo>
                  <a:pt x="69813" y="67509"/>
                </a:lnTo>
                <a:lnTo>
                  <a:pt x="67973" y="65343"/>
                </a:lnTo>
                <a:lnTo>
                  <a:pt x="66747" y="63105"/>
                </a:lnTo>
                <a:lnTo>
                  <a:pt x="65929" y="60819"/>
                </a:lnTo>
                <a:lnTo>
                  <a:pt x="65384" y="58501"/>
                </a:lnTo>
                <a:lnTo>
                  <a:pt x="65020" y="56162"/>
                </a:lnTo>
                <a:lnTo>
                  <a:pt x="64778" y="53809"/>
                </a:lnTo>
                <a:lnTo>
                  <a:pt x="64617" y="51447"/>
                </a:lnTo>
                <a:lnTo>
                  <a:pt x="64509" y="49078"/>
                </a:lnTo>
                <a:lnTo>
                  <a:pt x="64389" y="44330"/>
                </a:lnTo>
                <a:lnTo>
                  <a:pt x="64323" y="37194"/>
                </a:lnTo>
                <a:lnTo>
                  <a:pt x="65106" y="34814"/>
                </a:lnTo>
                <a:lnTo>
                  <a:pt x="66423" y="32433"/>
                </a:lnTo>
                <a:lnTo>
                  <a:pt x="68095" y="30052"/>
                </a:lnTo>
                <a:lnTo>
                  <a:pt x="69209" y="27671"/>
                </a:lnTo>
                <a:lnTo>
                  <a:pt x="69953" y="25290"/>
                </a:lnTo>
                <a:lnTo>
                  <a:pt x="70447" y="22909"/>
                </a:lnTo>
                <a:lnTo>
                  <a:pt x="71571" y="21322"/>
                </a:lnTo>
                <a:lnTo>
                  <a:pt x="73114" y="20264"/>
                </a:lnTo>
                <a:lnTo>
                  <a:pt x="78261" y="18271"/>
                </a:lnTo>
                <a:lnTo>
                  <a:pt x="78440" y="20319"/>
                </a:lnTo>
                <a:lnTo>
                  <a:pt x="78554" y="24309"/>
                </a:lnTo>
                <a:lnTo>
                  <a:pt x="78582" y="32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29"/>
          <p:cNvSpPr/>
          <p:nvPr/>
        </p:nvSpPr>
        <p:spPr>
          <a:xfrm>
            <a:off x="6807993" y="1371726"/>
            <a:ext cx="57123" cy="64070"/>
          </a:xfrm>
          <a:custGeom>
            <a:avLst/>
            <a:gdLst/>
            <a:ahLst/>
            <a:cxnLst/>
            <a:rect l="0" t="0" r="0" b="0"/>
            <a:pathLst>
              <a:path w="57123" h="64070">
                <a:moveTo>
                  <a:pt x="0" y="28449"/>
                </a:moveTo>
                <a:lnTo>
                  <a:pt x="6151" y="22298"/>
                </a:lnTo>
                <a:lnTo>
                  <a:pt x="7276" y="21967"/>
                </a:lnTo>
                <a:lnTo>
                  <a:pt x="8820" y="21746"/>
                </a:lnTo>
                <a:lnTo>
                  <a:pt x="10643" y="21599"/>
                </a:lnTo>
                <a:lnTo>
                  <a:pt x="12651" y="20707"/>
                </a:lnTo>
                <a:lnTo>
                  <a:pt x="14785" y="19319"/>
                </a:lnTo>
                <a:lnTo>
                  <a:pt x="20118" y="15180"/>
                </a:lnTo>
                <a:lnTo>
                  <a:pt x="21350" y="15634"/>
                </a:lnTo>
                <a:lnTo>
                  <a:pt x="22965" y="16730"/>
                </a:lnTo>
                <a:lnTo>
                  <a:pt x="24835" y="18255"/>
                </a:lnTo>
                <a:lnTo>
                  <a:pt x="26875" y="19272"/>
                </a:lnTo>
                <a:lnTo>
                  <a:pt x="29029" y="19949"/>
                </a:lnTo>
                <a:lnTo>
                  <a:pt x="31260" y="20401"/>
                </a:lnTo>
                <a:lnTo>
                  <a:pt x="32746" y="21496"/>
                </a:lnTo>
                <a:lnTo>
                  <a:pt x="33737" y="23020"/>
                </a:lnTo>
                <a:lnTo>
                  <a:pt x="34398" y="24829"/>
                </a:lnTo>
                <a:lnTo>
                  <a:pt x="35632" y="26829"/>
                </a:lnTo>
                <a:lnTo>
                  <a:pt x="37248" y="28957"/>
                </a:lnTo>
                <a:lnTo>
                  <a:pt x="39120" y="31168"/>
                </a:lnTo>
                <a:lnTo>
                  <a:pt x="40368" y="33437"/>
                </a:lnTo>
                <a:lnTo>
                  <a:pt x="41199" y="35743"/>
                </a:lnTo>
                <a:lnTo>
                  <a:pt x="41754" y="38074"/>
                </a:lnTo>
                <a:lnTo>
                  <a:pt x="42124" y="40422"/>
                </a:lnTo>
                <a:lnTo>
                  <a:pt x="42370" y="42781"/>
                </a:lnTo>
                <a:lnTo>
                  <a:pt x="42534" y="45147"/>
                </a:lnTo>
                <a:lnTo>
                  <a:pt x="41850" y="47518"/>
                </a:lnTo>
                <a:lnTo>
                  <a:pt x="40600" y="49893"/>
                </a:lnTo>
                <a:lnTo>
                  <a:pt x="36683" y="55615"/>
                </a:lnTo>
                <a:lnTo>
                  <a:pt x="35568" y="56878"/>
                </a:lnTo>
                <a:lnTo>
                  <a:pt x="29653" y="63051"/>
                </a:lnTo>
                <a:lnTo>
                  <a:pt x="28500" y="63423"/>
                </a:lnTo>
                <a:lnTo>
                  <a:pt x="26937" y="63671"/>
                </a:lnTo>
                <a:lnTo>
                  <a:pt x="25102" y="63836"/>
                </a:lnTo>
                <a:lnTo>
                  <a:pt x="23085" y="63947"/>
                </a:lnTo>
                <a:lnTo>
                  <a:pt x="18727" y="64069"/>
                </a:lnTo>
                <a:lnTo>
                  <a:pt x="17247" y="63308"/>
                </a:lnTo>
                <a:lnTo>
                  <a:pt x="16260" y="62007"/>
                </a:lnTo>
                <a:lnTo>
                  <a:pt x="14678" y="58008"/>
                </a:lnTo>
                <a:lnTo>
                  <a:pt x="10611" y="49731"/>
                </a:lnTo>
                <a:lnTo>
                  <a:pt x="10249" y="46605"/>
                </a:lnTo>
                <a:lnTo>
                  <a:pt x="10802" y="43728"/>
                </a:lnTo>
                <a:lnTo>
                  <a:pt x="11964" y="41016"/>
                </a:lnTo>
                <a:lnTo>
                  <a:pt x="12738" y="37621"/>
                </a:lnTo>
                <a:lnTo>
                  <a:pt x="13254" y="33770"/>
                </a:lnTo>
                <a:lnTo>
                  <a:pt x="13599" y="29615"/>
                </a:lnTo>
                <a:lnTo>
                  <a:pt x="14623" y="26051"/>
                </a:lnTo>
                <a:lnTo>
                  <a:pt x="16098" y="22881"/>
                </a:lnTo>
                <a:lnTo>
                  <a:pt x="17876" y="19975"/>
                </a:lnTo>
                <a:lnTo>
                  <a:pt x="19856" y="17243"/>
                </a:lnTo>
                <a:lnTo>
                  <a:pt x="21968" y="14628"/>
                </a:lnTo>
                <a:lnTo>
                  <a:pt x="24171" y="12091"/>
                </a:lnTo>
                <a:lnTo>
                  <a:pt x="26433" y="9606"/>
                </a:lnTo>
                <a:lnTo>
                  <a:pt x="31062" y="4728"/>
                </a:lnTo>
                <a:lnTo>
                  <a:pt x="33408" y="3110"/>
                </a:lnTo>
                <a:lnTo>
                  <a:pt x="35766" y="2031"/>
                </a:lnTo>
                <a:lnTo>
                  <a:pt x="38132" y="1312"/>
                </a:lnTo>
                <a:lnTo>
                  <a:pt x="40502" y="832"/>
                </a:lnTo>
                <a:lnTo>
                  <a:pt x="42877" y="513"/>
                </a:lnTo>
                <a:lnTo>
                  <a:pt x="48598" y="0"/>
                </a:lnTo>
                <a:lnTo>
                  <a:pt x="49862" y="752"/>
                </a:lnTo>
                <a:lnTo>
                  <a:pt x="51497" y="2046"/>
                </a:lnTo>
                <a:lnTo>
                  <a:pt x="56033" y="6035"/>
                </a:lnTo>
                <a:lnTo>
                  <a:pt x="56406" y="7950"/>
                </a:lnTo>
                <a:lnTo>
                  <a:pt x="56654" y="10814"/>
                </a:lnTo>
                <a:lnTo>
                  <a:pt x="56929" y="17436"/>
                </a:lnTo>
                <a:lnTo>
                  <a:pt x="57085" y="25627"/>
                </a:lnTo>
                <a:lnTo>
                  <a:pt x="57122" y="30634"/>
                </a:lnTo>
                <a:lnTo>
                  <a:pt x="56337" y="33080"/>
                </a:lnTo>
                <a:lnTo>
                  <a:pt x="55021" y="35505"/>
                </a:lnTo>
                <a:lnTo>
                  <a:pt x="53350" y="37915"/>
                </a:lnTo>
                <a:lnTo>
                  <a:pt x="52235" y="40316"/>
                </a:lnTo>
                <a:lnTo>
                  <a:pt x="51492" y="42710"/>
                </a:lnTo>
                <a:lnTo>
                  <a:pt x="50997" y="45100"/>
                </a:lnTo>
                <a:lnTo>
                  <a:pt x="49873" y="46693"/>
                </a:lnTo>
                <a:lnTo>
                  <a:pt x="48330" y="47755"/>
                </a:lnTo>
                <a:lnTo>
                  <a:pt x="46507" y="48464"/>
                </a:lnTo>
                <a:lnTo>
                  <a:pt x="44498" y="48936"/>
                </a:lnTo>
                <a:lnTo>
                  <a:pt x="42366" y="49250"/>
                </a:lnTo>
                <a:lnTo>
                  <a:pt x="40151" y="49460"/>
                </a:lnTo>
                <a:lnTo>
                  <a:pt x="37879" y="49600"/>
                </a:lnTo>
                <a:lnTo>
                  <a:pt x="33240" y="49756"/>
                </a:lnTo>
                <a:lnTo>
                  <a:pt x="23793" y="49855"/>
                </a:lnTo>
                <a:lnTo>
                  <a:pt x="15696" y="49876"/>
                </a:lnTo>
                <a:lnTo>
                  <a:pt x="14433" y="49084"/>
                </a:lnTo>
                <a:lnTo>
                  <a:pt x="12797" y="47762"/>
                </a:lnTo>
                <a:lnTo>
                  <a:pt x="10913" y="46086"/>
                </a:lnTo>
                <a:lnTo>
                  <a:pt x="6702" y="42108"/>
                </a:lnTo>
                <a:lnTo>
                  <a:pt x="4468" y="39936"/>
                </a:lnTo>
                <a:lnTo>
                  <a:pt x="2979" y="37695"/>
                </a:lnTo>
                <a:lnTo>
                  <a:pt x="1986" y="35406"/>
                </a:lnTo>
                <a:lnTo>
                  <a:pt x="1324" y="33087"/>
                </a:lnTo>
                <a:lnTo>
                  <a:pt x="882" y="30747"/>
                </a:lnTo>
                <a:lnTo>
                  <a:pt x="589" y="28393"/>
                </a:lnTo>
                <a:lnTo>
                  <a:pt x="392" y="26031"/>
                </a:lnTo>
                <a:lnTo>
                  <a:pt x="262" y="23662"/>
                </a:lnTo>
                <a:lnTo>
                  <a:pt x="0" y="14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30"/>
          <p:cNvSpPr/>
          <p:nvPr/>
        </p:nvSpPr>
        <p:spPr>
          <a:xfrm>
            <a:off x="7000961" y="1186979"/>
            <a:ext cx="71340" cy="76346"/>
          </a:xfrm>
          <a:custGeom>
            <a:avLst/>
            <a:gdLst/>
            <a:ahLst/>
            <a:cxnLst/>
            <a:rect l="0" t="0" r="0" b="0"/>
            <a:pathLst>
              <a:path w="71340" h="76346">
                <a:moveTo>
                  <a:pt x="7057" y="48889"/>
                </a:moveTo>
                <a:lnTo>
                  <a:pt x="208" y="42040"/>
                </a:lnTo>
                <a:lnTo>
                  <a:pt x="44" y="39760"/>
                </a:lnTo>
                <a:lnTo>
                  <a:pt x="0" y="38040"/>
                </a:lnTo>
                <a:lnTo>
                  <a:pt x="765" y="36100"/>
                </a:lnTo>
                <a:lnTo>
                  <a:pt x="2069" y="34013"/>
                </a:lnTo>
                <a:lnTo>
                  <a:pt x="3732" y="31828"/>
                </a:lnTo>
                <a:lnTo>
                  <a:pt x="5634" y="29578"/>
                </a:lnTo>
                <a:lnTo>
                  <a:pt x="7696" y="27284"/>
                </a:lnTo>
                <a:lnTo>
                  <a:pt x="12103" y="22618"/>
                </a:lnTo>
                <a:lnTo>
                  <a:pt x="16709" y="17899"/>
                </a:lnTo>
                <a:lnTo>
                  <a:pt x="19841" y="15529"/>
                </a:lnTo>
                <a:lnTo>
                  <a:pt x="23517" y="13155"/>
                </a:lnTo>
                <a:lnTo>
                  <a:pt x="27556" y="10779"/>
                </a:lnTo>
                <a:lnTo>
                  <a:pt x="31042" y="9195"/>
                </a:lnTo>
                <a:lnTo>
                  <a:pt x="34159" y="8139"/>
                </a:lnTo>
                <a:lnTo>
                  <a:pt x="37032" y="7435"/>
                </a:lnTo>
                <a:lnTo>
                  <a:pt x="40534" y="6172"/>
                </a:lnTo>
                <a:lnTo>
                  <a:pt x="44457" y="4536"/>
                </a:lnTo>
                <a:lnTo>
                  <a:pt x="48659" y="2652"/>
                </a:lnTo>
                <a:lnTo>
                  <a:pt x="52254" y="1395"/>
                </a:lnTo>
                <a:lnTo>
                  <a:pt x="55445" y="558"/>
                </a:lnTo>
                <a:lnTo>
                  <a:pt x="58366" y="0"/>
                </a:lnTo>
                <a:lnTo>
                  <a:pt x="61107" y="421"/>
                </a:lnTo>
                <a:lnTo>
                  <a:pt x="63727" y="1496"/>
                </a:lnTo>
                <a:lnTo>
                  <a:pt x="69845" y="5132"/>
                </a:lnTo>
                <a:lnTo>
                  <a:pt x="70347" y="6224"/>
                </a:lnTo>
                <a:lnTo>
                  <a:pt x="70682" y="7746"/>
                </a:lnTo>
                <a:lnTo>
                  <a:pt x="70905" y="9554"/>
                </a:lnTo>
                <a:lnTo>
                  <a:pt x="71053" y="12347"/>
                </a:lnTo>
                <a:lnTo>
                  <a:pt x="71219" y="19684"/>
                </a:lnTo>
                <a:lnTo>
                  <a:pt x="71339" y="40511"/>
                </a:lnTo>
                <a:lnTo>
                  <a:pt x="70549" y="44097"/>
                </a:lnTo>
                <a:lnTo>
                  <a:pt x="69229" y="47282"/>
                </a:lnTo>
                <a:lnTo>
                  <a:pt x="67555" y="50199"/>
                </a:lnTo>
                <a:lnTo>
                  <a:pt x="65646" y="52938"/>
                </a:lnTo>
                <a:lnTo>
                  <a:pt x="63579" y="55557"/>
                </a:lnTo>
                <a:lnTo>
                  <a:pt x="61407" y="58097"/>
                </a:lnTo>
                <a:lnTo>
                  <a:pt x="58372" y="60584"/>
                </a:lnTo>
                <a:lnTo>
                  <a:pt x="54761" y="63036"/>
                </a:lnTo>
                <a:lnTo>
                  <a:pt x="50765" y="65464"/>
                </a:lnTo>
                <a:lnTo>
                  <a:pt x="47309" y="67083"/>
                </a:lnTo>
                <a:lnTo>
                  <a:pt x="44211" y="68162"/>
                </a:lnTo>
                <a:lnTo>
                  <a:pt x="41351" y="68882"/>
                </a:lnTo>
                <a:lnTo>
                  <a:pt x="38651" y="70155"/>
                </a:lnTo>
                <a:lnTo>
                  <a:pt x="36057" y="71798"/>
                </a:lnTo>
                <a:lnTo>
                  <a:pt x="33534" y="73687"/>
                </a:lnTo>
                <a:lnTo>
                  <a:pt x="31058" y="74946"/>
                </a:lnTo>
                <a:lnTo>
                  <a:pt x="28615" y="75785"/>
                </a:lnTo>
                <a:lnTo>
                  <a:pt x="26191" y="76345"/>
                </a:lnTo>
                <a:lnTo>
                  <a:pt x="23782" y="75924"/>
                </a:lnTo>
                <a:lnTo>
                  <a:pt x="21382" y="74850"/>
                </a:lnTo>
                <a:lnTo>
                  <a:pt x="15620" y="71215"/>
                </a:lnTo>
                <a:lnTo>
                  <a:pt x="14353" y="70123"/>
                </a:lnTo>
                <a:lnTo>
                  <a:pt x="12715" y="68602"/>
                </a:lnTo>
                <a:lnTo>
                  <a:pt x="10829" y="66793"/>
                </a:lnTo>
                <a:lnTo>
                  <a:pt x="9572" y="64794"/>
                </a:lnTo>
                <a:lnTo>
                  <a:pt x="8734" y="62667"/>
                </a:lnTo>
                <a:lnTo>
                  <a:pt x="8175" y="60456"/>
                </a:lnTo>
                <a:lnTo>
                  <a:pt x="7802" y="57394"/>
                </a:lnTo>
                <a:lnTo>
                  <a:pt x="7554" y="53766"/>
                </a:lnTo>
                <a:lnTo>
                  <a:pt x="7389" y="49759"/>
                </a:lnTo>
                <a:lnTo>
                  <a:pt x="8866" y="46294"/>
                </a:lnTo>
                <a:lnTo>
                  <a:pt x="11438" y="43190"/>
                </a:lnTo>
                <a:lnTo>
                  <a:pt x="14740" y="40327"/>
                </a:lnTo>
                <a:lnTo>
                  <a:pt x="16942" y="37625"/>
                </a:lnTo>
                <a:lnTo>
                  <a:pt x="18409" y="35030"/>
                </a:lnTo>
                <a:lnTo>
                  <a:pt x="19388" y="32506"/>
                </a:lnTo>
                <a:lnTo>
                  <a:pt x="20834" y="30823"/>
                </a:lnTo>
                <a:lnTo>
                  <a:pt x="22592" y="29702"/>
                </a:lnTo>
                <a:lnTo>
                  <a:pt x="24557" y="28954"/>
                </a:lnTo>
                <a:lnTo>
                  <a:pt x="26661" y="27661"/>
                </a:lnTo>
                <a:lnTo>
                  <a:pt x="28858" y="26006"/>
                </a:lnTo>
                <a:lnTo>
                  <a:pt x="31116" y="24109"/>
                </a:lnTo>
                <a:lnTo>
                  <a:pt x="33415" y="22844"/>
                </a:lnTo>
                <a:lnTo>
                  <a:pt x="35742" y="22001"/>
                </a:lnTo>
                <a:lnTo>
                  <a:pt x="38086" y="21439"/>
                </a:lnTo>
                <a:lnTo>
                  <a:pt x="40444" y="21858"/>
                </a:lnTo>
                <a:lnTo>
                  <a:pt x="42809" y="22931"/>
                </a:lnTo>
                <a:lnTo>
                  <a:pt x="45179" y="24440"/>
                </a:lnTo>
                <a:lnTo>
                  <a:pt x="47553" y="25446"/>
                </a:lnTo>
                <a:lnTo>
                  <a:pt x="49929" y="26117"/>
                </a:lnTo>
                <a:lnTo>
                  <a:pt x="52308" y="26564"/>
                </a:lnTo>
                <a:lnTo>
                  <a:pt x="53893" y="27655"/>
                </a:lnTo>
                <a:lnTo>
                  <a:pt x="54950" y="29177"/>
                </a:lnTo>
                <a:lnTo>
                  <a:pt x="55654" y="30985"/>
                </a:lnTo>
                <a:lnTo>
                  <a:pt x="56124" y="32985"/>
                </a:lnTo>
                <a:lnTo>
                  <a:pt x="56437" y="35111"/>
                </a:lnTo>
                <a:lnTo>
                  <a:pt x="56646" y="37323"/>
                </a:lnTo>
                <a:lnTo>
                  <a:pt x="56785" y="39591"/>
                </a:lnTo>
                <a:lnTo>
                  <a:pt x="56940" y="44227"/>
                </a:lnTo>
                <a:lnTo>
                  <a:pt x="56188" y="46575"/>
                </a:lnTo>
                <a:lnTo>
                  <a:pt x="54892" y="48934"/>
                </a:lnTo>
                <a:lnTo>
                  <a:pt x="53235" y="51300"/>
                </a:lnTo>
                <a:lnTo>
                  <a:pt x="51336" y="53672"/>
                </a:lnTo>
                <a:lnTo>
                  <a:pt x="49276" y="56046"/>
                </a:lnTo>
                <a:lnTo>
                  <a:pt x="44060" y="61768"/>
                </a:lnTo>
                <a:lnTo>
                  <a:pt x="36738" y="69204"/>
                </a:lnTo>
                <a:lnTo>
                  <a:pt x="35576" y="69576"/>
                </a:lnTo>
                <a:lnTo>
                  <a:pt x="34008" y="69824"/>
                </a:lnTo>
                <a:lnTo>
                  <a:pt x="29578" y="70223"/>
                </a:lnTo>
                <a:lnTo>
                  <a:pt x="28421" y="70255"/>
                </a:lnTo>
                <a:lnTo>
                  <a:pt x="21345" y="70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31"/>
          <p:cNvSpPr/>
          <p:nvPr/>
        </p:nvSpPr>
        <p:spPr>
          <a:xfrm>
            <a:off x="6351122" y="1721643"/>
            <a:ext cx="55741" cy="49997"/>
          </a:xfrm>
          <a:custGeom>
            <a:avLst/>
            <a:gdLst/>
            <a:ahLst/>
            <a:cxnLst/>
            <a:rect l="0" t="0" r="0" b="0"/>
            <a:pathLst>
              <a:path w="55741" h="49997">
                <a:moveTo>
                  <a:pt x="35390" y="14288"/>
                </a:moveTo>
                <a:lnTo>
                  <a:pt x="35390" y="10496"/>
                </a:lnTo>
                <a:lnTo>
                  <a:pt x="36184" y="9378"/>
                </a:lnTo>
                <a:lnTo>
                  <a:pt x="37507" y="8633"/>
                </a:lnTo>
                <a:lnTo>
                  <a:pt x="41541" y="7438"/>
                </a:lnTo>
                <a:lnTo>
                  <a:pt x="41872" y="6546"/>
                </a:lnTo>
                <a:lnTo>
                  <a:pt x="42093" y="5158"/>
                </a:lnTo>
                <a:lnTo>
                  <a:pt x="42447" y="1019"/>
                </a:lnTo>
                <a:lnTo>
                  <a:pt x="43269" y="1473"/>
                </a:lnTo>
                <a:lnTo>
                  <a:pt x="44612" y="2570"/>
                </a:lnTo>
                <a:lnTo>
                  <a:pt x="48677" y="6240"/>
                </a:lnTo>
                <a:lnTo>
                  <a:pt x="53173" y="10669"/>
                </a:lnTo>
                <a:lnTo>
                  <a:pt x="54390" y="12669"/>
                </a:lnTo>
                <a:lnTo>
                  <a:pt x="55200" y="14796"/>
                </a:lnTo>
                <a:lnTo>
                  <a:pt x="55740" y="17008"/>
                </a:lnTo>
                <a:lnTo>
                  <a:pt x="55307" y="19276"/>
                </a:lnTo>
                <a:lnTo>
                  <a:pt x="54225" y="21582"/>
                </a:lnTo>
                <a:lnTo>
                  <a:pt x="52709" y="23913"/>
                </a:lnTo>
                <a:lnTo>
                  <a:pt x="51698" y="26261"/>
                </a:lnTo>
                <a:lnTo>
                  <a:pt x="51025" y="28620"/>
                </a:lnTo>
                <a:lnTo>
                  <a:pt x="50576" y="30986"/>
                </a:lnTo>
                <a:lnTo>
                  <a:pt x="49483" y="33358"/>
                </a:lnTo>
                <a:lnTo>
                  <a:pt x="47960" y="35732"/>
                </a:lnTo>
                <a:lnTo>
                  <a:pt x="46151" y="38109"/>
                </a:lnTo>
                <a:lnTo>
                  <a:pt x="44152" y="40487"/>
                </a:lnTo>
                <a:lnTo>
                  <a:pt x="42025" y="42867"/>
                </a:lnTo>
                <a:lnTo>
                  <a:pt x="39813" y="45247"/>
                </a:lnTo>
                <a:lnTo>
                  <a:pt x="37545" y="46833"/>
                </a:lnTo>
                <a:lnTo>
                  <a:pt x="35239" y="47891"/>
                </a:lnTo>
                <a:lnTo>
                  <a:pt x="29628" y="49589"/>
                </a:lnTo>
                <a:lnTo>
                  <a:pt x="28373" y="49728"/>
                </a:lnTo>
                <a:lnTo>
                  <a:pt x="26744" y="49821"/>
                </a:lnTo>
                <a:lnTo>
                  <a:pt x="22816" y="49924"/>
                </a:lnTo>
                <a:lnTo>
                  <a:pt x="11490" y="49996"/>
                </a:lnTo>
                <a:lnTo>
                  <a:pt x="9932" y="49206"/>
                </a:lnTo>
                <a:lnTo>
                  <a:pt x="8893" y="47885"/>
                </a:lnTo>
                <a:lnTo>
                  <a:pt x="8200" y="46211"/>
                </a:lnTo>
                <a:lnTo>
                  <a:pt x="7739" y="44301"/>
                </a:lnTo>
                <a:lnTo>
                  <a:pt x="7430" y="42234"/>
                </a:lnTo>
                <a:lnTo>
                  <a:pt x="7226" y="40063"/>
                </a:lnTo>
                <a:lnTo>
                  <a:pt x="6295" y="37821"/>
                </a:lnTo>
                <a:lnTo>
                  <a:pt x="4881" y="35533"/>
                </a:lnTo>
                <a:lnTo>
                  <a:pt x="3145" y="33214"/>
                </a:lnTo>
                <a:lnTo>
                  <a:pt x="1987" y="30874"/>
                </a:lnTo>
                <a:lnTo>
                  <a:pt x="1215" y="28520"/>
                </a:lnTo>
                <a:lnTo>
                  <a:pt x="700" y="26157"/>
                </a:lnTo>
                <a:lnTo>
                  <a:pt x="1151" y="23788"/>
                </a:lnTo>
                <a:lnTo>
                  <a:pt x="2246" y="21415"/>
                </a:lnTo>
                <a:lnTo>
                  <a:pt x="3769" y="19039"/>
                </a:lnTo>
                <a:lnTo>
                  <a:pt x="4784" y="16662"/>
                </a:lnTo>
                <a:lnTo>
                  <a:pt x="5461" y="14283"/>
                </a:lnTo>
                <a:lnTo>
                  <a:pt x="6548" y="8554"/>
                </a:lnTo>
                <a:lnTo>
                  <a:pt x="6637" y="7290"/>
                </a:lnTo>
                <a:lnTo>
                  <a:pt x="6696" y="5654"/>
                </a:lnTo>
                <a:lnTo>
                  <a:pt x="6736" y="3769"/>
                </a:lnTo>
                <a:lnTo>
                  <a:pt x="7556" y="2513"/>
                </a:lnTo>
                <a:lnTo>
                  <a:pt x="8897" y="1675"/>
                </a:lnTo>
                <a:lnTo>
                  <a:pt x="10584" y="1117"/>
                </a:lnTo>
                <a:lnTo>
                  <a:pt x="12502" y="745"/>
                </a:lnTo>
                <a:lnTo>
                  <a:pt x="14576" y="497"/>
                </a:lnTo>
                <a:lnTo>
                  <a:pt x="16751" y="331"/>
                </a:lnTo>
                <a:lnTo>
                  <a:pt x="18995" y="1015"/>
                </a:lnTo>
                <a:lnTo>
                  <a:pt x="21285" y="2264"/>
                </a:lnTo>
                <a:lnTo>
                  <a:pt x="26872" y="6180"/>
                </a:lnTo>
                <a:lnTo>
                  <a:pt x="28123" y="7295"/>
                </a:lnTo>
                <a:lnTo>
                  <a:pt x="31631" y="10651"/>
                </a:lnTo>
                <a:lnTo>
                  <a:pt x="32884" y="12657"/>
                </a:lnTo>
                <a:lnTo>
                  <a:pt x="33720" y="14788"/>
                </a:lnTo>
                <a:lnTo>
                  <a:pt x="34277" y="17002"/>
                </a:lnTo>
                <a:lnTo>
                  <a:pt x="34647" y="19273"/>
                </a:lnTo>
                <a:lnTo>
                  <a:pt x="34895" y="21580"/>
                </a:lnTo>
                <a:lnTo>
                  <a:pt x="35060" y="23912"/>
                </a:lnTo>
                <a:lnTo>
                  <a:pt x="34376" y="25466"/>
                </a:lnTo>
                <a:lnTo>
                  <a:pt x="33127" y="26503"/>
                </a:lnTo>
                <a:lnTo>
                  <a:pt x="31500" y="27194"/>
                </a:lnTo>
                <a:lnTo>
                  <a:pt x="30415" y="28448"/>
                </a:lnTo>
                <a:lnTo>
                  <a:pt x="29693" y="30078"/>
                </a:lnTo>
                <a:lnTo>
                  <a:pt x="29210" y="31958"/>
                </a:lnTo>
                <a:lnTo>
                  <a:pt x="28095" y="33212"/>
                </a:lnTo>
                <a:lnTo>
                  <a:pt x="26558" y="34048"/>
                </a:lnTo>
                <a:lnTo>
                  <a:pt x="24739" y="34605"/>
                </a:lnTo>
                <a:lnTo>
                  <a:pt x="23527" y="35770"/>
                </a:lnTo>
                <a:lnTo>
                  <a:pt x="22719" y="37341"/>
                </a:lnTo>
                <a:lnTo>
                  <a:pt x="22180" y="39181"/>
                </a:lnTo>
                <a:lnTo>
                  <a:pt x="21027" y="40408"/>
                </a:lnTo>
                <a:lnTo>
                  <a:pt x="19465" y="41227"/>
                </a:lnTo>
                <a:lnTo>
                  <a:pt x="17629" y="41772"/>
                </a:lnTo>
                <a:lnTo>
                  <a:pt x="15612" y="42136"/>
                </a:lnTo>
                <a:lnTo>
                  <a:pt x="13474" y="42378"/>
                </a:lnTo>
                <a:lnTo>
                  <a:pt x="11254" y="42540"/>
                </a:lnTo>
                <a:lnTo>
                  <a:pt x="9774" y="41854"/>
                </a:lnTo>
                <a:lnTo>
                  <a:pt x="8788" y="40602"/>
                </a:lnTo>
                <a:lnTo>
                  <a:pt x="8130" y="38975"/>
                </a:lnTo>
                <a:lnTo>
                  <a:pt x="6898" y="37096"/>
                </a:lnTo>
                <a:lnTo>
                  <a:pt x="5283" y="35049"/>
                </a:lnTo>
                <a:lnTo>
                  <a:pt x="3412" y="32891"/>
                </a:lnTo>
                <a:lnTo>
                  <a:pt x="2165" y="30659"/>
                </a:lnTo>
                <a:lnTo>
                  <a:pt x="1334" y="28377"/>
                </a:lnTo>
                <a:lnTo>
                  <a:pt x="780" y="26062"/>
                </a:lnTo>
                <a:lnTo>
                  <a:pt x="410" y="23725"/>
                </a:lnTo>
                <a:lnTo>
                  <a:pt x="164" y="21373"/>
                </a:lnTo>
                <a:lnTo>
                  <a:pt x="0" y="19011"/>
                </a:lnTo>
                <a:lnTo>
                  <a:pt x="684" y="16643"/>
                </a:lnTo>
                <a:lnTo>
                  <a:pt x="1934" y="14270"/>
                </a:lnTo>
                <a:lnTo>
                  <a:pt x="3561" y="11895"/>
                </a:lnTo>
                <a:lnTo>
                  <a:pt x="4646" y="9517"/>
                </a:lnTo>
                <a:lnTo>
                  <a:pt x="5369" y="7139"/>
                </a:lnTo>
                <a:lnTo>
                  <a:pt x="6529" y="1410"/>
                </a:lnTo>
                <a:lnTo>
                  <a:pt x="7418" y="940"/>
                </a:lnTo>
                <a:lnTo>
                  <a:pt x="8805" y="627"/>
                </a:lnTo>
                <a:lnTo>
                  <a:pt x="139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32"/>
          <p:cNvSpPr/>
          <p:nvPr/>
        </p:nvSpPr>
        <p:spPr>
          <a:xfrm>
            <a:off x="6116158" y="1893101"/>
            <a:ext cx="48888" cy="60980"/>
          </a:xfrm>
          <a:custGeom>
            <a:avLst/>
            <a:gdLst/>
            <a:ahLst/>
            <a:cxnLst/>
            <a:rect l="0" t="0" r="0" b="0"/>
            <a:pathLst>
              <a:path w="48888" h="60980">
                <a:moveTo>
                  <a:pt x="13179" y="7136"/>
                </a:moveTo>
                <a:lnTo>
                  <a:pt x="16971" y="7136"/>
                </a:lnTo>
                <a:lnTo>
                  <a:pt x="18089" y="6342"/>
                </a:lnTo>
                <a:lnTo>
                  <a:pt x="18833" y="5019"/>
                </a:lnTo>
                <a:lnTo>
                  <a:pt x="20029" y="985"/>
                </a:lnTo>
                <a:lnTo>
                  <a:pt x="20920" y="654"/>
                </a:lnTo>
                <a:lnTo>
                  <a:pt x="22309" y="434"/>
                </a:lnTo>
                <a:lnTo>
                  <a:pt x="27165" y="18"/>
                </a:lnTo>
                <a:lnTo>
                  <a:pt x="31170" y="0"/>
                </a:lnTo>
                <a:lnTo>
                  <a:pt x="33110" y="791"/>
                </a:lnTo>
                <a:lnTo>
                  <a:pt x="35197" y="2112"/>
                </a:lnTo>
                <a:lnTo>
                  <a:pt x="37383" y="3787"/>
                </a:lnTo>
                <a:lnTo>
                  <a:pt x="39634" y="5697"/>
                </a:lnTo>
                <a:lnTo>
                  <a:pt x="41928" y="7764"/>
                </a:lnTo>
                <a:lnTo>
                  <a:pt x="47521" y="12993"/>
                </a:lnTo>
                <a:lnTo>
                  <a:pt x="47980" y="14215"/>
                </a:lnTo>
                <a:lnTo>
                  <a:pt x="48286" y="15824"/>
                </a:lnTo>
                <a:lnTo>
                  <a:pt x="48777" y="20318"/>
                </a:lnTo>
                <a:lnTo>
                  <a:pt x="48817" y="21480"/>
                </a:lnTo>
                <a:lnTo>
                  <a:pt x="48887" y="27477"/>
                </a:lnTo>
                <a:lnTo>
                  <a:pt x="48097" y="28634"/>
                </a:lnTo>
                <a:lnTo>
                  <a:pt x="46777" y="30200"/>
                </a:lnTo>
                <a:lnTo>
                  <a:pt x="41841" y="35615"/>
                </a:lnTo>
                <a:lnTo>
                  <a:pt x="41018" y="35647"/>
                </a:lnTo>
                <a:lnTo>
                  <a:pt x="37988" y="35683"/>
                </a:lnTo>
                <a:lnTo>
                  <a:pt x="36068" y="34898"/>
                </a:lnTo>
                <a:lnTo>
                  <a:pt x="33995" y="33582"/>
                </a:lnTo>
                <a:lnTo>
                  <a:pt x="28756" y="29558"/>
                </a:lnTo>
                <a:lnTo>
                  <a:pt x="28326" y="28434"/>
                </a:lnTo>
                <a:lnTo>
                  <a:pt x="28040" y="26891"/>
                </a:lnTo>
                <a:lnTo>
                  <a:pt x="27580" y="22503"/>
                </a:lnTo>
                <a:lnTo>
                  <a:pt x="27542" y="21350"/>
                </a:lnTo>
                <a:lnTo>
                  <a:pt x="27473" y="14211"/>
                </a:lnTo>
                <a:lnTo>
                  <a:pt x="27467" y="8224"/>
                </a:lnTo>
                <a:lnTo>
                  <a:pt x="28261" y="7862"/>
                </a:lnTo>
                <a:lnTo>
                  <a:pt x="29584" y="7620"/>
                </a:lnTo>
                <a:lnTo>
                  <a:pt x="34316" y="7164"/>
                </a:lnTo>
                <a:lnTo>
                  <a:pt x="35208" y="7949"/>
                </a:lnTo>
                <a:lnTo>
                  <a:pt x="38315" y="10937"/>
                </a:lnTo>
                <a:lnTo>
                  <a:pt x="39462" y="12845"/>
                </a:lnTo>
                <a:lnTo>
                  <a:pt x="40226" y="14911"/>
                </a:lnTo>
                <a:lnTo>
                  <a:pt x="40735" y="17082"/>
                </a:lnTo>
                <a:lnTo>
                  <a:pt x="41075" y="19323"/>
                </a:lnTo>
                <a:lnTo>
                  <a:pt x="41301" y="21611"/>
                </a:lnTo>
                <a:lnTo>
                  <a:pt x="41452" y="23930"/>
                </a:lnTo>
                <a:lnTo>
                  <a:pt x="41553" y="26269"/>
                </a:lnTo>
                <a:lnTo>
                  <a:pt x="41664" y="30985"/>
                </a:lnTo>
                <a:lnTo>
                  <a:pt x="40901" y="33354"/>
                </a:lnTo>
                <a:lnTo>
                  <a:pt x="39598" y="35727"/>
                </a:lnTo>
                <a:lnTo>
                  <a:pt x="37935" y="38103"/>
                </a:lnTo>
                <a:lnTo>
                  <a:pt x="36033" y="40481"/>
                </a:lnTo>
                <a:lnTo>
                  <a:pt x="33972" y="42860"/>
                </a:lnTo>
                <a:lnTo>
                  <a:pt x="31803" y="45239"/>
                </a:lnTo>
                <a:lnTo>
                  <a:pt x="30358" y="47619"/>
                </a:lnTo>
                <a:lnTo>
                  <a:pt x="29394" y="50000"/>
                </a:lnTo>
                <a:lnTo>
                  <a:pt x="28751" y="52381"/>
                </a:lnTo>
                <a:lnTo>
                  <a:pt x="27529" y="53968"/>
                </a:lnTo>
                <a:lnTo>
                  <a:pt x="25921" y="55026"/>
                </a:lnTo>
                <a:lnTo>
                  <a:pt x="24055" y="55731"/>
                </a:lnTo>
                <a:lnTo>
                  <a:pt x="22811" y="56995"/>
                </a:lnTo>
                <a:lnTo>
                  <a:pt x="21982" y="58632"/>
                </a:lnTo>
                <a:lnTo>
                  <a:pt x="21428" y="60517"/>
                </a:lnTo>
                <a:lnTo>
                  <a:pt x="20267" y="60979"/>
                </a:lnTo>
                <a:lnTo>
                  <a:pt x="18698" y="60494"/>
                </a:lnTo>
                <a:lnTo>
                  <a:pt x="16858" y="59377"/>
                </a:lnTo>
                <a:lnTo>
                  <a:pt x="14838" y="58632"/>
                </a:lnTo>
                <a:lnTo>
                  <a:pt x="12698" y="58135"/>
                </a:lnTo>
                <a:lnTo>
                  <a:pt x="10477" y="57804"/>
                </a:lnTo>
                <a:lnTo>
                  <a:pt x="8996" y="56790"/>
                </a:lnTo>
                <a:lnTo>
                  <a:pt x="8010" y="55320"/>
                </a:lnTo>
                <a:lnTo>
                  <a:pt x="7351" y="53546"/>
                </a:lnTo>
                <a:lnTo>
                  <a:pt x="6119" y="51570"/>
                </a:lnTo>
                <a:lnTo>
                  <a:pt x="4504" y="49458"/>
                </a:lnTo>
                <a:lnTo>
                  <a:pt x="2633" y="47257"/>
                </a:lnTo>
                <a:lnTo>
                  <a:pt x="1386" y="44202"/>
                </a:lnTo>
                <a:lnTo>
                  <a:pt x="555" y="40578"/>
                </a:lnTo>
                <a:lnTo>
                  <a:pt x="0" y="36575"/>
                </a:lnTo>
                <a:lnTo>
                  <a:pt x="424" y="33112"/>
                </a:lnTo>
                <a:lnTo>
                  <a:pt x="1501" y="30009"/>
                </a:lnTo>
                <a:lnTo>
                  <a:pt x="5140" y="23120"/>
                </a:lnTo>
                <a:lnTo>
                  <a:pt x="6232" y="21760"/>
                </a:lnTo>
                <a:lnTo>
                  <a:pt x="7754" y="20061"/>
                </a:lnTo>
                <a:lnTo>
                  <a:pt x="12862" y="14618"/>
                </a:lnTo>
                <a:lnTo>
                  <a:pt x="13761" y="14505"/>
                </a:lnTo>
                <a:lnTo>
                  <a:pt x="15154" y="14430"/>
                </a:lnTo>
                <a:lnTo>
                  <a:pt x="20323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33"/>
          <p:cNvSpPr/>
          <p:nvPr/>
        </p:nvSpPr>
        <p:spPr>
          <a:xfrm>
            <a:off x="5893593" y="2043112"/>
            <a:ext cx="35717" cy="57122"/>
          </a:xfrm>
          <a:custGeom>
            <a:avLst/>
            <a:gdLst/>
            <a:ahLst/>
            <a:cxnLst/>
            <a:rect l="0" t="0" r="0" b="0"/>
            <a:pathLst>
              <a:path w="35717" h="57122">
                <a:moveTo>
                  <a:pt x="14288" y="0"/>
                </a:moveTo>
                <a:lnTo>
                  <a:pt x="14288" y="6151"/>
                </a:lnTo>
                <a:lnTo>
                  <a:pt x="15082" y="7276"/>
                </a:lnTo>
                <a:lnTo>
                  <a:pt x="16405" y="8819"/>
                </a:lnTo>
                <a:lnTo>
                  <a:pt x="18080" y="10642"/>
                </a:lnTo>
                <a:lnTo>
                  <a:pt x="19198" y="12651"/>
                </a:lnTo>
                <a:lnTo>
                  <a:pt x="19942" y="14784"/>
                </a:lnTo>
                <a:lnTo>
                  <a:pt x="20439" y="17000"/>
                </a:lnTo>
                <a:lnTo>
                  <a:pt x="20770" y="19271"/>
                </a:lnTo>
                <a:lnTo>
                  <a:pt x="20990" y="21578"/>
                </a:lnTo>
                <a:lnTo>
                  <a:pt x="21137" y="23911"/>
                </a:lnTo>
                <a:lnTo>
                  <a:pt x="21301" y="28619"/>
                </a:lnTo>
                <a:lnTo>
                  <a:pt x="21406" y="38109"/>
                </a:lnTo>
                <a:lnTo>
                  <a:pt x="21424" y="45246"/>
                </a:lnTo>
                <a:lnTo>
                  <a:pt x="20633" y="46833"/>
                </a:lnTo>
                <a:lnTo>
                  <a:pt x="19311" y="47891"/>
                </a:lnTo>
                <a:lnTo>
                  <a:pt x="17637" y="48596"/>
                </a:lnTo>
                <a:lnTo>
                  <a:pt x="16521" y="49860"/>
                </a:lnTo>
                <a:lnTo>
                  <a:pt x="15776" y="51496"/>
                </a:lnTo>
                <a:lnTo>
                  <a:pt x="14582" y="56033"/>
                </a:lnTo>
                <a:lnTo>
                  <a:pt x="13690" y="56405"/>
                </a:lnTo>
                <a:lnTo>
                  <a:pt x="12302" y="56654"/>
                </a:lnTo>
                <a:lnTo>
                  <a:pt x="8163" y="57052"/>
                </a:lnTo>
                <a:lnTo>
                  <a:pt x="7029" y="57085"/>
                </a:lnTo>
                <a:lnTo>
                  <a:pt x="3654" y="57121"/>
                </a:lnTo>
                <a:lnTo>
                  <a:pt x="2436" y="56337"/>
                </a:lnTo>
                <a:lnTo>
                  <a:pt x="1624" y="55020"/>
                </a:lnTo>
                <a:lnTo>
                  <a:pt x="1082" y="53349"/>
                </a:lnTo>
                <a:lnTo>
                  <a:pt x="722" y="51441"/>
                </a:lnTo>
                <a:lnTo>
                  <a:pt x="481" y="49375"/>
                </a:lnTo>
                <a:lnTo>
                  <a:pt x="321" y="47204"/>
                </a:lnTo>
                <a:lnTo>
                  <a:pt x="1008" y="44963"/>
                </a:lnTo>
                <a:lnTo>
                  <a:pt x="2260" y="42676"/>
                </a:lnTo>
                <a:lnTo>
                  <a:pt x="3888" y="40357"/>
                </a:lnTo>
                <a:lnTo>
                  <a:pt x="4973" y="38017"/>
                </a:lnTo>
                <a:lnTo>
                  <a:pt x="5697" y="35663"/>
                </a:lnTo>
                <a:lnTo>
                  <a:pt x="6179" y="33301"/>
                </a:lnTo>
                <a:lnTo>
                  <a:pt x="7294" y="30932"/>
                </a:lnTo>
                <a:lnTo>
                  <a:pt x="8832" y="28559"/>
                </a:lnTo>
                <a:lnTo>
                  <a:pt x="13210" y="22839"/>
                </a:lnTo>
                <a:lnTo>
                  <a:pt x="14363" y="22370"/>
                </a:lnTo>
                <a:lnTo>
                  <a:pt x="15926" y="22057"/>
                </a:lnTo>
                <a:lnTo>
                  <a:pt x="20344" y="21555"/>
                </a:lnTo>
                <a:lnTo>
                  <a:pt x="21500" y="21514"/>
                </a:lnTo>
                <a:lnTo>
                  <a:pt x="29059" y="21448"/>
                </a:lnTo>
                <a:lnTo>
                  <a:pt x="34404" y="21435"/>
                </a:lnTo>
                <a:lnTo>
                  <a:pt x="34842" y="22227"/>
                </a:lnTo>
                <a:lnTo>
                  <a:pt x="35134" y="23549"/>
                </a:lnTo>
                <a:lnTo>
                  <a:pt x="35329" y="25225"/>
                </a:lnTo>
                <a:lnTo>
                  <a:pt x="35459" y="27135"/>
                </a:lnTo>
                <a:lnTo>
                  <a:pt x="35546" y="29203"/>
                </a:lnTo>
                <a:lnTo>
                  <a:pt x="35642" y="33617"/>
                </a:lnTo>
                <a:lnTo>
                  <a:pt x="35716" y="48606"/>
                </a:lnTo>
                <a:lnTo>
                  <a:pt x="34923" y="49867"/>
                </a:lnTo>
                <a:lnTo>
                  <a:pt x="33601" y="51501"/>
                </a:lnTo>
                <a:lnTo>
                  <a:pt x="29568" y="56034"/>
                </a:lnTo>
                <a:lnTo>
                  <a:pt x="28443" y="56406"/>
                </a:lnTo>
                <a:lnTo>
                  <a:pt x="26900" y="56654"/>
                </a:lnTo>
                <a:lnTo>
                  <a:pt x="22512" y="57052"/>
                </a:lnTo>
                <a:lnTo>
                  <a:pt x="21358" y="57085"/>
                </a:lnTo>
                <a:lnTo>
                  <a:pt x="17960" y="57121"/>
                </a:lnTo>
                <a:lnTo>
                  <a:pt x="15942" y="56337"/>
                </a:lnTo>
                <a:lnTo>
                  <a:pt x="13803" y="55020"/>
                </a:lnTo>
                <a:lnTo>
                  <a:pt x="11583" y="53349"/>
                </a:lnTo>
                <a:lnTo>
                  <a:pt x="9310" y="52235"/>
                </a:lnTo>
                <a:lnTo>
                  <a:pt x="7001" y="51492"/>
                </a:lnTo>
                <a:lnTo>
                  <a:pt x="0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34"/>
          <p:cNvSpPr/>
          <p:nvPr/>
        </p:nvSpPr>
        <p:spPr>
          <a:xfrm>
            <a:off x="5686459" y="2221803"/>
            <a:ext cx="28542" cy="42669"/>
          </a:xfrm>
          <a:custGeom>
            <a:avLst/>
            <a:gdLst/>
            <a:ahLst/>
            <a:cxnLst/>
            <a:rect l="0" t="0" r="0" b="0"/>
            <a:pathLst>
              <a:path w="28542" h="42669">
                <a:moveTo>
                  <a:pt x="14253" y="14190"/>
                </a:moveTo>
                <a:lnTo>
                  <a:pt x="18045" y="14190"/>
                </a:lnTo>
                <a:lnTo>
                  <a:pt x="19163" y="14984"/>
                </a:lnTo>
                <a:lnTo>
                  <a:pt x="19907" y="16307"/>
                </a:lnTo>
                <a:lnTo>
                  <a:pt x="20404" y="17983"/>
                </a:lnTo>
                <a:lnTo>
                  <a:pt x="21529" y="19100"/>
                </a:lnTo>
                <a:lnTo>
                  <a:pt x="23072" y="19845"/>
                </a:lnTo>
                <a:lnTo>
                  <a:pt x="27460" y="21040"/>
                </a:lnTo>
                <a:lnTo>
                  <a:pt x="27821" y="21932"/>
                </a:lnTo>
                <a:lnTo>
                  <a:pt x="28060" y="23320"/>
                </a:lnTo>
                <a:lnTo>
                  <a:pt x="28220" y="25039"/>
                </a:lnTo>
                <a:lnTo>
                  <a:pt x="28327" y="26979"/>
                </a:lnTo>
                <a:lnTo>
                  <a:pt x="28513" y="34327"/>
                </a:lnTo>
                <a:lnTo>
                  <a:pt x="28532" y="39030"/>
                </a:lnTo>
                <a:lnTo>
                  <a:pt x="27741" y="40275"/>
                </a:lnTo>
                <a:lnTo>
                  <a:pt x="26420" y="41105"/>
                </a:lnTo>
                <a:lnTo>
                  <a:pt x="22389" y="42437"/>
                </a:lnTo>
                <a:lnTo>
                  <a:pt x="21265" y="42547"/>
                </a:lnTo>
                <a:lnTo>
                  <a:pt x="19721" y="42620"/>
                </a:lnTo>
                <a:lnTo>
                  <a:pt x="17899" y="42668"/>
                </a:lnTo>
                <a:lnTo>
                  <a:pt x="16683" y="41907"/>
                </a:lnTo>
                <a:lnTo>
                  <a:pt x="15873" y="40605"/>
                </a:lnTo>
                <a:lnTo>
                  <a:pt x="15334" y="38944"/>
                </a:lnTo>
                <a:lnTo>
                  <a:pt x="14179" y="37043"/>
                </a:lnTo>
                <a:lnTo>
                  <a:pt x="12617" y="34982"/>
                </a:lnTo>
                <a:lnTo>
                  <a:pt x="10781" y="32814"/>
                </a:lnTo>
                <a:lnTo>
                  <a:pt x="8763" y="30575"/>
                </a:lnTo>
                <a:lnTo>
                  <a:pt x="1281" y="22708"/>
                </a:lnTo>
                <a:lnTo>
                  <a:pt x="842" y="21456"/>
                </a:lnTo>
                <a:lnTo>
                  <a:pt x="550" y="19828"/>
                </a:lnTo>
                <a:lnTo>
                  <a:pt x="355" y="17949"/>
                </a:lnTo>
                <a:lnTo>
                  <a:pt x="225" y="15902"/>
                </a:lnTo>
                <a:lnTo>
                  <a:pt x="81" y="11512"/>
                </a:lnTo>
                <a:lnTo>
                  <a:pt x="0" y="8369"/>
                </a:lnTo>
                <a:lnTo>
                  <a:pt x="782" y="7135"/>
                </a:lnTo>
                <a:lnTo>
                  <a:pt x="2098" y="5518"/>
                </a:lnTo>
                <a:lnTo>
                  <a:pt x="3768" y="3646"/>
                </a:lnTo>
                <a:lnTo>
                  <a:pt x="5676" y="2398"/>
                </a:lnTo>
                <a:lnTo>
                  <a:pt x="7741" y="1567"/>
                </a:lnTo>
                <a:lnTo>
                  <a:pt x="12967" y="231"/>
                </a:lnTo>
                <a:lnTo>
                  <a:pt x="14189" y="122"/>
                </a:lnTo>
                <a:lnTo>
                  <a:pt x="15798" y="49"/>
                </a:lnTo>
                <a:lnTo>
                  <a:pt x="17664" y="0"/>
                </a:lnTo>
                <a:lnTo>
                  <a:pt x="19702" y="761"/>
                </a:lnTo>
                <a:lnTo>
                  <a:pt x="21854" y="2063"/>
                </a:lnTo>
                <a:lnTo>
                  <a:pt x="28149" y="6755"/>
                </a:lnTo>
                <a:lnTo>
                  <a:pt x="28280" y="7646"/>
                </a:lnTo>
                <a:lnTo>
                  <a:pt x="28366" y="9034"/>
                </a:lnTo>
                <a:lnTo>
                  <a:pt x="28506" y="13172"/>
                </a:lnTo>
                <a:lnTo>
                  <a:pt x="28541" y="213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35"/>
          <p:cNvSpPr/>
          <p:nvPr/>
        </p:nvSpPr>
        <p:spPr>
          <a:xfrm>
            <a:off x="5250666" y="2521743"/>
            <a:ext cx="28558" cy="56124"/>
          </a:xfrm>
          <a:custGeom>
            <a:avLst/>
            <a:gdLst/>
            <a:ahLst/>
            <a:cxnLst/>
            <a:rect l="0" t="0" r="0" b="0"/>
            <a:pathLst>
              <a:path w="28558" h="56124">
                <a:moveTo>
                  <a:pt x="14277" y="28575"/>
                </a:moveTo>
                <a:lnTo>
                  <a:pt x="25126" y="28575"/>
                </a:lnTo>
                <a:lnTo>
                  <a:pt x="26273" y="29369"/>
                </a:lnTo>
                <a:lnTo>
                  <a:pt x="27037" y="30692"/>
                </a:lnTo>
                <a:lnTo>
                  <a:pt x="28263" y="34726"/>
                </a:lnTo>
                <a:lnTo>
                  <a:pt x="28364" y="35851"/>
                </a:lnTo>
                <a:lnTo>
                  <a:pt x="28431" y="37394"/>
                </a:lnTo>
                <a:lnTo>
                  <a:pt x="28505" y="41226"/>
                </a:lnTo>
                <a:lnTo>
                  <a:pt x="28557" y="48694"/>
                </a:lnTo>
                <a:lnTo>
                  <a:pt x="27766" y="49131"/>
                </a:lnTo>
                <a:lnTo>
                  <a:pt x="26445" y="49423"/>
                </a:lnTo>
                <a:lnTo>
                  <a:pt x="24770" y="49618"/>
                </a:lnTo>
                <a:lnTo>
                  <a:pt x="23654" y="50541"/>
                </a:lnTo>
                <a:lnTo>
                  <a:pt x="22910" y="51950"/>
                </a:lnTo>
                <a:lnTo>
                  <a:pt x="22413" y="53684"/>
                </a:lnTo>
                <a:lnTo>
                  <a:pt x="21289" y="54839"/>
                </a:lnTo>
                <a:lnTo>
                  <a:pt x="19746" y="55610"/>
                </a:lnTo>
                <a:lnTo>
                  <a:pt x="17923" y="56123"/>
                </a:lnTo>
                <a:lnTo>
                  <a:pt x="16708" y="55672"/>
                </a:lnTo>
                <a:lnTo>
                  <a:pt x="15897" y="54577"/>
                </a:lnTo>
                <a:lnTo>
                  <a:pt x="15358" y="53054"/>
                </a:lnTo>
                <a:lnTo>
                  <a:pt x="14204" y="52038"/>
                </a:lnTo>
                <a:lnTo>
                  <a:pt x="12641" y="51361"/>
                </a:lnTo>
                <a:lnTo>
                  <a:pt x="10805" y="50910"/>
                </a:lnTo>
                <a:lnTo>
                  <a:pt x="8787" y="50608"/>
                </a:lnTo>
                <a:lnTo>
                  <a:pt x="6649" y="50408"/>
                </a:lnTo>
                <a:lnTo>
                  <a:pt x="4429" y="50274"/>
                </a:lnTo>
                <a:lnTo>
                  <a:pt x="2949" y="49391"/>
                </a:lnTo>
                <a:lnTo>
                  <a:pt x="1963" y="48009"/>
                </a:lnTo>
                <a:lnTo>
                  <a:pt x="1305" y="46293"/>
                </a:lnTo>
                <a:lnTo>
                  <a:pt x="866" y="44356"/>
                </a:lnTo>
                <a:lnTo>
                  <a:pt x="575" y="42271"/>
                </a:lnTo>
                <a:lnTo>
                  <a:pt x="380" y="40087"/>
                </a:lnTo>
                <a:lnTo>
                  <a:pt x="249" y="37837"/>
                </a:lnTo>
                <a:lnTo>
                  <a:pt x="105" y="33221"/>
                </a:lnTo>
                <a:lnTo>
                  <a:pt x="5" y="21416"/>
                </a:lnTo>
                <a:lnTo>
                  <a:pt x="0" y="19040"/>
                </a:lnTo>
                <a:lnTo>
                  <a:pt x="790" y="16662"/>
                </a:lnTo>
                <a:lnTo>
                  <a:pt x="2111" y="14283"/>
                </a:lnTo>
                <a:lnTo>
                  <a:pt x="3785" y="11904"/>
                </a:lnTo>
                <a:lnTo>
                  <a:pt x="5695" y="9523"/>
                </a:lnTo>
                <a:lnTo>
                  <a:pt x="7762" y="7143"/>
                </a:lnTo>
                <a:lnTo>
                  <a:pt x="142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36"/>
          <p:cNvSpPr/>
          <p:nvPr/>
        </p:nvSpPr>
        <p:spPr>
          <a:xfrm>
            <a:off x="5257800" y="1071650"/>
            <a:ext cx="2000251" cy="1492957"/>
          </a:xfrm>
          <a:custGeom>
            <a:avLst/>
            <a:gdLst/>
            <a:ahLst/>
            <a:cxnLst/>
            <a:rect l="0" t="0" r="0" b="0"/>
            <a:pathLst>
              <a:path w="2000251" h="1492957">
                <a:moveTo>
                  <a:pt x="0" y="1492956"/>
                </a:moveTo>
                <a:lnTo>
                  <a:pt x="10641" y="1482314"/>
                </a:lnTo>
                <a:lnTo>
                  <a:pt x="13444" y="1481099"/>
                </a:lnTo>
                <a:lnTo>
                  <a:pt x="24179" y="1478595"/>
                </a:lnTo>
                <a:lnTo>
                  <a:pt x="30061" y="1475196"/>
                </a:lnTo>
                <a:lnTo>
                  <a:pt x="58515" y="1454827"/>
                </a:lnTo>
                <a:lnTo>
                  <a:pt x="63841" y="1447964"/>
                </a:lnTo>
                <a:lnTo>
                  <a:pt x="66373" y="1443911"/>
                </a:lnTo>
                <a:lnTo>
                  <a:pt x="73420" y="1437292"/>
                </a:lnTo>
                <a:lnTo>
                  <a:pt x="90601" y="1423301"/>
                </a:lnTo>
                <a:lnTo>
                  <a:pt x="102339" y="1411110"/>
                </a:lnTo>
                <a:lnTo>
                  <a:pt x="111990" y="1398238"/>
                </a:lnTo>
                <a:lnTo>
                  <a:pt x="123758" y="1388250"/>
                </a:lnTo>
                <a:lnTo>
                  <a:pt x="137790" y="1370237"/>
                </a:lnTo>
                <a:lnTo>
                  <a:pt x="188010" y="1326323"/>
                </a:lnTo>
                <a:lnTo>
                  <a:pt x="197699" y="1317465"/>
                </a:lnTo>
                <a:lnTo>
                  <a:pt x="205870" y="1312302"/>
                </a:lnTo>
                <a:lnTo>
                  <a:pt x="212677" y="1305244"/>
                </a:lnTo>
                <a:lnTo>
                  <a:pt x="215603" y="1301140"/>
                </a:lnTo>
                <a:lnTo>
                  <a:pt x="223088" y="1294462"/>
                </a:lnTo>
                <a:lnTo>
                  <a:pt x="252344" y="1273147"/>
                </a:lnTo>
                <a:lnTo>
                  <a:pt x="262005" y="1261845"/>
                </a:lnTo>
                <a:lnTo>
                  <a:pt x="308541" y="1226264"/>
                </a:lnTo>
                <a:lnTo>
                  <a:pt x="313871" y="1219380"/>
                </a:lnTo>
                <a:lnTo>
                  <a:pt x="316403" y="1215322"/>
                </a:lnTo>
                <a:lnTo>
                  <a:pt x="323450" y="1208696"/>
                </a:lnTo>
                <a:lnTo>
                  <a:pt x="339838" y="1196290"/>
                </a:lnTo>
                <a:lnTo>
                  <a:pt x="344979" y="1194417"/>
                </a:lnTo>
                <a:lnTo>
                  <a:pt x="347461" y="1192330"/>
                </a:lnTo>
                <a:lnTo>
                  <a:pt x="355540" y="1182602"/>
                </a:lnTo>
                <a:lnTo>
                  <a:pt x="383183" y="1160416"/>
                </a:lnTo>
                <a:lnTo>
                  <a:pt x="402561" y="1151779"/>
                </a:lnTo>
                <a:lnTo>
                  <a:pt x="416422" y="1140444"/>
                </a:lnTo>
                <a:lnTo>
                  <a:pt x="419696" y="1138886"/>
                </a:lnTo>
                <a:lnTo>
                  <a:pt x="431094" y="1135898"/>
                </a:lnTo>
                <a:lnTo>
                  <a:pt x="437130" y="1132386"/>
                </a:lnTo>
                <a:lnTo>
                  <a:pt x="454759" y="1117453"/>
                </a:lnTo>
                <a:lnTo>
                  <a:pt x="461944" y="1114467"/>
                </a:lnTo>
                <a:lnTo>
                  <a:pt x="508507" y="1083373"/>
                </a:lnTo>
                <a:lnTo>
                  <a:pt x="512042" y="1081788"/>
                </a:lnTo>
                <a:lnTo>
                  <a:pt x="523808" y="1078764"/>
                </a:lnTo>
                <a:lnTo>
                  <a:pt x="529931" y="1075243"/>
                </a:lnTo>
                <a:lnTo>
                  <a:pt x="577673" y="1033374"/>
                </a:lnTo>
                <a:lnTo>
                  <a:pt x="584297" y="1030729"/>
                </a:lnTo>
                <a:lnTo>
                  <a:pt x="590681" y="1028759"/>
                </a:lnTo>
                <a:lnTo>
                  <a:pt x="602406" y="1023188"/>
                </a:lnTo>
                <a:lnTo>
                  <a:pt x="613882" y="1014194"/>
                </a:lnTo>
                <a:lnTo>
                  <a:pt x="619705" y="1009504"/>
                </a:lnTo>
                <a:lnTo>
                  <a:pt x="640669" y="996063"/>
                </a:lnTo>
                <a:lnTo>
                  <a:pt x="652407" y="993039"/>
                </a:lnTo>
                <a:lnTo>
                  <a:pt x="658523" y="989518"/>
                </a:lnTo>
                <a:lnTo>
                  <a:pt x="702414" y="958757"/>
                </a:lnTo>
                <a:lnTo>
                  <a:pt x="716435" y="941498"/>
                </a:lnTo>
                <a:lnTo>
                  <a:pt x="744613" y="921495"/>
                </a:lnTo>
                <a:lnTo>
                  <a:pt x="755613" y="914324"/>
                </a:lnTo>
                <a:lnTo>
                  <a:pt x="766016" y="907172"/>
                </a:lnTo>
                <a:lnTo>
                  <a:pt x="777036" y="900026"/>
                </a:lnTo>
                <a:lnTo>
                  <a:pt x="787445" y="892881"/>
                </a:lnTo>
                <a:lnTo>
                  <a:pt x="809840" y="880181"/>
                </a:lnTo>
                <a:lnTo>
                  <a:pt x="869451" y="834368"/>
                </a:lnTo>
                <a:lnTo>
                  <a:pt x="929684" y="790783"/>
                </a:lnTo>
                <a:lnTo>
                  <a:pt x="988840" y="747537"/>
                </a:lnTo>
                <a:lnTo>
                  <a:pt x="1050134" y="707286"/>
                </a:lnTo>
                <a:lnTo>
                  <a:pt x="1059657" y="701651"/>
                </a:lnTo>
                <a:lnTo>
                  <a:pt x="1098403" y="667522"/>
                </a:lnTo>
                <a:lnTo>
                  <a:pt x="1115234" y="658979"/>
                </a:lnTo>
                <a:lnTo>
                  <a:pt x="1125632" y="651077"/>
                </a:lnTo>
                <a:lnTo>
                  <a:pt x="1133429" y="642273"/>
                </a:lnTo>
                <a:lnTo>
                  <a:pt x="1136619" y="637703"/>
                </a:lnTo>
                <a:lnTo>
                  <a:pt x="1144397" y="630508"/>
                </a:lnTo>
                <a:lnTo>
                  <a:pt x="1204919" y="584408"/>
                </a:lnTo>
                <a:lnTo>
                  <a:pt x="1237456" y="559438"/>
                </a:lnTo>
                <a:lnTo>
                  <a:pt x="1243982" y="551274"/>
                </a:lnTo>
                <a:lnTo>
                  <a:pt x="1253762" y="544470"/>
                </a:lnTo>
                <a:lnTo>
                  <a:pt x="1259704" y="541544"/>
                </a:lnTo>
                <a:lnTo>
                  <a:pt x="1268422" y="534060"/>
                </a:lnTo>
                <a:lnTo>
                  <a:pt x="1275736" y="526236"/>
                </a:lnTo>
                <a:lnTo>
                  <a:pt x="1338463" y="476079"/>
                </a:lnTo>
                <a:lnTo>
                  <a:pt x="1366061" y="458901"/>
                </a:lnTo>
                <a:lnTo>
                  <a:pt x="1376220" y="447500"/>
                </a:lnTo>
                <a:lnTo>
                  <a:pt x="1393473" y="436134"/>
                </a:lnTo>
                <a:lnTo>
                  <a:pt x="1416901" y="423040"/>
                </a:lnTo>
                <a:lnTo>
                  <a:pt x="1474103" y="379527"/>
                </a:lnTo>
                <a:lnTo>
                  <a:pt x="1503098" y="359678"/>
                </a:lnTo>
                <a:lnTo>
                  <a:pt x="1545445" y="337261"/>
                </a:lnTo>
                <a:lnTo>
                  <a:pt x="1598899" y="293802"/>
                </a:lnTo>
                <a:lnTo>
                  <a:pt x="1612172" y="281567"/>
                </a:lnTo>
                <a:lnTo>
                  <a:pt x="1630067" y="269081"/>
                </a:lnTo>
                <a:lnTo>
                  <a:pt x="1650689" y="251444"/>
                </a:lnTo>
                <a:lnTo>
                  <a:pt x="1694857" y="222973"/>
                </a:lnTo>
                <a:lnTo>
                  <a:pt x="1704888" y="211701"/>
                </a:lnTo>
                <a:lnTo>
                  <a:pt x="1738240" y="187295"/>
                </a:lnTo>
                <a:lnTo>
                  <a:pt x="1752277" y="169981"/>
                </a:lnTo>
                <a:lnTo>
                  <a:pt x="1790815" y="141425"/>
                </a:lnTo>
                <a:lnTo>
                  <a:pt x="1815492" y="126208"/>
                </a:lnTo>
                <a:lnTo>
                  <a:pt x="1830732" y="114224"/>
                </a:lnTo>
                <a:lnTo>
                  <a:pt x="1841543" y="107072"/>
                </a:lnTo>
                <a:lnTo>
                  <a:pt x="1880780" y="71480"/>
                </a:lnTo>
                <a:lnTo>
                  <a:pt x="1891562" y="64245"/>
                </a:lnTo>
                <a:lnTo>
                  <a:pt x="1901900" y="57074"/>
                </a:lnTo>
                <a:lnTo>
                  <a:pt x="1912901" y="49922"/>
                </a:lnTo>
                <a:lnTo>
                  <a:pt x="1923304" y="42775"/>
                </a:lnTo>
                <a:lnTo>
                  <a:pt x="1931127" y="38806"/>
                </a:lnTo>
                <a:lnTo>
                  <a:pt x="1939993" y="35778"/>
                </a:lnTo>
                <a:lnTo>
                  <a:pt x="1947647" y="30206"/>
                </a:lnTo>
                <a:lnTo>
                  <a:pt x="1962130" y="17316"/>
                </a:lnTo>
                <a:lnTo>
                  <a:pt x="1969288" y="14329"/>
                </a:lnTo>
                <a:lnTo>
                  <a:pt x="1976435" y="9564"/>
                </a:lnTo>
                <a:lnTo>
                  <a:pt x="1981199" y="8170"/>
                </a:lnTo>
                <a:lnTo>
                  <a:pt x="1991694" y="7154"/>
                </a:lnTo>
                <a:lnTo>
                  <a:pt x="1994596" y="4983"/>
                </a:lnTo>
                <a:lnTo>
                  <a:pt x="2000151" y="0"/>
                </a:lnTo>
                <a:lnTo>
                  <a:pt x="2000250" y="14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37"/>
          <p:cNvSpPr/>
          <p:nvPr/>
        </p:nvSpPr>
        <p:spPr>
          <a:xfrm>
            <a:off x="6000778" y="2078831"/>
            <a:ext cx="142848" cy="385763"/>
          </a:xfrm>
          <a:custGeom>
            <a:avLst/>
            <a:gdLst/>
            <a:ahLst/>
            <a:cxnLst/>
            <a:rect l="0" t="0" r="0" b="0"/>
            <a:pathLst>
              <a:path w="142848" h="385763">
                <a:moveTo>
                  <a:pt x="135703" y="7144"/>
                </a:moveTo>
                <a:lnTo>
                  <a:pt x="135703" y="0"/>
                </a:lnTo>
                <a:lnTo>
                  <a:pt x="135703" y="6151"/>
                </a:lnTo>
                <a:lnTo>
                  <a:pt x="131911" y="10642"/>
                </a:lnTo>
                <a:lnTo>
                  <a:pt x="127932" y="14784"/>
                </a:lnTo>
                <a:lnTo>
                  <a:pt x="97600" y="45246"/>
                </a:lnTo>
                <a:lnTo>
                  <a:pt x="95220" y="48420"/>
                </a:lnTo>
                <a:lnTo>
                  <a:pt x="92839" y="52124"/>
                </a:lnTo>
                <a:lnTo>
                  <a:pt x="90458" y="56180"/>
                </a:lnTo>
                <a:lnTo>
                  <a:pt x="87284" y="59678"/>
                </a:lnTo>
                <a:lnTo>
                  <a:pt x="83580" y="62804"/>
                </a:lnTo>
                <a:lnTo>
                  <a:pt x="79523" y="65682"/>
                </a:lnTo>
                <a:lnTo>
                  <a:pt x="76024" y="69188"/>
                </a:lnTo>
                <a:lnTo>
                  <a:pt x="72898" y="73113"/>
                </a:lnTo>
                <a:lnTo>
                  <a:pt x="70021" y="77317"/>
                </a:lnTo>
                <a:lnTo>
                  <a:pt x="67308" y="80913"/>
                </a:lnTo>
                <a:lnTo>
                  <a:pt x="64706" y="84105"/>
                </a:lnTo>
                <a:lnTo>
                  <a:pt x="62179" y="87026"/>
                </a:lnTo>
                <a:lnTo>
                  <a:pt x="59699" y="90561"/>
                </a:lnTo>
                <a:lnTo>
                  <a:pt x="57252" y="94505"/>
                </a:lnTo>
                <a:lnTo>
                  <a:pt x="54827" y="98722"/>
                </a:lnTo>
                <a:lnTo>
                  <a:pt x="52417" y="102327"/>
                </a:lnTo>
                <a:lnTo>
                  <a:pt x="50017" y="105524"/>
                </a:lnTo>
                <a:lnTo>
                  <a:pt x="47622" y="108450"/>
                </a:lnTo>
                <a:lnTo>
                  <a:pt x="45233" y="111987"/>
                </a:lnTo>
                <a:lnTo>
                  <a:pt x="42846" y="115933"/>
                </a:lnTo>
                <a:lnTo>
                  <a:pt x="38871" y="123757"/>
                </a:lnTo>
                <a:lnTo>
                  <a:pt x="35839" y="133418"/>
                </a:lnTo>
                <a:lnTo>
                  <a:pt x="32317" y="141582"/>
                </a:lnTo>
                <a:lnTo>
                  <a:pt x="28106" y="150502"/>
                </a:lnTo>
                <a:lnTo>
                  <a:pt x="25871" y="155104"/>
                </a:lnTo>
                <a:lnTo>
                  <a:pt x="23588" y="158965"/>
                </a:lnTo>
                <a:lnTo>
                  <a:pt x="21272" y="162333"/>
                </a:lnTo>
                <a:lnTo>
                  <a:pt x="18934" y="165372"/>
                </a:lnTo>
                <a:lnTo>
                  <a:pt x="17376" y="168985"/>
                </a:lnTo>
                <a:lnTo>
                  <a:pt x="15645" y="177234"/>
                </a:lnTo>
                <a:lnTo>
                  <a:pt x="12758" y="186191"/>
                </a:lnTo>
                <a:lnTo>
                  <a:pt x="8787" y="198043"/>
                </a:lnTo>
                <a:lnTo>
                  <a:pt x="7065" y="204700"/>
                </a:lnTo>
                <a:lnTo>
                  <a:pt x="3653" y="212951"/>
                </a:lnTo>
                <a:lnTo>
                  <a:pt x="1063" y="222728"/>
                </a:lnTo>
                <a:lnTo>
                  <a:pt x="295" y="234445"/>
                </a:lnTo>
                <a:lnTo>
                  <a:pt x="68" y="244178"/>
                </a:lnTo>
                <a:lnTo>
                  <a:pt x="0" y="255881"/>
                </a:lnTo>
                <a:lnTo>
                  <a:pt x="2101" y="264802"/>
                </a:lnTo>
                <a:lnTo>
                  <a:pt x="5630" y="276633"/>
                </a:lnTo>
                <a:lnTo>
                  <a:pt x="6675" y="287282"/>
                </a:lnTo>
                <a:lnTo>
                  <a:pt x="6822" y="291534"/>
                </a:lnTo>
                <a:lnTo>
                  <a:pt x="7714" y="295162"/>
                </a:lnTo>
                <a:lnTo>
                  <a:pt x="10820" y="301310"/>
                </a:lnTo>
                <a:lnTo>
                  <a:pt x="14848" y="306688"/>
                </a:lnTo>
                <a:lnTo>
                  <a:pt x="19283" y="312518"/>
                </a:lnTo>
                <a:lnTo>
                  <a:pt x="21577" y="316296"/>
                </a:lnTo>
                <a:lnTo>
                  <a:pt x="23900" y="320401"/>
                </a:lnTo>
                <a:lnTo>
                  <a:pt x="26243" y="323932"/>
                </a:lnTo>
                <a:lnTo>
                  <a:pt x="28598" y="327080"/>
                </a:lnTo>
                <a:lnTo>
                  <a:pt x="30962" y="329972"/>
                </a:lnTo>
                <a:lnTo>
                  <a:pt x="33332" y="332694"/>
                </a:lnTo>
                <a:lnTo>
                  <a:pt x="35705" y="335302"/>
                </a:lnTo>
                <a:lnTo>
                  <a:pt x="38082" y="337835"/>
                </a:lnTo>
                <a:lnTo>
                  <a:pt x="41253" y="340317"/>
                </a:lnTo>
                <a:lnTo>
                  <a:pt x="44955" y="342765"/>
                </a:lnTo>
                <a:lnTo>
                  <a:pt x="49011" y="345191"/>
                </a:lnTo>
                <a:lnTo>
                  <a:pt x="52508" y="347602"/>
                </a:lnTo>
                <a:lnTo>
                  <a:pt x="55633" y="350004"/>
                </a:lnTo>
                <a:lnTo>
                  <a:pt x="58511" y="352398"/>
                </a:lnTo>
                <a:lnTo>
                  <a:pt x="62016" y="354788"/>
                </a:lnTo>
                <a:lnTo>
                  <a:pt x="65941" y="357175"/>
                </a:lnTo>
                <a:lnTo>
                  <a:pt x="70145" y="359561"/>
                </a:lnTo>
                <a:lnTo>
                  <a:pt x="73741" y="361945"/>
                </a:lnTo>
                <a:lnTo>
                  <a:pt x="76933" y="364328"/>
                </a:lnTo>
                <a:lnTo>
                  <a:pt x="79854" y="366710"/>
                </a:lnTo>
                <a:lnTo>
                  <a:pt x="83389" y="368298"/>
                </a:lnTo>
                <a:lnTo>
                  <a:pt x="87333" y="369357"/>
                </a:lnTo>
                <a:lnTo>
                  <a:pt x="91550" y="370063"/>
                </a:lnTo>
                <a:lnTo>
                  <a:pt x="95155" y="371327"/>
                </a:lnTo>
                <a:lnTo>
                  <a:pt x="98352" y="372964"/>
                </a:lnTo>
                <a:lnTo>
                  <a:pt x="101278" y="374849"/>
                </a:lnTo>
                <a:lnTo>
                  <a:pt x="104022" y="376105"/>
                </a:lnTo>
                <a:lnTo>
                  <a:pt x="106644" y="376943"/>
                </a:lnTo>
                <a:lnTo>
                  <a:pt x="109187" y="377502"/>
                </a:lnTo>
                <a:lnTo>
                  <a:pt x="111676" y="377874"/>
                </a:lnTo>
                <a:lnTo>
                  <a:pt x="114128" y="378122"/>
                </a:lnTo>
                <a:lnTo>
                  <a:pt x="116557" y="378288"/>
                </a:lnTo>
                <a:lnTo>
                  <a:pt x="118970" y="379192"/>
                </a:lnTo>
                <a:lnTo>
                  <a:pt x="121373" y="380588"/>
                </a:lnTo>
                <a:lnTo>
                  <a:pt x="127139" y="384740"/>
                </a:lnTo>
                <a:lnTo>
                  <a:pt x="130045" y="385308"/>
                </a:lnTo>
                <a:lnTo>
                  <a:pt x="134585" y="385673"/>
                </a:lnTo>
                <a:lnTo>
                  <a:pt x="137323" y="385722"/>
                </a:lnTo>
                <a:lnTo>
                  <a:pt x="142847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38"/>
          <p:cNvSpPr/>
          <p:nvPr/>
        </p:nvSpPr>
        <p:spPr>
          <a:xfrm>
            <a:off x="6179344" y="2175007"/>
            <a:ext cx="178557" cy="196682"/>
          </a:xfrm>
          <a:custGeom>
            <a:avLst/>
            <a:gdLst/>
            <a:ahLst/>
            <a:cxnLst/>
            <a:rect l="0" t="0" r="0" b="0"/>
            <a:pathLst>
              <a:path w="178557" h="196682">
                <a:moveTo>
                  <a:pt x="50006" y="32411"/>
                </a:moveTo>
                <a:lnTo>
                  <a:pt x="50006" y="25562"/>
                </a:lnTo>
                <a:lnTo>
                  <a:pt x="45096" y="20416"/>
                </a:lnTo>
                <a:lnTo>
                  <a:pt x="43855" y="19142"/>
                </a:lnTo>
                <a:lnTo>
                  <a:pt x="42730" y="18803"/>
                </a:lnTo>
                <a:lnTo>
                  <a:pt x="37338" y="18258"/>
                </a:lnTo>
                <a:lnTo>
                  <a:pt x="32021" y="18132"/>
                </a:lnTo>
                <a:lnTo>
                  <a:pt x="30078" y="18923"/>
                </a:lnTo>
                <a:lnTo>
                  <a:pt x="25803" y="21918"/>
                </a:lnTo>
                <a:lnTo>
                  <a:pt x="21501" y="25400"/>
                </a:lnTo>
                <a:lnTo>
                  <a:pt x="15983" y="30775"/>
                </a:lnTo>
                <a:lnTo>
                  <a:pt x="11601" y="35123"/>
                </a:lnTo>
                <a:lnTo>
                  <a:pt x="9321" y="38188"/>
                </a:lnTo>
                <a:lnTo>
                  <a:pt x="7008" y="41819"/>
                </a:lnTo>
                <a:lnTo>
                  <a:pt x="4672" y="45827"/>
                </a:lnTo>
                <a:lnTo>
                  <a:pt x="3114" y="49292"/>
                </a:lnTo>
                <a:lnTo>
                  <a:pt x="1384" y="55260"/>
                </a:lnTo>
                <a:lnTo>
                  <a:pt x="614" y="60558"/>
                </a:lnTo>
                <a:lnTo>
                  <a:pt x="272" y="65558"/>
                </a:lnTo>
                <a:lnTo>
                  <a:pt x="121" y="70427"/>
                </a:lnTo>
                <a:lnTo>
                  <a:pt x="0" y="116085"/>
                </a:lnTo>
                <a:lnTo>
                  <a:pt x="794" y="120738"/>
                </a:lnTo>
                <a:lnTo>
                  <a:pt x="2117" y="125427"/>
                </a:lnTo>
                <a:lnTo>
                  <a:pt x="3792" y="130141"/>
                </a:lnTo>
                <a:lnTo>
                  <a:pt x="5703" y="134870"/>
                </a:lnTo>
                <a:lnTo>
                  <a:pt x="7770" y="139611"/>
                </a:lnTo>
                <a:lnTo>
                  <a:pt x="9943" y="144359"/>
                </a:lnTo>
                <a:lnTo>
                  <a:pt x="12184" y="148318"/>
                </a:lnTo>
                <a:lnTo>
                  <a:pt x="14473" y="151751"/>
                </a:lnTo>
                <a:lnTo>
                  <a:pt x="19132" y="157683"/>
                </a:lnTo>
                <a:lnTo>
                  <a:pt x="23849" y="162965"/>
                </a:lnTo>
                <a:lnTo>
                  <a:pt x="28591" y="167958"/>
                </a:lnTo>
                <a:lnTo>
                  <a:pt x="34138" y="172823"/>
                </a:lnTo>
                <a:lnTo>
                  <a:pt x="37840" y="175232"/>
                </a:lnTo>
                <a:lnTo>
                  <a:pt x="41895" y="177631"/>
                </a:lnTo>
                <a:lnTo>
                  <a:pt x="45393" y="180025"/>
                </a:lnTo>
                <a:lnTo>
                  <a:pt x="48517" y="182414"/>
                </a:lnTo>
                <a:lnTo>
                  <a:pt x="51395" y="184801"/>
                </a:lnTo>
                <a:lnTo>
                  <a:pt x="54901" y="187186"/>
                </a:lnTo>
                <a:lnTo>
                  <a:pt x="58825" y="189569"/>
                </a:lnTo>
                <a:lnTo>
                  <a:pt x="63029" y="191952"/>
                </a:lnTo>
                <a:lnTo>
                  <a:pt x="66625" y="193540"/>
                </a:lnTo>
                <a:lnTo>
                  <a:pt x="69817" y="194600"/>
                </a:lnTo>
                <a:lnTo>
                  <a:pt x="72738" y="195305"/>
                </a:lnTo>
                <a:lnTo>
                  <a:pt x="78100" y="196090"/>
                </a:lnTo>
                <a:lnTo>
                  <a:pt x="80642" y="196299"/>
                </a:lnTo>
                <a:lnTo>
                  <a:pt x="83924" y="196439"/>
                </a:lnTo>
                <a:lnTo>
                  <a:pt x="95333" y="196635"/>
                </a:lnTo>
                <a:lnTo>
                  <a:pt x="101372" y="196681"/>
                </a:lnTo>
                <a:lnTo>
                  <a:pt x="104887" y="195899"/>
                </a:lnTo>
                <a:lnTo>
                  <a:pt x="108819" y="194584"/>
                </a:lnTo>
                <a:lnTo>
                  <a:pt x="113026" y="192914"/>
                </a:lnTo>
                <a:lnTo>
                  <a:pt x="116626" y="191007"/>
                </a:lnTo>
                <a:lnTo>
                  <a:pt x="119819" y="188942"/>
                </a:lnTo>
                <a:lnTo>
                  <a:pt x="122741" y="186771"/>
                </a:lnTo>
                <a:lnTo>
                  <a:pt x="128106" y="182243"/>
                </a:lnTo>
                <a:lnTo>
                  <a:pt x="130647" y="179924"/>
                </a:lnTo>
                <a:lnTo>
                  <a:pt x="133929" y="177584"/>
                </a:lnTo>
                <a:lnTo>
                  <a:pt x="137705" y="175231"/>
                </a:lnTo>
                <a:lnTo>
                  <a:pt x="141809" y="172868"/>
                </a:lnTo>
                <a:lnTo>
                  <a:pt x="145339" y="169705"/>
                </a:lnTo>
                <a:lnTo>
                  <a:pt x="148486" y="166009"/>
                </a:lnTo>
                <a:lnTo>
                  <a:pt x="151378" y="161958"/>
                </a:lnTo>
                <a:lnTo>
                  <a:pt x="154100" y="158463"/>
                </a:lnTo>
                <a:lnTo>
                  <a:pt x="159241" y="152463"/>
                </a:lnTo>
                <a:lnTo>
                  <a:pt x="161723" y="148958"/>
                </a:lnTo>
                <a:lnTo>
                  <a:pt x="164171" y="145035"/>
                </a:lnTo>
                <a:lnTo>
                  <a:pt x="166597" y="140831"/>
                </a:lnTo>
                <a:lnTo>
                  <a:pt x="171410" y="131927"/>
                </a:lnTo>
                <a:lnTo>
                  <a:pt x="173804" y="127330"/>
                </a:lnTo>
                <a:lnTo>
                  <a:pt x="175401" y="123472"/>
                </a:lnTo>
                <a:lnTo>
                  <a:pt x="176465" y="120106"/>
                </a:lnTo>
                <a:lnTo>
                  <a:pt x="177174" y="117068"/>
                </a:lnTo>
                <a:lnTo>
                  <a:pt x="177647" y="113455"/>
                </a:lnTo>
                <a:lnTo>
                  <a:pt x="177962" y="109459"/>
                </a:lnTo>
                <a:lnTo>
                  <a:pt x="178173" y="105208"/>
                </a:lnTo>
                <a:lnTo>
                  <a:pt x="178406" y="96251"/>
                </a:lnTo>
                <a:lnTo>
                  <a:pt x="178556" y="81357"/>
                </a:lnTo>
                <a:lnTo>
                  <a:pt x="177774" y="77742"/>
                </a:lnTo>
                <a:lnTo>
                  <a:pt x="176460" y="73744"/>
                </a:lnTo>
                <a:lnTo>
                  <a:pt x="174790" y="69492"/>
                </a:lnTo>
                <a:lnTo>
                  <a:pt x="172882" y="65863"/>
                </a:lnTo>
                <a:lnTo>
                  <a:pt x="170818" y="62650"/>
                </a:lnTo>
                <a:lnTo>
                  <a:pt x="168646" y="59714"/>
                </a:lnTo>
                <a:lnTo>
                  <a:pt x="166406" y="56169"/>
                </a:lnTo>
                <a:lnTo>
                  <a:pt x="164118" y="52219"/>
                </a:lnTo>
                <a:lnTo>
                  <a:pt x="161800" y="47998"/>
                </a:lnTo>
                <a:lnTo>
                  <a:pt x="158666" y="44390"/>
                </a:lnTo>
                <a:lnTo>
                  <a:pt x="154989" y="41191"/>
                </a:lnTo>
                <a:lnTo>
                  <a:pt x="150952" y="38264"/>
                </a:lnTo>
                <a:lnTo>
                  <a:pt x="147465" y="35519"/>
                </a:lnTo>
                <a:lnTo>
                  <a:pt x="144347" y="32896"/>
                </a:lnTo>
                <a:lnTo>
                  <a:pt x="141475" y="30353"/>
                </a:lnTo>
                <a:lnTo>
                  <a:pt x="137973" y="27864"/>
                </a:lnTo>
                <a:lnTo>
                  <a:pt x="134050" y="25411"/>
                </a:lnTo>
                <a:lnTo>
                  <a:pt x="129848" y="22982"/>
                </a:lnTo>
                <a:lnTo>
                  <a:pt x="120945" y="18166"/>
                </a:lnTo>
                <a:lnTo>
                  <a:pt x="116349" y="15771"/>
                </a:lnTo>
                <a:lnTo>
                  <a:pt x="112491" y="13380"/>
                </a:lnTo>
                <a:lnTo>
                  <a:pt x="109125" y="10993"/>
                </a:lnTo>
                <a:lnTo>
                  <a:pt x="106087" y="8607"/>
                </a:lnTo>
                <a:lnTo>
                  <a:pt x="102474" y="7017"/>
                </a:lnTo>
                <a:lnTo>
                  <a:pt x="98479" y="5957"/>
                </a:lnTo>
                <a:lnTo>
                  <a:pt x="94227" y="5250"/>
                </a:lnTo>
                <a:lnTo>
                  <a:pt x="90599" y="3985"/>
                </a:lnTo>
                <a:lnTo>
                  <a:pt x="87387" y="2348"/>
                </a:lnTo>
                <a:lnTo>
                  <a:pt x="84451" y="463"/>
                </a:lnTo>
                <a:lnTo>
                  <a:pt x="80907" y="0"/>
                </a:lnTo>
                <a:lnTo>
                  <a:pt x="76956" y="485"/>
                </a:lnTo>
                <a:lnTo>
                  <a:pt x="72735" y="1602"/>
                </a:lnTo>
                <a:lnTo>
                  <a:pt x="69128" y="2347"/>
                </a:lnTo>
                <a:lnTo>
                  <a:pt x="65929" y="2843"/>
                </a:lnTo>
                <a:lnTo>
                  <a:pt x="63002" y="3174"/>
                </a:lnTo>
                <a:lnTo>
                  <a:pt x="57634" y="3542"/>
                </a:lnTo>
                <a:lnTo>
                  <a:pt x="52602" y="3705"/>
                </a:lnTo>
                <a:lnTo>
                  <a:pt x="47720" y="3778"/>
                </a:lnTo>
                <a:lnTo>
                  <a:pt x="46100" y="4591"/>
                </a:lnTo>
                <a:lnTo>
                  <a:pt x="45021" y="5927"/>
                </a:lnTo>
                <a:lnTo>
                  <a:pt x="43288" y="9982"/>
                </a:lnTo>
                <a:lnTo>
                  <a:pt x="43051" y="12653"/>
                </a:lnTo>
                <a:lnTo>
                  <a:pt x="42862" y="181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39"/>
          <p:cNvSpPr/>
          <p:nvPr/>
        </p:nvSpPr>
        <p:spPr>
          <a:xfrm>
            <a:off x="6465093" y="2286000"/>
            <a:ext cx="7145" cy="135732"/>
          </a:xfrm>
          <a:custGeom>
            <a:avLst/>
            <a:gdLst/>
            <a:ahLst/>
            <a:cxnLst/>
            <a:rect l="0" t="0" r="0" b="0"/>
            <a:pathLst>
              <a:path w="7145" h="135732">
                <a:moveTo>
                  <a:pt x="0" y="0"/>
                </a:moveTo>
                <a:lnTo>
                  <a:pt x="0" y="27702"/>
                </a:lnTo>
                <a:lnTo>
                  <a:pt x="794" y="31962"/>
                </a:lnTo>
                <a:lnTo>
                  <a:pt x="2117" y="36389"/>
                </a:lnTo>
                <a:lnTo>
                  <a:pt x="3793" y="40928"/>
                </a:lnTo>
                <a:lnTo>
                  <a:pt x="4910" y="44748"/>
                </a:lnTo>
                <a:lnTo>
                  <a:pt x="5655" y="48088"/>
                </a:lnTo>
                <a:lnTo>
                  <a:pt x="6151" y="51108"/>
                </a:lnTo>
                <a:lnTo>
                  <a:pt x="6482" y="54710"/>
                </a:lnTo>
                <a:lnTo>
                  <a:pt x="6703" y="58698"/>
                </a:lnTo>
                <a:lnTo>
                  <a:pt x="6948" y="67363"/>
                </a:lnTo>
                <a:lnTo>
                  <a:pt x="7143" y="111645"/>
                </a:lnTo>
                <a:lnTo>
                  <a:pt x="7144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40"/>
          <p:cNvSpPr/>
          <p:nvPr/>
        </p:nvSpPr>
        <p:spPr>
          <a:xfrm>
            <a:off x="6572572" y="2143419"/>
            <a:ext cx="163948" cy="213921"/>
          </a:xfrm>
          <a:custGeom>
            <a:avLst/>
            <a:gdLst/>
            <a:ahLst/>
            <a:cxnLst/>
            <a:rect l="0" t="0" r="0" b="0"/>
            <a:pathLst>
              <a:path w="163948" h="213921">
                <a:moveTo>
                  <a:pt x="21109" y="6849"/>
                </a:moveTo>
                <a:lnTo>
                  <a:pt x="21109" y="0"/>
                </a:lnTo>
                <a:lnTo>
                  <a:pt x="21109" y="34466"/>
                </a:lnTo>
                <a:lnTo>
                  <a:pt x="20315" y="38754"/>
                </a:lnTo>
                <a:lnTo>
                  <a:pt x="18993" y="43200"/>
                </a:lnTo>
                <a:lnTo>
                  <a:pt x="17316" y="47752"/>
                </a:lnTo>
                <a:lnTo>
                  <a:pt x="16199" y="52374"/>
                </a:lnTo>
                <a:lnTo>
                  <a:pt x="15455" y="57043"/>
                </a:lnTo>
                <a:lnTo>
                  <a:pt x="14958" y="61743"/>
                </a:lnTo>
                <a:lnTo>
                  <a:pt x="13833" y="66464"/>
                </a:lnTo>
                <a:lnTo>
                  <a:pt x="12290" y="71199"/>
                </a:lnTo>
                <a:lnTo>
                  <a:pt x="10468" y="75943"/>
                </a:lnTo>
                <a:lnTo>
                  <a:pt x="9251" y="80693"/>
                </a:lnTo>
                <a:lnTo>
                  <a:pt x="8441" y="85447"/>
                </a:lnTo>
                <a:lnTo>
                  <a:pt x="7901" y="90204"/>
                </a:lnTo>
                <a:lnTo>
                  <a:pt x="6748" y="94963"/>
                </a:lnTo>
                <a:lnTo>
                  <a:pt x="5185" y="99723"/>
                </a:lnTo>
                <a:lnTo>
                  <a:pt x="3349" y="104484"/>
                </a:lnTo>
                <a:lnTo>
                  <a:pt x="2125" y="108452"/>
                </a:lnTo>
                <a:lnTo>
                  <a:pt x="765" y="114977"/>
                </a:lnTo>
                <a:lnTo>
                  <a:pt x="402" y="118622"/>
                </a:lnTo>
                <a:lnTo>
                  <a:pt x="161" y="122639"/>
                </a:lnTo>
                <a:lnTo>
                  <a:pt x="0" y="126905"/>
                </a:lnTo>
                <a:lnTo>
                  <a:pt x="687" y="131336"/>
                </a:lnTo>
                <a:lnTo>
                  <a:pt x="1937" y="135878"/>
                </a:lnTo>
                <a:lnTo>
                  <a:pt x="3566" y="140493"/>
                </a:lnTo>
                <a:lnTo>
                  <a:pt x="4651" y="145158"/>
                </a:lnTo>
                <a:lnTo>
                  <a:pt x="5375" y="149855"/>
                </a:lnTo>
                <a:lnTo>
                  <a:pt x="5856" y="154574"/>
                </a:lnTo>
                <a:lnTo>
                  <a:pt x="6972" y="158514"/>
                </a:lnTo>
                <a:lnTo>
                  <a:pt x="10328" y="165008"/>
                </a:lnTo>
                <a:lnTo>
                  <a:pt x="12334" y="168644"/>
                </a:lnTo>
                <a:lnTo>
                  <a:pt x="16680" y="176919"/>
                </a:lnTo>
                <a:lnTo>
                  <a:pt x="18949" y="180554"/>
                </a:lnTo>
                <a:lnTo>
                  <a:pt x="23589" y="186710"/>
                </a:lnTo>
                <a:lnTo>
                  <a:pt x="28297" y="192091"/>
                </a:lnTo>
                <a:lnTo>
                  <a:pt x="30663" y="194638"/>
                </a:lnTo>
                <a:lnTo>
                  <a:pt x="33828" y="197129"/>
                </a:lnTo>
                <a:lnTo>
                  <a:pt x="37526" y="199584"/>
                </a:lnTo>
                <a:lnTo>
                  <a:pt x="41579" y="202014"/>
                </a:lnTo>
                <a:lnTo>
                  <a:pt x="45074" y="203634"/>
                </a:lnTo>
                <a:lnTo>
                  <a:pt x="48199" y="204714"/>
                </a:lnTo>
                <a:lnTo>
                  <a:pt x="51075" y="205434"/>
                </a:lnTo>
                <a:lnTo>
                  <a:pt x="54580" y="206708"/>
                </a:lnTo>
                <a:lnTo>
                  <a:pt x="58504" y="208351"/>
                </a:lnTo>
                <a:lnTo>
                  <a:pt x="62708" y="210240"/>
                </a:lnTo>
                <a:lnTo>
                  <a:pt x="66304" y="211499"/>
                </a:lnTo>
                <a:lnTo>
                  <a:pt x="69495" y="212339"/>
                </a:lnTo>
                <a:lnTo>
                  <a:pt x="72416" y="212898"/>
                </a:lnTo>
                <a:lnTo>
                  <a:pt x="75157" y="213272"/>
                </a:lnTo>
                <a:lnTo>
                  <a:pt x="77779" y="213521"/>
                </a:lnTo>
                <a:lnTo>
                  <a:pt x="80321" y="213686"/>
                </a:lnTo>
                <a:lnTo>
                  <a:pt x="83602" y="213797"/>
                </a:lnTo>
                <a:lnTo>
                  <a:pt x="91481" y="213920"/>
                </a:lnTo>
                <a:lnTo>
                  <a:pt x="95011" y="213159"/>
                </a:lnTo>
                <a:lnTo>
                  <a:pt x="98158" y="211858"/>
                </a:lnTo>
                <a:lnTo>
                  <a:pt x="101050" y="210197"/>
                </a:lnTo>
                <a:lnTo>
                  <a:pt x="104566" y="209089"/>
                </a:lnTo>
                <a:lnTo>
                  <a:pt x="108496" y="208351"/>
                </a:lnTo>
                <a:lnTo>
                  <a:pt x="112705" y="207859"/>
                </a:lnTo>
                <a:lnTo>
                  <a:pt x="117097" y="206737"/>
                </a:lnTo>
                <a:lnTo>
                  <a:pt x="121614" y="205195"/>
                </a:lnTo>
                <a:lnTo>
                  <a:pt x="126212" y="203374"/>
                </a:lnTo>
                <a:lnTo>
                  <a:pt x="130072" y="201366"/>
                </a:lnTo>
                <a:lnTo>
                  <a:pt x="133438" y="199233"/>
                </a:lnTo>
                <a:lnTo>
                  <a:pt x="136477" y="197017"/>
                </a:lnTo>
                <a:lnTo>
                  <a:pt x="139295" y="194747"/>
                </a:lnTo>
                <a:lnTo>
                  <a:pt x="141969" y="192439"/>
                </a:lnTo>
                <a:lnTo>
                  <a:pt x="147056" y="187759"/>
                </a:lnTo>
                <a:lnTo>
                  <a:pt x="154382" y="180661"/>
                </a:lnTo>
                <a:lnTo>
                  <a:pt x="159187" y="175909"/>
                </a:lnTo>
                <a:lnTo>
                  <a:pt x="160786" y="173531"/>
                </a:lnTo>
                <a:lnTo>
                  <a:pt x="162563" y="168772"/>
                </a:lnTo>
                <a:lnTo>
                  <a:pt x="163353" y="164011"/>
                </a:lnTo>
                <a:lnTo>
                  <a:pt x="163703" y="159249"/>
                </a:lnTo>
                <a:lnTo>
                  <a:pt x="163859" y="154486"/>
                </a:lnTo>
                <a:lnTo>
                  <a:pt x="163947" y="147343"/>
                </a:lnTo>
                <a:lnTo>
                  <a:pt x="163166" y="144962"/>
                </a:lnTo>
                <a:lnTo>
                  <a:pt x="160180" y="140199"/>
                </a:lnTo>
                <a:lnTo>
                  <a:pt x="158273" y="138612"/>
                </a:lnTo>
                <a:lnTo>
                  <a:pt x="156208" y="137553"/>
                </a:lnTo>
                <a:lnTo>
                  <a:pt x="154038" y="136848"/>
                </a:lnTo>
                <a:lnTo>
                  <a:pt x="149509" y="133947"/>
                </a:lnTo>
                <a:lnTo>
                  <a:pt x="147190" y="132063"/>
                </a:lnTo>
                <a:lnTo>
                  <a:pt x="144851" y="130806"/>
                </a:lnTo>
                <a:lnTo>
                  <a:pt x="140135" y="129410"/>
                </a:lnTo>
                <a:lnTo>
                  <a:pt x="135392" y="128789"/>
                </a:lnTo>
                <a:lnTo>
                  <a:pt x="130639" y="128514"/>
                </a:lnTo>
                <a:lnTo>
                  <a:pt x="125881" y="128391"/>
                </a:lnTo>
                <a:lnTo>
                  <a:pt x="123501" y="129152"/>
                </a:lnTo>
                <a:lnTo>
                  <a:pt x="118738" y="132114"/>
                </a:lnTo>
                <a:lnTo>
                  <a:pt x="113977" y="133960"/>
                </a:lnTo>
                <a:lnTo>
                  <a:pt x="111596" y="134453"/>
                </a:lnTo>
                <a:lnTo>
                  <a:pt x="110009" y="135574"/>
                </a:lnTo>
                <a:lnTo>
                  <a:pt x="108950" y="137116"/>
                </a:lnTo>
                <a:lnTo>
                  <a:pt x="108245" y="138938"/>
                </a:lnTo>
                <a:lnTo>
                  <a:pt x="103460" y="145294"/>
                </a:lnTo>
                <a:lnTo>
                  <a:pt x="101409" y="148358"/>
                </a:lnTo>
                <a:lnTo>
                  <a:pt x="99249" y="151988"/>
                </a:lnTo>
                <a:lnTo>
                  <a:pt x="97014" y="155996"/>
                </a:lnTo>
                <a:lnTo>
                  <a:pt x="92416" y="162566"/>
                </a:lnTo>
                <a:lnTo>
                  <a:pt x="90077" y="165429"/>
                </a:lnTo>
                <a:lnTo>
                  <a:pt x="87481" y="170727"/>
                </a:lnTo>
                <a:lnTo>
                  <a:pt x="86326" y="175728"/>
                </a:lnTo>
                <a:lnTo>
                  <a:pt x="85813" y="180596"/>
                </a:lnTo>
                <a:lnTo>
                  <a:pt x="85585" y="185405"/>
                </a:lnTo>
                <a:lnTo>
                  <a:pt x="85457" y="192576"/>
                </a:lnTo>
                <a:lnTo>
                  <a:pt x="85406" y="203104"/>
                </a:lnTo>
                <a:lnTo>
                  <a:pt x="86199" y="204361"/>
                </a:lnTo>
                <a:lnTo>
                  <a:pt x="87521" y="205199"/>
                </a:lnTo>
                <a:lnTo>
                  <a:pt x="89196" y="205757"/>
                </a:lnTo>
                <a:lnTo>
                  <a:pt x="93174" y="208494"/>
                </a:lnTo>
                <a:lnTo>
                  <a:pt x="98403" y="212927"/>
                </a:lnTo>
                <a:lnTo>
                  <a:pt x="99626" y="212497"/>
                </a:lnTo>
                <a:lnTo>
                  <a:pt x="104346" y="208893"/>
                </a:lnTo>
                <a:lnTo>
                  <a:pt x="106834" y="206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41"/>
          <p:cNvSpPr/>
          <p:nvPr/>
        </p:nvSpPr>
        <p:spPr>
          <a:xfrm>
            <a:off x="6701132" y="2128845"/>
            <a:ext cx="199588" cy="249718"/>
          </a:xfrm>
          <a:custGeom>
            <a:avLst/>
            <a:gdLst/>
            <a:ahLst/>
            <a:cxnLst/>
            <a:rect l="0" t="0" r="0" b="0"/>
            <a:pathLst>
              <a:path w="199588" h="249718">
                <a:moveTo>
                  <a:pt x="6849" y="7136"/>
                </a:moveTo>
                <a:lnTo>
                  <a:pt x="698" y="7136"/>
                </a:lnTo>
                <a:lnTo>
                  <a:pt x="367" y="6342"/>
                </a:lnTo>
                <a:lnTo>
                  <a:pt x="0" y="3344"/>
                </a:lnTo>
                <a:lnTo>
                  <a:pt x="695" y="2226"/>
                </a:lnTo>
                <a:lnTo>
                  <a:pt x="1953" y="1481"/>
                </a:lnTo>
                <a:lnTo>
                  <a:pt x="5882" y="286"/>
                </a:lnTo>
                <a:lnTo>
                  <a:pt x="10354" y="79"/>
                </a:lnTo>
                <a:lnTo>
                  <a:pt x="27409" y="0"/>
                </a:lnTo>
                <a:lnTo>
                  <a:pt x="31668" y="791"/>
                </a:lnTo>
                <a:lnTo>
                  <a:pt x="36095" y="2112"/>
                </a:lnTo>
                <a:lnTo>
                  <a:pt x="40634" y="3787"/>
                </a:lnTo>
                <a:lnTo>
                  <a:pt x="46041" y="4903"/>
                </a:lnTo>
                <a:lnTo>
                  <a:pt x="52027" y="5647"/>
                </a:lnTo>
                <a:lnTo>
                  <a:pt x="58398" y="6143"/>
                </a:lnTo>
                <a:lnTo>
                  <a:pt x="65028" y="7268"/>
                </a:lnTo>
                <a:lnTo>
                  <a:pt x="71829" y="8811"/>
                </a:lnTo>
                <a:lnTo>
                  <a:pt x="78744" y="10634"/>
                </a:lnTo>
                <a:lnTo>
                  <a:pt x="85735" y="12643"/>
                </a:lnTo>
                <a:lnTo>
                  <a:pt x="99853" y="16992"/>
                </a:lnTo>
                <a:lnTo>
                  <a:pt x="106158" y="20056"/>
                </a:lnTo>
                <a:lnTo>
                  <a:pt x="111949" y="23687"/>
                </a:lnTo>
                <a:lnTo>
                  <a:pt x="117396" y="27695"/>
                </a:lnTo>
                <a:lnTo>
                  <a:pt x="123410" y="31161"/>
                </a:lnTo>
                <a:lnTo>
                  <a:pt x="129800" y="34265"/>
                </a:lnTo>
                <a:lnTo>
                  <a:pt x="136442" y="37128"/>
                </a:lnTo>
                <a:lnTo>
                  <a:pt x="142456" y="40624"/>
                </a:lnTo>
                <a:lnTo>
                  <a:pt x="148054" y="44543"/>
                </a:lnTo>
                <a:lnTo>
                  <a:pt x="153373" y="48743"/>
                </a:lnTo>
                <a:lnTo>
                  <a:pt x="159301" y="53130"/>
                </a:lnTo>
                <a:lnTo>
                  <a:pt x="172237" y="62238"/>
                </a:lnTo>
                <a:lnTo>
                  <a:pt x="177432" y="66889"/>
                </a:lnTo>
                <a:lnTo>
                  <a:pt x="181690" y="71578"/>
                </a:lnTo>
                <a:lnTo>
                  <a:pt x="185322" y="76291"/>
                </a:lnTo>
                <a:lnTo>
                  <a:pt x="188538" y="81814"/>
                </a:lnTo>
                <a:lnTo>
                  <a:pt x="191475" y="87878"/>
                </a:lnTo>
                <a:lnTo>
                  <a:pt x="194226" y="94301"/>
                </a:lnTo>
                <a:lnTo>
                  <a:pt x="196061" y="100965"/>
                </a:lnTo>
                <a:lnTo>
                  <a:pt x="197284" y="107789"/>
                </a:lnTo>
                <a:lnTo>
                  <a:pt x="198100" y="114719"/>
                </a:lnTo>
                <a:lnTo>
                  <a:pt x="198643" y="120926"/>
                </a:lnTo>
                <a:lnTo>
                  <a:pt x="199005" y="126652"/>
                </a:lnTo>
                <a:lnTo>
                  <a:pt x="199247" y="132057"/>
                </a:lnTo>
                <a:lnTo>
                  <a:pt x="199515" y="144413"/>
                </a:lnTo>
                <a:lnTo>
                  <a:pt x="199587" y="151041"/>
                </a:lnTo>
                <a:lnTo>
                  <a:pt x="198841" y="157841"/>
                </a:lnTo>
                <a:lnTo>
                  <a:pt x="197550" y="164756"/>
                </a:lnTo>
                <a:lnTo>
                  <a:pt x="195895" y="171747"/>
                </a:lnTo>
                <a:lnTo>
                  <a:pt x="193999" y="177996"/>
                </a:lnTo>
                <a:lnTo>
                  <a:pt x="191940" y="183748"/>
                </a:lnTo>
                <a:lnTo>
                  <a:pt x="189775" y="189172"/>
                </a:lnTo>
                <a:lnTo>
                  <a:pt x="187537" y="194374"/>
                </a:lnTo>
                <a:lnTo>
                  <a:pt x="182933" y="204388"/>
                </a:lnTo>
                <a:lnTo>
                  <a:pt x="175880" y="218951"/>
                </a:lnTo>
                <a:lnTo>
                  <a:pt x="172717" y="222958"/>
                </a:lnTo>
                <a:lnTo>
                  <a:pt x="169022" y="226424"/>
                </a:lnTo>
                <a:lnTo>
                  <a:pt x="164971" y="229528"/>
                </a:lnTo>
                <a:lnTo>
                  <a:pt x="161476" y="232391"/>
                </a:lnTo>
                <a:lnTo>
                  <a:pt x="155475" y="237689"/>
                </a:lnTo>
                <a:lnTo>
                  <a:pt x="152765" y="239419"/>
                </a:lnTo>
                <a:lnTo>
                  <a:pt x="147636" y="241341"/>
                </a:lnTo>
                <a:lnTo>
                  <a:pt x="142710" y="242196"/>
                </a:lnTo>
                <a:lnTo>
                  <a:pt x="140286" y="242424"/>
                </a:lnTo>
                <a:lnTo>
                  <a:pt x="137876" y="243370"/>
                </a:lnTo>
                <a:lnTo>
                  <a:pt x="133081" y="246537"/>
                </a:lnTo>
                <a:lnTo>
                  <a:pt x="129712" y="248990"/>
                </a:lnTo>
                <a:lnTo>
                  <a:pt x="126807" y="249564"/>
                </a:lnTo>
                <a:lnTo>
                  <a:pt x="124921" y="249717"/>
                </a:lnTo>
                <a:lnTo>
                  <a:pt x="123663" y="249025"/>
                </a:lnTo>
                <a:lnTo>
                  <a:pt x="122825" y="247770"/>
                </a:lnTo>
                <a:lnTo>
                  <a:pt x="122267" y="246140"/>
                </a:lnTo>
                <a:lnTo>
                  <a:pt x="121101" y="245053"/>
                </a:lnTo>
                <a:lnTo>
                  <a:pt x="119529" y="244329"/>
                </a:lnTo>
                <a:lnTo>
                  <a:pt x="114005" y="242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8" name="Group 127"/>
          <p:cNvGrpSpPr/>
          <p:nvPr/>
        </p:nvGrpSpPr>
        <p:grpSpPr>
          <a:xfrm>
            <a:off x="4051527" y="735806"/>
            <a:ext cx="2242080" cy="757238"/>
            <a:chOff x="4051527" y="735806"/>
            <a:chExt cx="2242080" cy="757238"/>
          </a:xfrm>
        </p:grpSpPr>
        <p:sp>
          <p:nvSpPr>
            <p:cNvPr id="100" name="SMARTPenAnnotation342"/>
            <p:cNvSpPr/>
            <p:nvPr/>
          </p:nvSpPr>
          <p:spPr>
            <a:xfrm>
              <a:off x="4051527" y="793043"/>
              <a:ext cx="213281" cy="292778"/>
            </a:xfrm>
            <a:custGeom>
              <a:avLst/>
              <a:gdLst/>
              <a:ahLst/>
              <a:cxnLst/>
              <a:rect l="0" t="0" r="0" b="0"/>
              <a:pathLst>
                <a:path w="213281" h="292778">
                  <a:moveTo>
                    <a:pt x="106135" y="7057"/>
                  </a:moveTo>
                  <a:lnTo>
                    <a:pt x="102343" y="7057"/>
                  </a:lnTo>
                  <a:lnTo>
                    <a:pt x="101225" y="6263"/>
                  </a:lnTo>
                  <a:lnTo>
                    <a:pt x="100481" y="4940"/>
                  </a:lnTo>
                  <a:lnTo>
                    <a:pt x="99984" y="3264"/>
                  </a:lnTo>
                  <a:lnTo>
                    <a:pt x="98859" y="2147"/>
                  </a:lnTo>
                  <a:lnTo>
                    <a:pt x="97316" y="1402"/>
                  </a:lnTo>
                  <a:lnTo>
                    <a:pt x="92928" y="207"/>
                  </a:lnTo>
                  <a:lnTo>
                    <a:pt x="88376" y="0"/>
                  </a:lnTo>
                  <a:lnTo>
                    <a:pt x="86358" y="765"/>
                  </a:lnTo>
                  <a:lnTo>
                    <a:pt x="79726" y="4839"/>
                  </a:lnTo>
                  <a:lnTo>
                    <a:pt x="75083" y="6071"/>
                  </a:lnTo>
                  <a:lnTo>
                    <a:pt x="70374" y="8735"/>
                  </a:lnTo>
                  <a:lnTo>
                    <a:pt x="65635" y="12565"/>
                  </a:lnTo>
                  <a:lnTo>
                    <a:pt x="60883" y="16913"/>
                  </a:lnTo>
                  <a:lnTo>
                    <a:pt x="53745" y="23823"/>
                  </a:lnTo>
                  <a:lnTo>
                    <a:pt x="32316" y="45159"/>
                  </a:lnTo>
                  <a:lnTo>
                    <a:pt x="27554" y="52037"/>
                  </a:lnTo>
                  <a:lnTo>
                    <a:pt x="23585" y="59591"/>
                  </a:lnTo>
                  <a:lnTo>
                    <a:pt x="21821" y="65595"/>
                  </a:lnTo>
                  <a:lnTo>
                    <a:pt x="18921" y="73026"/>
                  </a:lnTo>
                  <a:lnTo>
                    <a:pt x="15779" y="80826"/>
                  </a:lnTo>
                  <a:lnTo>
                    <a:pt x="14383" y="86939"/>
                  </a:lnTo>
                  <a:lnTo>
                    <a:pt x="11646" y="94418"/>
                  </a:lnTo>
                  <a:lnTo>
                    <a:pt x="8577" y="103034"/>
                  </a:lnTo>
                  <a:lnTo>
                    <a:pt x="7214" y="112155"/>
                  </a:lnTo>
                  <a:lnTo>
                    <a:pt x="6607" y="119384"/>
                  </a:lnTo>
                  <a:lnTo>
                    <a:pt x="6446" y="122422"/>
                  </a:lnTo>
                  <a:lnTo>
                    <a:pt x="4149" y="130032"/>
                  </a:lnTo>
                  <a:lnTo>
                    <a:pt x="1277" y="138706"/>
                  </a:lnTo>
                  <a:lnTo>
                    <a:pt x="0" y="147853"/>
                  </a:lnTo>
                  <a:lnTo>
                    <a:pt x="453" y="152514"/>
                  </a:lnTo>
                  <a:lnTo>
                    <a:pt x="1550" y="157210"/>
                  </a:lnTo>
                  <a:lnTo>
                    <a:pt x="3074" y="161927"/>
                  </a:lnTo>
                  <a:lnTo>
                    <a:pt x="4090" y="166660"/>
                  </a:lnTo>
                  <a:lnTo>
                    <a:pt x="4768" y="171403"/>
                  </a:lnTo>
                  <a:lnTo>
                    <a:pt x="5219" y="176152"/>
                  </a:lnTo>
                  <a:lnTo>
                    <a:pt x="5520" y="180905"/>
                  </a:lnTo>
                  <a:lnTo>
                    <a:pt x="5855" y="190421"/>
                  </a:lnTo>
                  <a:lnTo>
                    <a:pt x="7532" y="195181"/>
                  </a:lnTo>
                  <a:lnTo>
                    <a:pt x="10237" y="199941"/>
                  </a:lnTo>
                  <a:lnTo>
                    <a:pt x="13628" y="204703"/>
                  </a:lnTo>
                  <a:lnTo>
                    <a:pt x="15889" y="209464"/>
                  </a:lnTo>
                  <a:lnTo>
                    <a:pt x="17396" y="214226"/>
                  </a:lnTo>
                  <a:lnTo>
                    <a:pt x="18400" y="218988"/>
                  </a:lnTo>
                  <a:lnTo>
                    <a:pt x="19864" y="223751"/>
                  </a:lnTo>
                  <a:lnTo>
                    <a:pt x="21634" y="228513"/>
                  </a:lnTo>
                  <a:lnTo>
                    <a:pt x="23607" y="233276"/>
                  </a:lnTo>
                  <a:lnTo>
                    <a:pt x="26510" y="237244"/>
                  </a:lnTo>
                  <a:lnTo>
                    <a:pt x="30033" y="240684"/>
                  </a:lnTo>
                  <a:lnTo>
                    <a:pt x="33969" y="243771"/>
                  </a:lnTo>
                  <a:lnTo>
                    <a:pt x="40459" y="251434"/>
                  </a:lnTo>
                  <a:lnTo>
                    <a:pt x="43301" y="255700"/>
                  </a:lnTo>
                  <a:lnTo>
                    <a:pt x="46783" y="259337"/>
                  </a:lnTo>
                  <a:lnTo>
                    <a:pt x="50692" y="262556"/>
                  </a:lnTo>
                  <a:lnTo>
                    <a:pt x="54886" y="265496"/>
                  </a:lnTo>
                  <a:lnTo>
                    <a:pt x="58475" y="268249"/>
                  </a:lnTo>
                  <a:lnTo>
                    <a:pt x="64580" y="273426"/>
                  </a:lnTo>
                  <a:lnTo>
                    <a:pt x="69939" y="278372"/>
                  </a:lnTo>
                  <a:lnTo>
                    <a:pt x="72480" y="280802"/>
                  </a:lnTo>
                  <a:lnTo>
                    <a:pt x="75760" y="282422"/>
                  </a:lnTo>
                  <a:lnTo>
                    <a:pt x="79535" y="283503"/>
                  </a:lnTo>
                  <a:lnTo>
                    <a:pt x="83639" y="284223"/>
                  </a:lnTo>
                  <a:lnTo>
                    <a:pt x="87169" y="285496"/>
                  </a:lnTo>
                  <a:lnTo>
                    <a:pt x="93208" y="289029"/>
                  </a:lnTo>
                  <a:lnTo>
                    <a:pt x="96723" y="290288"/>
                  </a:lnTo>
                  <a:lnTo>
                    <a:pt x="100654" y="291127"/>
                  </a:lnTo>
                  <a:lnTo>
                    <a:pt x="104863" y="291687"/>
                  </a:lnTo>
                  <a:lnTo>
                    <a:pt x="108462" y="292060"/>
                  </a:lnTo>
                  <a:lnTo>
                    <a:pt x="114577" y="292475"/>
                  </a:lnTo>
                  <a:lnTo>
                    <a:pt x="122058" y="292659"/>
                  </a:lnTo>
                  <a:lnTo>
                    <a:pt x="136003" y="292777"/>
                  </a:lnTo>
                  <a:lnTo>
                    <a:pt x="138747" y="291993"/>
                  </a:lnTo>
                  <a:lnTo>
                    <a:pt x="143913" y="289005"/>
                  </a:lnTo>
                  <a:lnTo>
                    <a:pt x="147195" y="287097"/>
                  </a:lnTo>
                  <a:lnTo>
                    <a:pt x="155075" y="282861"/>
                  </a:lnTo>
                  <a:lnTo>
                    <a:pt x="157812" y="280620"/>
                  </a:lnTo>
                  <a:lnTo>
                    <a:pt x="159636" y="278332"/>
                  </a:lnTo>
                  <a:lnTo>
                    <a:pt x="160853" y="276013"/>
                  </a:lnTo>
                  <a:lnTo>
                    <a:pt x="166438" y="271320"/>
                  </a:lnTo>
                  <a:lnTo>
                    <a:pt x="170149" y="268957"/>
                  </a:lnTo>
                  <a:lnTo>
                    <a:pt x="176390" y="264215"/>
                  </a:lnTo>
                  <a:lnTo>
                    <a:pt x="179165" y="261839"/>
                  </a:lnTo>
                  <a:lnTo>
                    <a:pt x="184366" y="254966"/>
                  </a:lnTo>
                  <a:lnTo>
                    <a:pt x="189323" y="247414"/>
                  </a:lnTo>
                  <a:lnTo>
                    <a:pt x="194172" y="241411"/>
                  </a:lnTo>
                  <a:lnTo>
                    <a:pt x="198973" y="236097"/>
                  </a:lnTo>
                  <a:lnTo>
                    <a:pt x="203753" y="230296"/>
                  </a:lnTo>
                  <a:lnTo>
                    <a:pt x="208523" y="222426"/>
                  </a:lnTo>
                  <a:lnTo>
                    <a:pt x="211172" y="213637"/>
                  </a:lnTo>
                  <a:lnTo>
                    <a:pt x="212349" y="205232"/>
                  </a:lnTo>
                  <a:lnTo>
                    <a:pt x="212873" y="198851"/>
                  </a:lnTo>
                  <a:lnTo>
                    <a:pt x="213105" y="191253"/>
                  </a:lnTo>
                  <a:lnTo>
                    <a:pt x="213280" y="159366"/>
                  </a:lnTo>
                  <a:lnTo>
                    <a:pt x="212490" y="153840"/>
                  </a:lnTo>
                  <a:lnTo>
                    <a:pt x="211170" y="147775"/>
                  </a:lnTo>
                  <a:lnTo>
                    <a:pt x="209496" y="141350"/>
                  </a:lnTo>
                  <a:lnTo>
                    <a:pt x="207586" y="135479"/>
                  </a:lnTo>
                  <a:lnTo>
                    <a:pt x="205519" y="129978"/>
                  </a:lnTo>
                  <a:lnTo>
                    <a:pt x="203347" y="124723"/>
                  </a:lnTo>
                  <a:lnTo>
                    <a:pt x="201899" y="119632"/>
                  </a:lnTo>
                  <a:lnTo>
                    <a:pt x="200934" y="114651"/>
                  </a:lnTo>
                  <a:lnTo>
                    <a:pt x="200291" y="109742"/>
                  </a:lnTo>
                  <a:lnTo>
                    <a:pt x="199068" y="104882"/>
                  </a:lnTo>
                  <a:lnTo>
                    <a:pt x="197459" y="100055"/>
                  </a:lnTo>
                  <a:lnTo>
                    <a:pt x="195593" y="95249"/>
                  </a:lnTo>
                  <a:lnTo>
                    <a:pt x="191403" y="83560"/>
                  </a:lnTo>
                  <a:lnTo>
                    <a:pt x="189174" y="77109"/>
                  </a:lnTo>
                  <a:lnTo>
                    <a:pt x="186894" y="71220"/>
                  </a:lnTo>
                  <a:lnTo>
                    <a:pt x="184581" y="65707"/>
                  </a:lnTo>
                  <a:lnTo>
                    <a:pt x="182244" y="60445"/>
                  </a:lnTo>
                  <a:lnTo>
                    <a:pt x="177532" y="50364"/>
                  </a:lnTo>
                  <a:lnTo>
                    <a:pt x="172792" y="41385"/>
                  </a:lnTo>
                  <a:lnTo>
                    <a:pt x="168039" y="34749"/>
                  </a:lnTo>
                  <a:lnTo>
                    <a:pt x="164867" y="31868"/>
                  </a:lnTo>
                  <a:lnTo>
                    <a:pt x="161165" y="29154"/>
                  </a:lnTo>
                  <a:lnTo>
                    <a:pt x="157109" y="26551"/>
                  </a:lnTo>
                  <a:lnTo>
                    <a:pt x="150486" y="21541"/>
                  </a:lnTo>
                  <a:lnTo>
                    <a:pt x="144103" y="16669"/>
                  </a:lnTo>
                  <a:lnTo>
                    <a:pt x="140178" y="14259"/>
                  </a:lnTo>
                  <a:lnTo>
                    <a:pt x="135974" y="11858"/>
                  </a:lnTo>
                  <a:lnTo>
                    <a:pt x="131584" y="10258"/>
                  </a:lnTo>
                  <a:lnTo>
                    <a:pt x="127070" y="9190"/>
                  </a:lnTo>
                  <a:lnTo>
                    <a:pt x="122473" y="8479"/>
                  </a:lnTo>
                  <a:lnTo>
                    <a:pt x="117821" y="8005"/>
                  </a:lnTo>
                  <a:lnTo>
                    <a:pt x="113132" y="7689"/>
                  </a:lnTo>
                  <a:lnTo>
                    <a:pt x="108419" y="7478"/>
                  </a:lnTo>
                  <a:lnTo>
                    <a:pt x="98948" y="7244"/>
                  </a:lnTo>
                  <a:lnTo>
                    <a:pt x="79933" y="7094"/>
                  </a:lnTo>
                  <a:lnTo>
                    <a:pt x="75967" y="7875"/>
                  </a:lnTo>
                  <a:lnTo>
                    <a:pt x="66593" y="11973"/>
                  </a:lnTo>
                  <a:lnTo>
                    <a:pt x="61309" y="13210"/>
                  </a:lnTo>
                  <a:lnTo>
                    <a:pt x="56129" y="14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43"/>
            <p:cNvSpPr/>
            <p:nvPr/>
          </p:nvSpPr>
          <p:spPr>
            <a:xfrm>
              <a:off x="4393406" y="957262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0"/>
                  </a:moveTo>
                  <a:lnTo>
                    <a:pt x="3792" y="3792"/>
                  </a:lnTo>
                  <a:lnTo>
                    <a:pt x="5703" y="4909"/>
                  </a:lnTo>
                  <a:lnTo>
                    <a:pt x="7771" y="5654"/>
                  </a:lnTo>
                  <a:lnTo>
                    <a:pt x="9943" y="6151"/>
                  </a:lnTo>
                  <a:lnTo>
                    <a:pt x="12978" y="6482"/>
                  </a:lnTo>
                  <a:lnTo>
                    <a:pt x="16590" y="6702"/>
                  </a:lnTo>
                  <a:lnTo>
                    <a:pt x="24042" y="6948"/>
                  </a:lnTo>
                  <a:lnTo>
                    <a:pt x="35293" y="7105"/>
                  </a:lnTo>
                  <a:lnTo>
                    <a:pt x="12858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44"/>
            <p:cNvSpPr/>
            <p:nvPr/>
          </p:nvSpPr>
          <p:spPr>
            <a:xfrm>
              <a:off x="4593431" y="857250"/>
              <a:ext cx="171451" cy="78555"/>
            </a:xfrm>
            <a:custGeom>
              <a:avLst/>
              <a:gdLst/>
              <a:ahLst/>
              <a:cxnLst/>
              <a:rect l="0" t="0" r="0" b="0"/>
              <a:pathLst>
                <a:path w="171451" h="78555">
                  <a:moveTo>
                    <a:pt x="0" y="0"/>
                  </a:moveTo>
                  <a:lnTo>
                    <a:pt x="0" y="10641"/>
                  </a:lnTo>
                  <a:lnTo>
                    <a:pt x="794" y="11857"/>
                  </a:lnTo>
                  <a:lnTo>
                    <a:pt x="2117" y="12667"/>
                  </a:lnTo>
                  <a:lnTo>
                    <a:pt x="3792" y="13207"/>
                  </a:lnTo>
                  <a:lnTo>
                    <a:pt x="4910" y="15154"/>
                  </a:lnTo>
                  <a:lnTo>
                    <a:pt x="5654" y="18040"/>
                  </a:lnTo>
                  <a:lnTo>
                    <a:pt x="6849" y="26494"/>
                  </a:lnTo>
                  <a:lnTo>
                    <a:pt x="7741" y="28775"/>
                  </a:lnTo>
                  <a:lnTo>
                    <a:pt x="9129" y="31883"/>
                  </a:lnTo>
                  <a:lnTo>
                    <a:pt x="13268" y="40693"/>
                  </a:lnTo>
                  <a:lnTo>
                    <a:pt x="13608" y="42210"/>
                  </a:lnTo>
                  <a:lnTo>
                    <a:pt x="13835" y="44015"/>
                  </a:lnTo>
                  <a:lnTo>
                    <a:pt x="13986" y="46012"/>
                  </a:lnTo>
                  <a:lnTo>
                    <a:pt x="14880" y="48137"/>
                  </a:lnTo>
                  <a:lnTo>
                    <a:pt x="16270" y="50347"/>
                  </a:lnTo>
                  <a:lnTo>
                    <a:pt x="20412" y="55806"/>
                  </a:lnTo>
                  <a:lnTo>
                    <a:pt x="21545" y="57047"/>
                  </a:lnTo>
                  <a:lnTo>
                    <a:pt x="24921" y="60544"/>
                  </a:lnTo>
                  <a:lnTo>
                    <a:pt x="34405" y="70115"/>
                  </a:lnTo>
                  <a:lnTo>
                    <a:pt x="35636" y="70556"/>
                  </a:lnTo>
                  <a:lnTo>
                    <a:pt x="39122" y="71045"/>
                  </a:lnTo>
                  <a:lnTo>
                    <a:pt x="41162" y="71970"/>
                  </a:lnTo>
                  <a:lnTo>
                    <a:pt x="43316" y="73380"/>
                  </a:lnTo>
                  <a:lnTo>
                    <a:pt x="45547" y="75113"/>
                  </a:lnTo>
                  <a:lnTo>
                    <a:pt x="47827" y="76269"/>
                  </a:lnTo>
                  <a:lnTo>
                    <a:pt x="52477" y="77553"/>
                  </a:lnTo>
                  <a:lnTo>
                    <a:pt x="57190" y="78124"/>
                  </a:lnTo>
                  <a:lnTo>
                    <a:pt x="59557" y="78276"/>
                  </a:lnTo>
                  <a:lnTo>
                    <a:pt x="66422" y="78445"/>
                  </a:lnTo>
                  <a:lnTo>
                    <a:pt x="79972" y="78554"/>
                  </a:lnTo>
                  <a:lnTo>
                    <a:pt x="83477" y="77769"/>
                  </a:lnTo>
                  <a:lnTo>
                    <a:pt x="87401" y="76452"/>
                  </a:lnTo>
                  <a:lnTo>
                    <a:pt x="91605" y="74780"/>
                  </a:lnTo>
                  <a:lnTo>
                    <a:pt x="95201" y="73666"/>
                  </a:lnTo>
                  <a:lnTo>
                    <a:pt x="98393" y="72923"/>
                  </a:lnTo>
                  <a:lnTo>
                    <a:pt x="101313" y="72428"/>
                  </a:lnTo>
                  <a:lnTo>
                    <a:pt x="104848" y="71304"/>
                  </a:lnTo>
                  <a:lnTo>
                    <a:pt x="108793" y="69761"/>
                  </a:lnTo>
                  <a:lnTo>
                    <a:pt x="113010" y="67938"/>
                  </a:lnTo>
                  <a:lnTo>
                    <a:pt x="116615" y="66723"/>
                  </a:lnTo>
                  <a:lnTo>
                    <a:pt x="119812" y="65913"/>
                  </a:lnTo>
                  <a:lnTo>
                    <a:pt x="122737" y="65373"/>
                  </a:lnTo>
                  <a:lnTo>
                    <a:pt x="126275" y="64219"/>
                  </a:lnTo>
                  <a:lnTo>
                    <a:pt x="130220" y="62657"/>
                  </a:lnTo>
                  <a:lnTo>
                    <a:pt x="134439" y="60821"/>
                  </a:lnTo>
                  <a:lnTo>
                    <a:pt x="138044" y="59597"/>
                  </a:lnTo>
                  <a:lnTo>
                    <a:pt x="141242" y="58781"/>
                  </a:lnTo>
                  <a:lnTo>
                    <a:pt x="144168" y="58237"/>
                  </a:lnTo>
                  <a:lnTo>
                    <a:pt x="146911" y="57875"/>
                  </a:lnTo>
                  <a:lnTo>
                    <a:pt x="152077" y="57472"/>
                  </a:lnTo>
                  <a:lnTo>
                    <a:pt x="154566" y="56571"/>
                  </a:lnTo>
                  <a:lnTo>
                    <a:pt x="157019" y="55176"/>
                  </a:lnTo>
                  <a:lnTo>
                    <a:pt x="159448" y="53453"/>
                  </a:lnTo>
                  <a:lnTo>
                    <a:pt x="161861" y="51510"/>
                  </a:lnTo>
                  <a:lnTo>
                    <a:pt x="164264" y="49421"/>
                  </a:lnTo>
                  <a:lnTo>
                    <a:pt x="171450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45"/>
            <p:cNvSpPr/>
            <p:nvPr/>
          </p:nvSpPr>
          <p:spPr>
            <a:xfrm>
              <a:off x="4729162" y="835818"/>
              <a:ext cx="64295" cy="221421"/>
            </a:xfrm>
            <a:custGeom>
              <a:avLst/>
              <a:gdLst/>
              <a:ahLst/>
              <a:cxnLst/>
              <a:rect l="0" t="0" r="0" b="0"/>
              <a:pathLst>
                <a:path w="64295" h="221421">
                  <a:moveTo>
                    <a:pt x="0" y="0"/>
                  </a:moveTo>
                  <a:lnTo>
                    <a:pt x="3792" y="3793"/>
                  </a:lnTo>
                  <a:lnTo>
                    <a:pt x="4910" y="5703"/>
                  </a:lnTo>
                  <a:lnTo>
                    <a:pt x="6151" y="9943"/>
                  </a:lnTo>
                  <a:lnTo>
                    <a:pt x="6850" y="16793"/>
                  </a:lnTo>
                  <a:lnTo>
                    <a:pt x="7013" y="23603"/>
                  </a:lnTo>
                  <a:lnTo>
                    <a:pt x="7057" y="27642"/>
                  </a:lnTo>
                  <a:lnTo>
                    <a:pt x="7879" y="31922"/>
                  </a:lnTo>
                  <a:lnTo>
                    <a:pt x="9222" y="36362"/>
                  </a:lnTo>
                  <a:lnTo>
                    <a:pt x="10911" y="40910"/>
                  </a:lnTo>
                  <a:lnTo>
                    <a:pt x="12036" y="44736"/>
                  </a:lnTo>
                  <a:lnTo>
                    <a:pt x="13287" y="51104"/>
                  </a:lnTo>
                  <a:lnTo>
                    <a:pt x="13620" y="54707"/>
                  </a:lnTo>
                  <a:lnTo>
                    <a:pt x="13843" y="58696"/>
                  </a:lnTo>
                  <a:lnTo>
                    <a:pt x="13991" y="62943"/>
                  </a:lnTo>
                  <a:lnTo>
                    <a:pt x="14884" y="68156"/>
                  </a:lnTo>
                  <a:lnTo>
                    <a:pt x="16273" y="74013"/>
                  </a:lnTo>
                  <a:lnTo>
                    <a:pt x="17992" y="80298"/>
                  </a:lnTo>
                  <a:lnTo>
                    <a:pt x="19139" y="86076"/>
                  </a:lnTo>
                  <a:lnTo>
                    <a:pt x="19903" y="91515"/>
                  </a:lnTo>
                  <a:lnTo>
                    <a:pt x="20412" y="96729"/>
                  </a:lnTo>
                  <a:lnTo>
                    <a:pt x="20752" y="101792"/>
                  </a:lnTo>
                  <a:lnTo>
                    <a:pt x="20978" y="106755"/>
                  </a:lnTo>
                  <a:lnTo>
                    <a:pt x="21129" y="111652"/>
                  </a:lnTo>
                  <a:lnTo>
                    <a:pt x="22024" y="116503"/>
                  </a:lnTo>
                  <a:lnTo>
                    <a:pt x="23414" y="121325"/>
                  </a:lnTo>
                  <a:lnTo>
                    <a:pt x="25135" y="126127"/>
                  </a:lnTo>
                  <a:lnTo>
                    <a:pt x="26281" y="130916"/>
                  </a:lnTo>
                  <a:lnTo>
                    <a:pt x="27046" y="135696"/>
                  </a:lnTo>
                  <a:lnTo>
                    <a:pt x="27556" y="140471"/>
                  </a:lnTo>
                  <a:lnTo>
                    <a:pt x="28689" y="145241"/>
                  </a:lnTo>
                  <a:lnTo>
                    <a:pt x="30238" y="150009"/>
                  </a:lnTo>
                  <a:lnTo>
                    <a:pt x="32065" y="154775"/>
                  </a:lnTo>
                  <a:lnTo>
                    <a:pt x="34077" y="159539"/>
                  </a:lnTo>
                  <a:lnTo>
                    <a:pt x="36212" y="164303"/>
                  </a:lnTo>
                  <a:lnTo>
                    <a:pt x="38429" y="169067"/>
                  </a:lnTo>
                  <a:lnTo>
                    <a:pt x="40700" y="173036"/>
                  </a:lnTo>
                  <a:lnTo>
                    <a:pt x="43009" y="176476"/>
                  </a:lnTo>
                  <a:lnTo>
                    <a:pt x="45341" y="179564"/>
                  </a:lnTo>
                  <a:lnTo>
                    <a:pt x="46896" y="182415"/>
                  </a:lnTo>
                  <a:lnTo>
                    <a:pt x="48624" y="187701"/>
                  </a:lnTo>
                  <a:lnTo>
                    <a:pt x="49878" y="190221"/>
                  </a:lnTo>
                  <a:lnTo>
                    <a:pt x="51509" y="192696"/>
                  </a:lnTo>
                  <a:lnTo>
                    <a:pt x="53389" y="195139"/>
                  </a:lnTo>
                  <a:lnTo>
                    <a:pt x="54643" y="197561"/>
                  </a:lnTo>
                  <a:lnTo>
                    <a:pt x="56035" y="202370"/>
                  </a:lnTo>
                  <a:lnTo>
                    <a:pt x="56655" y="207153"/>
                  </a:lnTo>
                  <a:lnTo>
                    <a:pt x="56930" y="211924"/>
                  </a:lnTo>
                  <a:lnTo>
                    <a:pt x="57052" y="216691"/>
                  </a:lnTo>
                  <a:lnTo>
                    <a:pt x="57879" y="218279"/>
                  </a:lnTo>
                  <a:lnTo>
                    <a:pt x="59223" y="219338"/>
                  </a:lnTo>
                  <a:lnTo>
                    <a:pt x="64206" y="221420"/>
                  </a:lnTo>
                  <a:lnTo>
                    <a:pt x="64255" y="219324"/>
                  </a:lnTo>
                  <a:lnTo>
                    <a:pt x="64294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46"/>
            <p:cNvSpPr/>
            <p:nvPr/>
          </p:nvSpPr>
          <p:spPr>
            <a:xfrm>
              <a:off x="4857848" y="750093"/>
              <a:ext cx="114203" cy="278608"/>
            </a:xfrm>
            <a:custGeom>
              <a:avLst/>
              <a:gdLst/>
              <a:ahLst/>
              <a:cxnLst/>
              <a:rect l="0" t="0" r="0" b="0"/>
              <a:pathLst>
                <a:path w="114203" h="278608">
                  <a:moveTo>
                    <a:pt x="92770" y="0"/>
                  </a:moveTo>
                  <a:lnTo>
                    <a:pt x="88978" y="0"/>
                  </a:lnTo>
                  <a:lnTo>
                    <a:pt x="87860" y="794"/>
                  </a:lnTo>
                  <a:lnTo>
                    <a:pt x="87116" y="2117"/>
                  </a:lnTo>
                  <a:lnTo>
                    <a:pt x="86619" y="3793"/>
                  </a:lnTo>
                  <a:lnTo>
                    <a:pt x="85495" y="4910"/>
                  </a:lnTo>
                  <a:lnTo>
                    <a:pt x="83951" y="5654"/>
                  </a:lnTo>
                  <a:lnTo>
                    <a:pt x="82128" y="6151"/>
                  </a:lnTo>
                  <a:lnTo>
                    <a:pt x="80119" y="7276"/>
                  </a:lnTo>
                  <a:lnTo>
                    <a:pt x="77987" y="8819"/>
                  </a:lnTo>
                  <a:lnTo>
                    <a:pt x="75771" y="10642"/>
                  </a:lnTo>
                  <a:lnTo>
                    <a:pt x="74293" y="12651"/>
                  </a:lnTo>
                  <a:lnTo>
                    <a:pt x="72652" y="17000"/>
                  </a:lnTo>
                  <a:lnTo>
                    <a:pt x="70627" y="20065"/>
                  </a:lnTo>
                  <a:lnTo>
                    <a:pt x="67690" y="23695"/>
                  </a:lnTo>
                  <a:lnTo>
                    <a:pt x="64143" y="27703"/>
                  </a:lnTo>
                  <a:lnTo>
                    <a:pt x="58087" y="34273"/>
                  </a:lnTo>
                  <a:lnTo>
                    <a:pt x="55361" y="37136"/>
                  </a:lnTo>
                  <a:lnTo>
                    <a:pt x="52749" y="40633"/>
                  </a:lnTo>
                  <a:lnTo>
                    <a:pt x="50215" y="44551"/>
                  </a:lnTo>
                  <a:lnTo>
                    <a:pt x="47731" y="48751"/>
                  </a:lnTo>
                  <a:lnTo>
                    <a:pt x="45282" y="53138"/>
                  </a:lnTo>
                  <a:lnTo>
                    <a:pt x="40444" y="62246"/>
                  </a:lnTo>
                  <a:lnTo>
                    <a:pt x="38042" y="67691"/>
                  </a:lnTo>
                  <a:lnTo>
                    <a:pt x="35647" y="73703"/>
                  </a:lnTo>
                  <a:lnTo>
                    <a:pt x="33257" y="80091"/>
                  </a:lnTo>
                  <a:lnTo>
                    <a:pt x="30870" y="85938"/>
                  </a:lnTo>
                  <a:lnTo>
                    <a:pt x="28485" y="91423"/>
                  </a:lnTo>
                  <a:lnTo>
                    <a:pt x="23718" y="101752"/>
                  </a:lnTo>
                  <a:lnTo>
                    <a:pt x="11809" y="126122"/>
                  </a:lnTo>
                  <a:lnTo>
                    <a:pt x="10221" y="130913"/>
                  </a:lnTo>
                  <a:lnTo>
                    <a:pt x="9162" y="135694"/>
                  </a:lnTo>
                  <a:lnTo>
                    <a:pt x="8457" y="140469"/>
                  </a:lnTo>
                  <a:lnTo>
                    <a:pt x="7192" y="146034"/>
                  </a:lnTo>
                  <a:lnTo>
                    <a:pt x="5556" y="152124"/>
                  </a:lnTo>
                  <a:lnTo>
                    <a:pt x="3671" y="158566"/>
                  </a:lnTo>
                  <a:lnTo>
                    <a:pt x="2415" y="164449"/>
                  </a:lnTo>
                  <a:lnTo>
                    <a:pt x="1577" y="169957"/>
                  </a:lnTo>
                  <a:lnTo>
                    <a:pt x="1018" y="175218"/>
                  </a:lnTo>
                  <a:lnTo>
                    <a:pt x="646" y="180312"/>
                  </a:lnTo>
                  <a:lnTo>
                    <a:pt x="398" y="185295"/>
                  </a:lnTo>
                  <a:lnTo>
                    <a:pt x="122" y="195066"/>
                  </a:lnTo>
                  <a:lnTo>
                    <a:pt x="0" y="204700"/>
                  </a:lnTo>
                  <a:lnTo>
                    <a:pt x="761" y="208698"/>
                  </a:lnTo>
                  <a:lnTo>
                    <a:pt x="3723" y="215257"/>
                  </a:lnTo>
                  <a:lnTo>
                    <a:pt x="5569" y="222935"/>
                  </a:lnTo>
                  <a:lnTo>
                    <a:pt x="6061" y="227204"/>
                  </a:lnTo>
                  <a:lnTo>
                    <a:pt x="7182" y="230845"/>
                  </a:lnTo>
                  <a:lnTo>
                    <a:pt x="10546" y="237006"/>
                  </a:lnTo>
                  <a:lnTo>
                    <a:pt x="13348" y="240554"/>
                  </a:lnTo>
                  <a:lnTo>
                    <a:pt x="16804" y="244507"/>
                  </a:lnTo>
                  <a:lnTo>
                    <a:pt x="24082" y="252339"/>
                  </a:lnTo>
                  <a:lnTo>
                    <a:pt x="29963" y="258465"/>
                  </a:lnTo>
                  <a:lnTo>
                    <a:pt x="32643" y="260417"/>
                  </a:lnTo>
                  <a:lnTo>
                    <a:pt x="35223" y="261717"/>
                  </a:lnTo>
                  <a:lnTo>
                    <a:pt x="37736" y="262585"/>
                  </a:lnTo>
                  <a:lnTo>
                    <a:pt x="41000" y="263956"/>
                  </a:lnTo>
                  <a:lnTo>
                    <a:pt x="44763" y="265665"/>
                  </a:lnTo>
                  <a:lnTo>
                    <a:pt x="48859" y="267598"/>
                  </a:lnTo>
                  <a:lnTo>
                    <a:pt x="52384" y="269680"/>
                  </a:lnTo>
                  <a:lnTo>
                    <a:pt x="55527" y="271861"/>
                  </a:lnTo>
                  <a:lnTo>
                    <a:pt x="58417" y="274110"/>
                  </a:lnTo>
                  <a:lnTo>
                    <a:pt x="61137" y="275609"/>
                  </a:lnTo>
                  <a:lnTo>
                    <a:pt x="63743" y="276608"/>
                  </a:lnTo>
                  <a:lnTo>
                    <a:pt x="66275" y="277274"/>
                  </a:lnTo>
                  <a:lnTo>
                    <a:pt x="69551" y="277718"/>
                  </a:lnTo>
                  <a:lnTo>
                    <a:pt x="73322" y="278014"/>
                  </a:lnTo>
                  <a:lnTo>
                    <a:pt x="77423" y="278212"/>
                  </a:lnTo>
                  <a:lnTo>
                    <a:pt x="86214" y="278431"/>
                  </a:lnTo>
                  <a:lnTo>
                    <a:pt x="114202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47"/>
            <p:cNvSpPr/>
            <p:nvPr/>
          </p:nvSpPr>
          <p:spPr>
            <a:xfrm>
              <a:off x="5043495" y="858243"/>
              <a:ext cx="107120" cy="184708"/>
            </a:xfrm>
            <a:custGeom>
              <a:avLst/>
              <a:gdLst/>
              <a:ahLst/>
              <a:cxnLst/>
              <a:rect l="0" t="0" r="0" b="0"/>
              <a:pathLst>
                <a:path w="107120" h="184708">
                  <a:moveTo>
                    <a:pt x="28567" y="6150"/>
                  </a:moveTo>
                  <a:lnTo>
                    <a:pt x="24775" y="6150"/>
                  </a:lnTo>
                  <a:lnTo>
                    <a:pt x="23657" y="5357"/>
                  </a:lnTo>
                  <a:lnTo>
                    <a:pt x="22913" y="4034"/>
                  </a:lnTo>
                  <a:lnTo>
                    <a:pt x="21717" y="0"/>
                  </a:lnTo>
                  <a:lnTo>
                    <a:pt x="21619" y="462"/>
                  </a:lnTo>
                  <a:lnTo>
                    <a:pt x="21449" y="5244"/>
                  </a:lnTo>
                  <a:lnTo>
                    <a:pt x="19318" y="9981"/>
                  </a:lnTo>
                  <a:lnTo>
                    <a:pt x="17639" y="13467"/>
                  </a:lnTo>
                  <a:lnTo>
                    <a:pt x="16519" y="16584"/>
                  </a:lnTo>
                  <a:lnTo>
                    <a:pt x="15275" y="22165"/>
                  </a:lnTo>
                  <a:lnTo>
                    <a:pt x="14722" y="27291"/>
                  </a:lnTo>
                  <a:lnTo>
                    <a:pt x="14476" y="33008"/>
                  </a:lnTo>
                  <a:lnTo>
                    <a:pt x="14367" y="40841"/>
                  </a:lnTo>
                  <a:lnTo>
                    <a:pt x="13544" y="45153"/>
                  </a:lnTo>
                  <a:lnTo>
                    <a:pt x="12202" y="49614"/>
                  </a:lnTo>
                  <a:lnTo>
                    <a:pt x="10513" y="54176"/>
                  </a:lnTo>
                  <a:lnTo>
                    <a:pt x="9388" y="58011"/>
                  </a:lnTo>
                  <a:lnTo>
                    <a:pt x="8637" y="61362"/>
                  </a:lnTo>
                  <a:lnTo>
                    <a:pt x="8136" y="64389"/>
                  </a:lnTo>
                  <a:lnTo>
                    <a:pt x="7009" y="67995"/>
                  </a:lnTo>
                  <a:lnTo>
                    <a:pt x="5464" y="71986"/>
                  </a:lnTo>
                  <a:lnTo>
                    <a:pt x="3640" y="76235"/>
                  </a:lnTo>
                  <a:lnTo>
                    <a:pt x="2424" y="80655"/>
                  </a:lnTo>
                  <a:lnTo>
                    <a:pt x="1613" y="85189"/>
                  </a:lnTo>
                  <a:lnTo>
                    <a:pt x="1073" y="89799"/>
                  </a:lnTo>
                  <a:lnTo>
                    <a:pt x="713" y="94460"/>
                  </a:lnTo>
                  <a:lnTo>
                    <a:pt x="473" y="99154"/>
                  </a:lnTo>
                  <a:lnTo>
                    <a:pt x="206" y="108604"/>
                  </a:lnTo>
                  <a:lnTo>
                    <a:pt x="0" y="142854"/>
                  </a:lnTo>
                  <a:lnTo>
                    <a:pt x="791" y="146499"/>
                  </a:lnTo>
                  <a:lnTo>
                    <a:pt x="2112" y="150516"/>
                  </a:lnTo>
                  <a:lnTo>
                    <a:pt x="3787" y="154781"/>
                  </a:lnTo>
                  <a:lnTo>
                    <a:pt x="5697" y="158419"/>
                  </a:lnTo>
                  <a:lnTo>
                    <a:pt x="7764" y="161638"/>
                  </a:lnTo>
                  <a:lnTo>
                    <a:pt x="9936" y="164577"/>
                  </a:lnTo>
                  <a:lnTo>
                    <a:pt x="12349" y="169960"/>
                  </a:lnTo>
                  <a:lnTo>
                    <a:pt x="12992" y="172507"/>
                  </a:lnTo>
                  <a:lnTo>
                    <a:pt x="15824" y="177453"/>
                  </a:lnTo>
                  <a:lnTo>
                    <a:pt x="17691" y="179883"/>
                  </a:lnTo>
                  <a:lnTo>
                    <a:pt x="19728" y="181504"/>
                  </a:lnTo>
                  <a:lnTo>
                    <a:pt x="21881" y="182584"/>
                  </a:lnTo>
                  <a:lnTo>
                    <a:pt x="24110" y="183304"/>
                  </a:lnTo>
                  <a:lnTo>
                    <a:pt x="26389" y="183784"/>
                  </a:lnTo>
                  <a:lnTo>
                    <a:pt x="28703" y="184104"/>
                  </a:lnTo>
                  <a:lnTo>
                    <a:pt x="31039" y="184317"/>
                  </a:lnTo>
                  <a:lnTo>
                    <a:pt x="33390" y="184460"/>
                  </a:lnTo>
                  <a:lnTo>
                    <a:pt x="38119" y="184618"/>
                  </a:lnTo>
                  <a:lnTo>
                    <a:pt x="45244" y="184707"/>
                  </a:lnTo>
                  <a:lnTo>
                    <a:pt x="48416" y="183925"/>
                  </a:lnTo>
                  <a:lnTo>
                    <a:pt x="52119" y="182611"/>
                  </a:lnTo>
                  <a:lnTo>
                    <a:pt x="56175" y="180941"/>
                  </a:lnTo>
                  <a:lnTo>
                    <a:pt x="59672" y="179033"/>
                  </a:lnTo>
                  <a:lnTo>
                    <a:pt x="62797" y="176968"/>
                  </a:lnTo>
                  <a:lnTo>
                    <a:pt x="65675" y="174798"/>
                  </a:lnTo>
                  <a:lnTo>
                    <a:pt x="68387" y="172557"/>
                  </a:lnTo>
                  <a:lnTo>
                    <a:pt x="70989" y="170269"/>
                  </a:lnTo>
                  <a:lnTo>
                    <a:pt x="73517" y="167950"/>
                  </a:lnTo>
                  <a:lnTo>
                    <a:pt x="80559" y="161141"/>
                  </a:lnTo>
                  <a:lnTo>
                    <a:pt x="94223" y="147626"/>
                  </a:lnTo>
                  <a:lnTo>
                    <a:pt x="96150" y="144124"/>
                  </a:lnTo>
                  <a:lnTo>
                    <a:pt x="97435" y="140201"/>
                  </a:lnTo>
                  <a:lnTo>
                    <a:pt x="98291" y="135999"/>
                  </a:lnTo>
                  <a:lnTo>
                    <a:pt x="99656" y="132403"/>
                  </a:lnTo>
                  <a:lnTo>
                    <a:pt x="101360" y="129213"/>
                  </a:lnTo>
                  <a:lnTo>
                    <a:pt x="104576" y="123551"/>
                  </a:lnTo>
                  <a:lnTo>
                    <a:pt x="106005" y="118389"/>
                  </a:lnTo>
                  <a:lnTo>
                    <a:pt x="106640" y="113449"/>
                  </a:lnTo>
                  <a:lnTo>
                    <a:pt x="106922" y="108607"/>
                  </a:lnTo>
                  <a:lnTo>
                    <a:pt x="107119" y="100438"/>
                  </a:lnTo>
                  <a:lnTo>
                    <a:pt x="106335" y="99965"/>
                  </a:lnTo>
                  <a:lnTo>
                    <a:pt x="103347" y="99440"/>
                  </a:lnTo>
                  <a:lnTo>
                    <a:pt x="100995" y="99144"/>
                  </a:lnTo>
                  <a:lnTo>
                    <a:pt x="96212" y="99074"/>
                  </a:lnTo>
                  <a:lnTo>
                    <a:pt x="83998" y="99030"/>
                  </a:lnTo>
                  <a:lnTo>
                    <a:pt x="81396" y="99820"/>
                  </a:lnTo>
                  <a:lnTo>
                    <a:pt x="78867" y="101141"/>
                  </a:lnTo>
                  <a:lnTo>
                    <a:pt x="76388" y="102815"/>
                  </a:lnTo>
                  <a:lnTo>
                    <a:pt x="73941" y="104724"/>
                  </a:lnTo>
                  <a:lnTo>
                    <a:pt x="71517" y="106791"/>
                  </a:lnTo>
                  <a:lnTo>
                    <a:pt x="69106" y="108963"/>
                  </a:lnTo>
                  <a:lnTo>
                    <a:pt x="64311" y="113493"/>
                  </a:lnTo>
                  <a:lnTo>
                    <a:pt x="61922" y="115812"/>
                  </a:lnTo>
                  <a:lnTo>
                    <a:pt x="58741" y="118152"/>
                  </a:lnTo>
                  <a:lnTo>
                    <a:pt x="55033" y="120505"/>
                  </a:lnTo>
                  <a:lnTo>
                    <a:pt x="50974" y="122868"/>
                  </a:lnTo>
                  <a:lnTo>
                    <a:pt x="47474" y="126031"/>
                  </a:lnTo>
                  <a:lnTo>
                    <a:pt x="44347" y="129727"/>
                  </a:lnTo>
                  <a:lnTo>
                    <a:pt x="41468" y="133779"/>
                  </a:lnTo>
                  <a:lnTo>
                    <a:pt x="39549" y="137273"/>
                  </a:lnTo>
                  <a:lnTo>
                    <a:pt x="38270" y="140397"/>
                  </a:lnTo>
                  <a:lnTo>
                    <a:pt x="37416" y="143273"/>
                  </a:lnTo>
                  <a:lnTo>
                    <a:pt x="34352" y="148585"/>
                  </a:lnTo>
                  <a:lnTo>
                    <a:pt x="32424" y="151113"/>
                  </a:lnTo>
                  <a:lnTo>
                    <a:pt x="30282" y="156039"/>
                  </a:lnTo>
                  <a:lnTo>
                    <a:pt x="29329" y="160874"/>
                  </a:lnTo>
                  <a:lnTo>
                    <a:pt x="28906" y="165668"/>
                  </a:lnTo>
                  <a:lnTo>
                    <a:pt x="28717" y="170445"/>
                  </a:lnTo>
                  <a:lnTo>
                    <a:pt x="28570" y="177476"/>
                  </a:lnTo>
                  <a:lnTo>
                    <a:pt x="30685" y="177545"/>
                  </a:lnTo>
                  <a:lnTo>
                    <a:pt x="38511" y="177589"/>
                  </a:lnTo>
                  <a:lnTo>
                    <a:pt x="41546" y="176799"/>
                  </a:lnTo>
                  <a:lnTo>
                    <a:pt x="45157" y="175479"/>
                  </a:lnTo>
                  <a:lnTo>
                    <a:pt x="57142" y="170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348"/>
            <p:cNvSpPr/>
            <p:nvPr/>
          </p:nvSpPr>
          <p:spPr>
            <a:xfrm>
              <a:off x="5122362" y="807243"/>
              <a:ext cx="135304" cy="285417"/>
            </a:xfrm>
            <a:custGeom>
              <a:avLst/>
              <a:gdLst/>
              <a:ahLst/>
              <a:cxnLst/>
              <a:rect l="0" t="0" r="0" b="0"/>
              <a:pathLst>
                <a:path w="135304" h="285417">
                  <a:moveTo>
                    <a:pt x="6850" y="0"/>
                  </a:moveTo>
                  <a:lnTo>
                    <a:pt x="0" y="0"/>
                  </a:lnTo>
                  <a:lnTo>
                    <a:pt x="5883" y="0"/>
                  </a:lnTo>
                  <a:lnTo>
                    <a:pt x="8537" y="2117"/>
                  </a:lnTo>
                  <a:lnTo>
                    <a:pt x="10356" y="3793"/>
                  </a:lnTo>
                  <a:lnTo>
                    <a:pt x="12362" y="4910"/>
                  </a:lnTo>
                  <a:lnTo>
                    <a:pt x="14493" y="5654"/>
                  </a:lnTo>
                  <a:lnTo>
                    <a:pt x="16708" y="6151"/>
                  </a:lnTo>
                  <a:lnTo>
                    <a:pt x="18978" y="7276"/>
                  </a:lnTo>
                  <a:lnTo>
                    <a:pt x="21286" y="8819"/>
                  </a:lnTo>
                  <a:lnTo>
                    <a:pt x="23618" y="10642"/>
                  </a:lnTo>
                  <a:lnTo>
                    <a:pt x="26760" y="12651"/>
                  </a:lnTo>
                  <a:lnTo>
                    <a:pt x="30442" y="14784"/>
                  </a:lnTo>
                  <a:lnTo>
                    <a:pt x="38767" y="19271"/>
                  </a:lnTo>
                  <a:lnTo>
                    <a:pt x="61745" y="30986"/>
                  </a:lnTo>
                  <a:lnTo>
                    <a:pt x="65672" y="33357"/>
                  </a:lnTo>
                  <a:lnTo>
                    <a:pt x="69083" y="35732"/>
                  </a:lnTo>
                  <a:lnTo>
                    <a:pt x="72151" y="38109"/>
                  </a:lnTo>
                  <a:lnTo>
                    <a:pt x="75784" y="40487"/>
                  </a:lnTo>
                  <a:lnTo>
                    <a:pt x="79794" y="42867"/>
                  </a:lnTo>
                  <a:lnTo>
                    <a:pt x="84054" y="45247"/>
                  </a:lnTo>
                  <a:lnTo>
                    <a:pt x="88482" y="48421"/>
                  </a:lnTo>
                  <a:lnTo>
                    <a:pt x="93021" y="52124"/>
                  </a:lnTo>
                  <a:lnTo>
                    <a:pt x="97635" y="56181"/>
                  </a:lnTo>
                  <a:lnTo>
                    <a:pt x="102299" y="60473"/>
                  </a:lnTo>
                  <a:lnTo>
                    <a:pt x="111713" y="69475"/>
                  </a:lnTo>
                  <a:lnTo>
                    <a:pt x="115653" y="74098"/>
                  </a:lnTo>
                  <a:lnTo>
                    <a:pt x="119072" y="78767"/>
                  </a:lnTo>
                  <a:lnTo>
                    <a:pt x="122146" y="83468"/>
                  </a:lnTo>
                  <a:lnTo>
                    <a:pt x="124989" y="88983"/>
                  </a:lnTo>
                  <a:lnTo>
                    <a:pt x="127678" y="95041"/>
                  </a:lnTo>
                  <a:lnTo>
                    <a:pt x="130265" y="101461"/>
                  </a:lnTo>
                  <a:lnTo>
                    <a:pt x="131989" y="108122"/>
                  </a:lnTo>
                  <a:lnTo>
                    <a:pt x="133138" y="114944"/>
                  </a:lnTo>
                  <a:lnTo>
                    <a:pt x="133905" y="121873"/>
                  </a:lnTo>
                  <a:lnTo>
                    <a:pt x="134416" y="128080"/>
                  </a:lnTo>
                  <a:lnTo>
                    <a:pt x="134757" y="133805"/>
                  </a:lnTo>
                  <a:lnTo>
                    <a:pt x="134983" y="139210"/>
                  </a:lnTo>
                  <a:lnTo>
                    <a:pt x="135236" y="151565"/>
                  </a:lnTo>
                  <a:lnTo>
                    <a:pt x="135303" y="158193"/>
                  </a:lnTo>
                  <a:lnTo>
                    <a:pt x="134554" y="164200"/>
                  </a:lnTo>
                  <a:lnTo>
                    <a:pt x="133261" y="169792"/>
                  </a:lnTo>
                  <a:lnTo>
                    <a:pt x="131605" y="175107"/>
                  </a:lnTo>
                  <a:lnTo>
                    <a:pt x="130501" y="181032"/>
                  </a:lnTo>
                  <a:lnTo>
                    <a:pt x="129766" y="187363"/>
                  </a:lnTo>
                  <a:lnTo>
                    <a:pt x="129275" y="193965"/>
                  </a:lnTo>
                  <a:lnTo>
                    <a:pt x="127360" y="199954"/>
                  </a:lnTo>
                  <a:lnTo>
                    <a:pt x="124496" y="205534"/>
                  </a:lnTo>
                  <a:lnTo>
                    <a:pt x="121000" y="210841"/>
                  </a:lnTo>
                  <a:lnTo>
                    <a:pt x="117875" y="215967"/>
                  </a:lnTo>
                  <a:lnTo>
                    <a:pt x="114998" y="220972"/>
                  </a:lnTo>
                  <a:lnTo>
                    <a:pt x="109684" y="230766"/>
                  </a:lnTo>
                  <a:lnTo>
                    <a:pt x="99806" y="249989"/>
                  </a:lnTo>
                  <a:lnTo>
                    <a:pt x="95789" y="258744"/>
                  </a:lnTo>
                  <a:lnTo>
                    <a:pt x="94004" y="265281"/>
                  </a:lnTo>
                  <a:lnTo>
                    <a:pt x="91093" y="270832"/>
                  </a:lnTo>
                  <a:lnTo>
                    <a:pt x="86550" y="277071"/>
                  </a:lnTo>
                  <a:lnTo>
                    <a:pt x="85928" y="280041"/>
                  </a:lnTo>
                  <a:lnTo>
                    <a:pt x="85460" y="285416"/>
                  </a:lnTo>
                  <a:lnTo>
                    <a:pt x="81647" y="281859"/>
                  </a:lnTo>
                  <a:lnTo>
                    <a:pt x="81321" y="280775"/>
                  </a:lnTo>
                  <a:lnTo>
                    <a:pt x="81898" y="280052"/>
                  </a:lnTo>
                  <a:lnTo>
                    <a:pt x="85431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349"/>
            <p:cNvSpPr/>
            <p:nvPr/>
          </p:nvSpPr>
          <p:spPr>
            <a:xfrm>
              <a:off x="5332265" y="879769"/>
              <a:ext cx="104129" cy="20344"/>
            </a:xfrm>
            <a:custGeom>
              <a:avLst/>
              <a:gdLst/>
              <a:ahLst/>
              <a:cxnLst/>
              <a:rect l="0" t="0" r="0" b="0"/>
              <a:pathLst>
                <a:path w="104129" h="20344">
                  <a:moveTo>
                    <a:pt x="4116" y="20343"/>
                  </a:moveTo>
                  <a:lnTo>
                    <a:pt x="0" y="20343"/>
                  </a:lnTo>
                  <a:lnTo>
                    <a:pt x="3417" y="20343"/>
                  </a:lnTo>
                  <a:lnTo>
                    <a:pt x="3650" y="19549"/>
                  </a:lnTo>
                  <a:lnTo>
                    <a:pt x="3805" y="18226"/>
                  </a:lnTo>
                  <a:lnTo>
                    <a:pt x="3909" y="16551"/>
                  </a:lnTo>
                  <a:lnTo>
                    <a:pt x="5566" y="15434"/>
                  </a:lnTo>
                  <a:lnTo>
                    <a:pt x="8257" y="14689"/>
                  </a:lnTo>
                  <a:lnTo>
                    <a:pt x="11639" y="14192"/>
                  </a:lnTo>
                  <a:lnTo>
                    <a:pt x="14688" y="13068"/>
                  </a:lnTo>
                  <a:lnTo>
                    <a:pt x="17514" y="11524"/>
                  </a:lnTo>
                  <a:lnTo>
                    <a:pt x="20192" y="9701"/>
                  </a:lnTo>
                  <a:lnTo>
                    <a:pt x="23565" y="8486"/>
                  </a:lnTo>
                  <a:lnTo>
                    <a:pt x="27400" y="7676"/>
                  </a:lnTo>
                  <a:lnTo>
                    <a:pt x="31545" y="7136"/>
                  </a:lnTo>
                  <a:lnTo>
                    <a:pt x="35896" y="5982"/>
                  </a:lnTo>
                  <a:lnTo>
                    <a:pt x="40383" y="4419"/>
                  </a:lnTo>
                  <a:lnTo>
                    <a:pt x="44963" y="2583"/>
                  </a:lnTo>
                  <a:lnTo>
                    <a:pt x="49604" y="1359"/>
                  </a:lnTo>
                  <a:lnTo>
                    <a:pt x="54285" y="544"/>
                  </a:lnTo>
                  <a:lnTo>
                    <a:pt x="58993" y="0"/>
                  </a:lnTo>
                  <a:lnTo>
                    <a:pt x="62926" y="431"/>
                  </a:lnTo>
                  <a:lnTo>
                    <a:pt x="66341" y="1512"/>
                  </a:lnTo>
                  <a:lnTo>
                    <a:pt x="69412" y="3026"/>
                  </a:lnTo>
                  <a:lnTo>
                    <a:pt x="73046" y="4036"/>
                  </a:lnTo>
                  <a:lnTo>
                    <a:pt x="77057" y="4709"/>
                  </a:lnTo>
                  <a:lnTo>
                    <a:pt x="81318" y="5158"/>
                  </a:lnTo>
                  <a:lnTo>
                    <a:pt x="84953" y="5457"/>
                  </a:lnTo>
                  <a:lnTo>
                    <a:pt x="88170" y="5657"/>
                  </a:lnTo>
                  <a:lnTo>
                    <a:pt x="91108" y="5790"/>
                  </a:lnTo>
                  <a:lnTo>
                    <a:pt x="93067" y="6672"/>
                  </a:lnTo>
                  <a:lnTo>
                    <a:pt x="94373" y="8054"/>
                  </a:lnTo>
                  <a:lnTo>
                    <a:pt x="95244" y="9769"/>
                  </a:lnTo>
                  <a:lnTo>
                    <a:pt x="96617" y="10913"/>
                  </a:lnTo>
                  <a:lnTo>
                    <a:pt x="98327" y="11675"/>
                  </a:lnTo>
                  <a:lnTo>
                    <a:pt x="104128" y="131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350"/>
            <p:cNvSpPr/>
            <p:nvPr/>
          </p:nvSpPr>
          <p:spPr>
            <a:xfrm>
              <a:off x="5372100" y="957262"/>
              <a:ext cx="121444" cy="21432"/>
            </a:xfrm>
            <a:custGeom>
              <a:avLst/>
              <a:gdLst/>
              <a:ahLst/>
              <a:cxnLst/>
              <a:rect l="0" t="0" r="0" b="0"/>
              <a:pathLst>
                <a:path w="121444" h="21432">
                  <a:moveTo>
                    <a:pt x="0" y="21431"/>
                  </a:moveTo>
                  <a:lnTo>
                    <a:pt x="10641" y="21431"/>
                  </a:lnTo>
                  <a:lnTo>
                    <a:pt x="12651" y="20638"/>
                  </a:lnTo>
                  <a:lnTo>
                    <a:pt x="14783" y="19315"/>
                  </a:lnTo>
                  <a:lnTo>
                    <a:pt x="17000" y="17639"/>
                  </a:lnTo>
                  <a:lnTo>
                    <a:pt x="20064" y="16522"/>
                  </a:lnTo>
                  <a:lnTo>
                    <a:pt x="23695" y="15777"/>
                  </a:lnTo>
                  <a:lnTo>
                    <a:pt x="27702" y="15281"/>
                  </a:lnTo>
                  <a:lnTo>
                    <a:pt x="31962" y="14156"/>
                  </a:lnTo>
                  <a:lnTo>
                    <a:pt x="36389" y="12612"/>
                  </a:lnTo>
                  <a:lnTo>
                    <a:pt x="40928" y="10789"/>
                  </a:lnTo>
                  <a:lnTo>
                    <a:pt x="46335" y="9574"/>
                  </a:lnTo>
                  <a:lnTo>
                    <a:pt x="52322" y="8764"/>
                  </a:lnTo>
                  <a:lnTo>
                    <a:pt x="58693" y="8224"/>
                  </a:lnTo>
                  <a:lnTo>
                    <a:pt x="64529" y="7864"/>
                  </a:lnTo>
                  <a:lnTo>
                    <a:pt x="75246" y="7464"/>
                  </a:lnTo>
                  <a:lnTo>
                    <a:pt x="90204" y="7239"/>
                  </a:lnTo>
                  <a:lnTo>
                    <a:pt x="115245" y="7152"/>
                  </a:lnTo>
                  <a:lnTo>
                    <a:pt x="117311" y="6356"/>
                  </a:lnTo>
                  <a:lnTo>
                    <a:pt x="118688" y="5031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351"/>
            <p:cNvSpPr/>
            <p:nvPr/>
          </p:nvSpPr>
          <p:spPr>
            <a:xfrm>
              <a:off x="5536406" y="907256"/>
              <a:ext cx="64295" cy="7145"/>
            </a:xfrm>
            <a:custGeom>
              <a:avLst/>
              <a:gdLst/>
              <a:ahLst/>
              <a:cxnLst/>
              <a:rect l="0" t="0" r="0" b="0"/>
              <a:pathLst>
                <a:path w="64295" h="7145">
                  <a:moveTo>
                    <a:pt x="0" y="7144"/>
                  </a:moveTo>
                  <a:lnTo>
                    <a:pt x="9943" y="7144"/>
                  </a:lnTo>
                  <a:lnTo>
                    <a:pt x="12185" y="6350"/>
                  </a:lnTo>
                  <a:lnTo>
                    <a:pt x="14473" y="5027"/>
                  </a:lnTo>
                  <a:lnTo>
                    <a:pt x="16793" y="3351"/>
                  </a:lnTo>
                  <a:lnTo>
                    <a:pt x="19132" y="2234"/>
                  </a:lnTo>
                  <a:lnTo>
                    <a:pt x="21486" y="1489"/>
                  </a:lnTo>
                  <a:lnTo>
                    <a:pt x="23849" y="993"/>
                  </a:lnTo>
                  <a:lnTo>
                    <a:pt x="26218" y="662"/>
                  </a:lnTo>
                  <a:lnTo>
                    <a:pt x="28591" y="441"/>
                  </a:lnTo>
                  <a:lnTo>
                    <a:pt x="30967" y="294"/>
                  </a:lnTo>
                  <a:lnTo>
                    <a:pt x="37840" y="131"/>
                  </a:lnTo>
                  <a:lnTo>
                    <a:pt x="642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352"/>
            <p:cNvSpPr/>
            <p:nvPr/>
          </p:nvSpPr>
          <p:spPr>
            <a:xfrm>
              <a:off x="5643562" y="750130"/>
              <a:ext cx="214314" cy="157126"/>
            </a:xfrm>
            <a:custGeom>
              <a:avLst/>
              <a:gdLst/>
              <a:ahLst/>
              <a:cxnLst/>
              <a:rect l="0" t="0" r="0" b="0"/>
              <a:pathLst>
                <a:path w="214314" h="157126">
                  <a:moveTo>
                    <a:pt x="0" y="49970"/>
                  </a:moveTo>
                  <a:lnTo>
                    <a:pt x="3792" y="49970"/>
                  </a:lnTo>
                  <a:lnTo>
                    <a:pt x="4910" y="49176"/>
                  </a:lnTo>
                  <a:lnTo>
                    <a:pt x="5654" y="47853"/>
                  </a:lnTo>
                  <a:lnTo>
                    <a:pt x="6850" y="43819"/>
                  </a:lnTo>
                  <a:lnTo>
                    <a:pt x="10849" y="39328"/>
                  </a:lnTo>
                  <a:lnTo>
                    <a:pt x="19311" y="30699"/>
                  </a:lnTo>
                  <a:lnTo>
                    <a:pt x="23929" y="26059"/>
                  </a:lnTo>
                  <a:lnTo>
                    <a:pt x="27065" y="23710"/>
                  </a:lnTo>
                  <a:lnTo>
                    <a:pt x="30743" y="21351"/>
                  </a:lnTo>
                  <a:lnTo>
                    <a:pt x="34783" y="18984"/>
                  </a:lnTo>
                  <a:lnTo>
                    <a:pt x="39064" y="16613"/>
                  </a:lnTo>
                  <a:lnTo>
                    <a:pt x="48053" y="11861"/>
                  </a:lnTo>
                  <a:lnTo>
                    <a:pt x="62040" y="4723"/>
                  </a:lnTo>
                  <a:lnTo>
                    <a:pt x="66759" y="3137"/>
                  </a:lnTo>
                  <a:lnTo>
                    <a:pt x="71494" y="2079"/>
                  </a:lnTo>
                  <a:lnTo>
                    <a:pt x="76238" y="1374"/>
                  </a:lnTo>
                  <a:lnTo>
                    <a:pt x="80988" y="904"/>
                  </a:lnTo>
                  <a:lnTo>
                    <a:pt x="85742" y="590"/>
                  </a:lnTo>
                  <a:lnTo>
                    <a:pt x="94464" y="242"/>
                  </a:lnTo>
                  <a:lnTo>
                    <a:pt x="103836" y="46"/>
                  </a:lnTo>
                  <a:lnTo>
                    <a:pt x="109120" y="0"/>
                  </a:lnTo>
                  <a:lnTo>
                    <a:pt x="112435" y="781"/>
                  </a:lnTo>
                  <a:lnTo>
                    <a:pt x="116232" y="2096"/>
                  </a:lnTo>
                  <a:lnTo>
                    <a:pt x="120350" y="3767"/>
                  </a:lnTo>
                  <a:lnTo>
                    <a:pt x="123096" y="5674"/>
                  </a:lnTo>
                  <a:lnTo>
                    <a:pt x="124926" y="7739"/>
                  </a:lnTo>
                  <a:lnTo>
                    <a:pt x="127754" y="12150"/>
                  </a:lnTo>
                  <a:lnTo>
                    <a:pt x="131657" y="16757"/>
                  </a:lnTo>
                  <a:lnTo>
                    <a:pt x="133015" y="19096"/>
                  </a:lnTo>
                  <a:lnTo>
                    <a:pt x="134524" y="23813"/>
                  </a:lnTo>
                  <a:lnTo>
                    <a:pt x="134133" y="26975"/>
                  </a:lnTo>
                  <a:lnTo>
                    <a:pt x="133078" y="30671"/>
                  </a:lnTo>
                  <a:lnTo>
                    <a:pt x="131581" y="34723"/>
                  </a:lnTo>
                  <a:lnTo>
                    <a:pt x="130583" y="38218"/>
                  </a:lnTo>
                  <a:lnTo>
                    <a:pt x="129918" y="41341"/>
                  </a:lnTo>
                  <a:lnTo>
                    <a:pt x="129474" y="44217"/>
                  </a:lnTo>
                  <a:lnTo>
                    <a:pt x="128385" y="47722"/>
                  </a:lnTo>
                  <a:lnTo>
                    <a:pt x="126865" y="51646"/>
                  </a:lnTo>
                  <a:lnTo>
                    <a:pt x="125058" y="55850"/>
                  </a:lnTo>
                  <a:lnTo>
                    <a:pt x="120934" y="64754"/>
                  </a:lnTo>
                  <a:lnTo>
                    <a:pt x="104746" y="97624"/>
                  </a:lnTo>
                  <a:lnTo>
                    <a:pt x="101581" y="101583"/>
                  </a:lnTo>
                  <a:lnTo>
                    <a:pt x="97882" y="105016"/>
                  </a:lnTo>
                  <a:lnTo>
                    <a:pt x="93830" y="108098"/>
                  </a:lnTo>
                  <a:lnTo>
                    <a:pt x="90335" y="111741"/>
                  </a:lnTo>
                  <a:lnTo>
                    <a:pt x="87211" y="115757"/>
                  </a:lnTo>
                  <a:lnTo>
                    <a:pt x="84334" y="120021"/>
                  </a:lnTo>
                  <a:lnTo>
                    <a:pt x="82417" y="123658"/>
                  </a:lnTo>
                  <a:lnTo>
                    <a:pt x="81138" y="126877"/>
                  </a:lnTo>
                  <a:lnTo>
                    <a:pt x="80286" y="129816"/>
                  </a:lnTo>
                  <a:lnTo>
                    <a:pt x="78924" y="132569"/>
                  </a:lnTo>
                  <a:lnTo>
                    <a:pt x="77222" y="135198"/>
                  </a:lnTo>
                  <a:lnTo>
                    <a:pt x="75294" y="137745"/>
                  </a:lnTo>
                  <a:lnTo>
                    <a:pt x="74008" y="140236"/>
                  </a:lnTo>
                  <a:lnTo>
                    <a:pt x="72580" y="145121"/>
                  </a:lnTo>
                  <a:lnTo>
                    <a:pt x="71663" y="149816"/>
                  </a:lnTo>
                  <a:lnTo>
                    <a:pt x="71538" y="153348"/>
                  </a:lnTo>
                  <a:lnTo>
                    <a:pt x="72298" y="154607"/>
                  </a:lnTo>
                  <a:lnTo>
                    <a:pt x="73599" y="155447"/>
                  </a:lnTo>
                  <a:lnTo>
                    <a:pt x="77597" y="156794"/>
                  </a:lnTo>
                  <a:lnTo>
                    <a:pt x="84090" y="157060"/>
                  </a:lnTo>
                  <a:lnTo>
                    <a:pt x="123282" y="157125"/>
                  </a:lnTo>
                  <a:lnTo>
                    <a:pt x="129019" y="156332"/>
                  </a:lnTo>
                  <a:lnTo>
                    <a:pt x="134431" y="155009"/>
                  </a:lnTo>
                  <a:lnTo>
                    <a:pt x="139627" y="153333"/>
                  </a:lnTo>
                  <a:lnTo>
                    <a:pt x="145473" y="152216"/>
                  </a:lnTo>
                  <a:lnTo>
                    <a:pt x="151750" y="151471"/>
                  </a:lnTo>
                  <a:lnTo>
                    <a:pt x="158317" y="150975"/>
                  </a:lnTo>
                  <a:lnTo>
                    <a:pt x="164282" y="150644"/>
                  </a:lnTo>
                  <a:lnTo>
                    <a:pt x="175144" y="150276"/>
                  </a:lnTo>
                  <a:lnTo>
                    <a:pt x="197768" y="150021"/>
                  </a:lnTo>
                  <a:lnTo>
                    <a:pt x="214313" y="1499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353"/>
            <p:cNvSpPr/>
            <p:nvPr/>
          </p:nvSpPr>
          <p:spPr>
            <a:xfrm>
              <a:off x="5893620" y="742950"/>
              <a:ext cx="107131" cy="85325"/>
            </a:xfrm>
            <a:custGeom>
              <a:avLst/>
              <a:gdLst/>
              <a:ahLst/>
              <a:cxnLst/>
              <a:rect l="0" t="0" r="0" b="0"/>
              <a:pathLst>
                <a:path w="107131" h="85325">
                  <a:moveTo>
                    <a:pt x="14261" y="0"/>
                  </a:moveTo>
                  <a:lnTo>
                    <a:pt x="14261" y="9943"/>
                  </a:lnTo>
                  <a:lnTo>
                    <a:pt x="13467" y="12185"/>
                  </a:lnTo>
                  <a:lnTo>
                    <a:pt x="12144" y="14473"/>
                  </a:lnTo>
                  <a:lnTo>
                    <a:pt x="10469" y="16792"/>
                  </a:lnTo>
                  <a:lnTo>
                    <a:pt x="9351" y="19132"/>
                  </a:lnTo>
                  <a:lnTo>
                    <a:pt x="8606" y="21486"/>
                  </a:lnTo>
                  <a:lnTo>
                    <a:pt x="8110" y="23849"/>
                  </a:lnTo>
                  <a:lnTo>
                    <a:pt x="7779" y="27011"/>
                  </a:lnTo>
                  <a:lnTo>
                    <a:pt x="7558" y="30708"/>
                  </a:lnTo>
                  <a:lnTo>
                    <a:pt x="7411" y="34759"/>
                  </a:lnTo>
                  <a:lnTo>
                    <a:pt x="6520" y="38254"/>
                  </a:lnTo>
                  <a:lnTo>
                    <a:pt x="5131" y="41377"/>
                  </a:lnTo>
                  <a:lnTo>
                    <a:pt x="3412" y="44253"/>
                  </a:lnTo>
                  <a:lnTo>
                    <a:pt x="2266" y="46965"/>
                  </a:lnTo>
                  <a:lnTo>
                    <a:pt x="1501" y="49566"/>
                  </a:lnTo>
                  <a:lnTo>
                    <a:pt x="992" y="52094"/>
                  </a:lnTo>
                  <a:lnTo>
                    <a:pt x="653" y="55367"/>
                  </a:lnTo>
                  <a:lnTo>
                    <a:pt x="426" y="59136"/>
                  </a:lnTo>
                  <a:lnTo>
                    <a:pt x="63" y="69007"/>
                  </a:lnTo>
                  <a:lnTo>
                    <a:pt x="0" y="74509"/>
                  </a:lnTo>
                  <a:lnTo>
                    <a:pt x="785" y="76660"/>
                  </a:lnTo>
                  <a:lnTo>
                    <a:pt x="2102" y="78888"/>
                  </a:lnTo>
                  <a:lnTo>
                    <a:pt x="6126" y="84374"/>
                  </a:lnTo>
                  <a:lnTo>
                    <a:pt x="8044" y="84824"/>
                  </a:lnTo>
                  <a:lnTo>
                    <a:pt x="10910" y="85124"/>
                  </a:lnTo>
                  <a:lnTo>
                    <a:pt x="14408" y="85324"/>
                  </a:lnTo>
                  <a:lnTo>
                    <a:pt x="17534" y="84664"/>
                  </a:lnTo>
                  <a:lnTo>
                    <a:pt x="20412" y="83430"/>
                  </a:lnTo>
                  <a:lnTo>
                    <a:pt x="23124" y="81814"/>
                  </a:lnTo>
                  <a:lnTo>
                    <a:pt x="26519" y="80736"/>
                  </a:lnTo>
                  <a:lnTo>
                    <a:pt x="30371" y="80018"/>
                  </a:lnTo>
                  <a:lnTo>
                    <a:pt x="34526" y="79539"/>
                  </a:lnTo>
                  <a:lnTo>
                    <a:pt x="38090" y="79219"/>
                  </a:lnTo>
                  <a:lnTo>
                    <a:pt x="41259" y="79006"/>
                  </a:lnTo>
                  <a:lnTo>
                    <a:pt x="44166" y="78865"/>
                  </a:lnTo>
                  <a:lnTo>
                    <a:pt x="47691" y="77976"/>
                  </a:lnTo>
                  <a:lnTo>
                    <a:pt x="51629" y="76590"/>
                  </a:lnTo>
                  <a:lnTo>
                    <a:pt x="55842" y="74873"/>
                  </a:lnTo>
                  <a:lnTo>
                    <a:pt x="60238" y="73727"/>
                  </a:lnTo>
                  <a:lnTo>
                    <a:pt x="64756" y="72964"/>
                  </a:lnTo>
                  <a:lnTo>
                    <a:pt x="69355" y="72455"/>
                  </a:lnTo>
                  <a:lnTo>
                    <a:pt x="73215" y="71322"/>
                  </a:lnTo>
                  <a:lnTo>
                    <a:pt x="76583" y="69773"/>
                  </a:lnTo>
                  <a:lnTo>
                    <a:pt x="79621" y="67946"/>
                  </a:lnTo>
                  <a:lnTo>
                    <a:pt x="82441" y="66729"/>
                  </a:lnTo>
                  <a:lnTo>
                    <a:pt x="85114" y="65917"/>
                  </a:lnTo>
                  <a:lnTo>
                    <a:pt x="87690" y="65376"/>
                  </a:lnTo>
                  <a:lnTo>
                    <a:pt x="90201" y="65015"/>
                  </a:lnTo>
                  <a:lnTo>
                    <a:pt x="92669" y="64774"/>
                  </a:lnTo>
                  <a:lnTo>
                    <a:pt x="95108" y="64614"/>
                  </a:lnTo>
                  <a:lnTo>
                    <a:pt x="97528" y="64507"/>
                  </a:lnTo>
                  <a:lnTo>
                    <a:pt x="107130" y="642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354"/>
            <p:cNvSpPr/>
            <p:nvPr/>
          </p:nvSpPr>
          <p:spPr>
            <a:xfrm>
              <a:off x="5965039" y="735806"/>
              <a:ext cx="28568" cy="250032"/>
            </a:xfrm>
            <a:custGeom>
              <a:avLst/>
              <a:gdLst/>
              <a:ahLst/>
              <a:cxnLst/>
              <a:rect l="0" t="0" r="0" b="0"/>
              <a:pathLst>
                <a:path w="28568" h="250032">
                  <a:moveTo>
                    <a:pt x="7136" y="0"/>
                  </a:moveTo>
                  <a:lnTo>
                    <a:pt x="7136" y="23150"/>
                  </a:lnTo>
                  <a:lnTo>
                    <a:pt x="6342" y="27340"/>
                  </a:lnTo>
                  <a:lnTo>
                    <a:pt x="5019" y="32514"/>
                  </a:lnTo>
                  <a:lnTo>
                    <a:pt x="3343" y="38345"/>
                  </a:lnTo>
                  <a:lnTo>
                    <a:pt x="2226" y="43819"/>
                  </a:lnTo>
                  <a:lnTo>
                    <a:pt x="1481" y="49056"/>
                  </a:lnTo>
                  <a:lnTo>
                    <a:pt x="985" y="54135"/>
                  </a:lnTo>
                  <a:lnTo>
                    <a:pt x="654" y="59903"/>
                  </a:lnTo>
                  <a:lnTo>
                    <a:pt x="286" y="72661"/>
                  </a:lnTo>
                  <a:lnTo>
                    <a:pt x="31" y="101663"/>
                  </a:lnTo>
                  <a:lnTo>
                    <a:pt x="0" y="128913"/>
                  </a:lnTo>
                  <a:lnTo>
                    <a:pt x="791" y="135155"/>
                  </a:lnTo>
                  <a:lnTo>
                    <a:pt x="2112" y="140903"/>
                  </a:lnTo>
                  <a:lnTo>
                    <a:pt x="3786" y="146323"/>
                  </a:lnTo>
                  <a:lnTo>
                    <a:pt x="4903" y="152317"/>
                  </a:lnTo>
                  <a:lnTo>
                    <a:pt x="5647" y="158695"/>
                  </a:lnTo>
                  <a:lnTo>
                    <a:pt x="6144" y="165328"/>
                  </a:lnTo>
                  <a:lnTo>
                    <a:pt x="6474" y="171337"/>
                  </a:lnTo>
                  <a:lnTo>
                    <a:pt x="6842" y="182248"/>
                  </a:lnTo>
                  <a:lnTo>
                    <a:pt x="7733" y="187380"/>
                  </a:lnTo>
                  <a:lnTo>
                    <a:pt x="9121" y="192388"/>
                  </a:lnTo>
                  <a:lnTo>
                    <a:pt x="10841" y="197315"/>
                  </a:lnTo>
                  <a:lnTo>
                    <a:pt x="11987" y="202187"/>
                  </a:lnTo>
                  <a:lnTo>
                    <a:pt x="12751" y="207023"/>
                  </a:lnTo>
                  <a:lnTo>
                    <a:pt x="13261" y="211834"/>
                  </a:lnTo>
                  <a:lnTo>
                    <a:pt x="14394" y="215835"/>
                  </a:lnTo>
                  <a:lnTo>
                    <a:pt x="15943" y="219296"/>
                  </a:lnTo>
                  <a:lnTo>
                    <a:pt x="17770" y="222397"/>
                  </a:lnTo>
                  <a:lnTo>
                    <a:pt x="18987" y="225258"/>
                  </a:lnTo>
                  <a:lnTo>
                    <a:pt x="19799" y="227960"/>
                  </a:lnTo>
                  <a:lnTo>
                    <a:pt x="20341" y="230554"/>
                  </a:lnTo>
                  <a:lnTo>
                    <a:pt x="21102" y="237998"/>
                  </a:lnTo>
                  <a:lnTo>
                    <a:pt x="22003" y="239628"/>
                  </a:lnTo>
                  <a:lnTo>
                    <a:pt x="23397" y="240714"/>
                  </a:lnTo>
                  <a:lnTo>
                    <a:pt x="25120" y="241439"/>
                  </a:lnTo>
                  <a:lnTo>
                    <a:pt x="26269" y="242715"/>
                  </a:lnTo>
                  <a:lnTo>
                    <a:pt x="27035" y="244360"/>
                  </a:lnTo>
                  <a:lnTo>
                    <a:pt x="28567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355"/>
            <p:cNvSpPr/>
            <p:nvPr/>
          </p:nvSpPr>
          <p:spPr>
            <a:xfrm>
              <a:off x="6065043" y="735806"/>
              <a:ext cx="228564" cy="192464"/>
            </a:xfrm>
            <a:custGeom>
              <a:avLst/>
              <a:gdLst/>
              <a:ahLst/>
              <a:cxnLst/>
              <a:rect l="0" t="0" r="0" b="0"/>
              <a:pathLst>
                <a:path w="228564" h="192464">
                  <a:moveTo>
                    <a:pt x="0" y="107156"/>
                  </a:moveTo>
                  <a:lnTo>
                    <a:pt x="3793" y="107156"/>
                  </a:lnTo>
                  <a:lnTo>
                    <a:pt x="4910" y="107950"/>
                  </a:lnTo>
                  <a:lnTo>
                    <a:pt x="5655" y="109273"/>
                  </a:lnTo>
                  <a:lnTo>
                    <a:pt x="6151" y="110948"/>
                  </a:lnTo>
                  <a:lnTo>
                    <a:pt x="8819" y="114927"/>
                  </a:lnTo>
                  <a:lnTo>
                    <a:pt x="13208" y="120156"/>
                  </a:lnTo>
                  <a:lnTo>
                    <a:pt x="15924" y="125105"/>
                  </a:lnTo>
                  <a:lnTo>
                    <a:pt x="17760" y="128647"/>
                  </a:lnTo>
                  <a:lnTo>
                    <a:pt x="19778" y="131802"/>
                  </a:lnTo>
                  <a:lnTo>
                    <a:pt x="24136" y="137424"/>
                  </a:lnTo>
                  <a:lnTo>
                    <a:pt x="26602" y="142569"/>
                  </a:lnTo>
                  <a:lnTo>
                    <a:pt x="27260" y="145052"/>
                  </a:lnTo>
                  <a:lnTo>
                    <a:pt x="30107" y="149928"/>
                  </a:lnTo>
                  <a:lnTo>
                    <a:pt x="31978" y="152339"/>
                  </a:lnTo>
                  <a:lnTo>
                    <a:pt x="34056" y="157135"/>
                  </a:lnTo>
                  <a:lnTo>
                    <a:pt x="34611" y="159526"/>
                  </a:lnTo>
                  <a:lnTo>
                    <a:pt x="37343" y="164298"/>
                  </a:lnTo>
                  <a:lnTo>
                    <a:pt x="39183" y="166682"/>
                  </a:lnTo>
                  <a:lnTo>
                    <a:pt x="41227" y="171447"/>
                  </a:lnTo>
                  <a:lnTo>
                    <a:pt x="41772" y="173829"/>
                  </a:lnTo>
                  <a:lnTo>
                    <a:pt x="44495" y="178593"/>
                  </a:lnTo>
                  <a:lnTo>
                    <a:pt x="46332" y="180974"/>
                  </a:lnTo>
                  <a:lnTo>
                    <a:pt x="48374" y="185737"/>
                  </a:lnTo>
                  <a:lnTo>
                    <a:pt x="48918" y="188118"/>
                  </a:lnTo>
                  <a:lnTo>
                    <a:pt x="50075" y="189706"/>
                  </a:lnTo>
                  <a:lnTo>
                    <a:pt x="51639" y="190764"/>
                  </a:lnTo>
                  <a:lnTo>
                    <a:pt x="56062" y="192463"/>
                  </a:lnTo>
                  <a:lnTo>
                    <a:pt x="56425" y="191808"/>
                  </a:lnTo>
                  <a:lnTo>
                    <a:pt x="56828" y="188965"/>
                  </a:lnTo>
                  <a:lnTo>
                    <a:pt x="57729" y="187095"/>
                  </a:lnTo>
                  <a:lnTo>
                    <a:pt x="60847" y="182901"/>
                  </a:lnTo>
                  <a:lnTo>
                    <a:pt x="64879" y="178391"/>
                  </a:lnTo>
                  <a:lnTo>
                    <a:pt x="69317" y="173741"/>
                  </a:lnTo>
                  <a:lnTo>
                    <a:pt x="73934" y="169029"/>
                  </a:lnTo>
                  <a:lnTo>
                    <a:pt x="77071" y="165073"/>
                  </a:lnTo>
                  <a:lnTo>
                    <a:pt x="80750" y="160055"/>
                  </a:lnTo>
                  <a:lnTo>
                    <a:pt x="84790" y="154328"/>
                  </a:lnTo>
                  <a:lnTo>
                    <a:pt x="89070" y="148923"/>
                  </a:lnTo>
                  <a:lnTo>
                    <a:pt x="93512" y="143732"/>
                  </a:lnTo>
                  <a:lnTo>
                    <a:pt x="98060" y="138684"/>
                  </a:lnTo>
                  <a:lnTo>
                    <a:pt x="102679" y="132937"/>
                  </a:lnTo>
                  <a:lnTo>
                    <a:pt x="107347" y="126725"/>
                  </a:lnTo>
                  <a:lnTo>
                    <a:pt x="112046" y="120202"/>
                  </a:lnTo>
                  <a:lnTo>
                    <a:pt x="117560" y="113472"/>
                  </a:lnTo>
                  <a:lnTo>
                    <a:pt x="123617" y="106604"/>
                  </a:lnTo>
                  <a:lnTo>
                    <a:pt x="130036" y="99644"/>
                  </a:lnTo>
                  <a:lnTo>
                    <a:pt x="135904" y="92623"/>
                  </a:lnTo>
                  <a:lnTo>
                    <a:pt x="141402" y="85561"/>
                  </a:lnTo>
                  <a:lnTo>
                    <a:pt x="146656" y="78472"/>
                  </a:lnTo>
                  <a:lnTo>
                    <a:pt x="152540" y="72158"/>
                  </a:lnTo>
                  <a:lnTo>
                    <a:pt x="158843" y="66362"/>
                  </a:lnTo>
                  <a:lnTo>
                    <a:pt x="165427" y="60910"/>
                  </a:lnTo>
                  <a:lnTo>
                    <a:pt x="171404" y="55688"/>
                  </a:lnTo>
                  <a:lnTo>
                    <a:pt x="176975" y="50619"/>
                  </a:lnTo>
                  <a:lnTo>
                    <a:pt x="187400" y="40753"/>
                  </a:lnTo>
                  <a:lnTo>
                    <a:pt x="218778" y="9811"/>
                  </a:lnTo>
                  <a:lnTo>
                    <a:pt x="228563" y="37"/>
                  </a:lnTo>
                  <a:lnTo>
                    <a:pt x="22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356"/>
            <p:cNvSpPr/>
            <p:nvPr/>
          </p:nvSpPr>
          <p:spPr>
            <a:xfrm>
              <a:off x="4071938" y="1250182"/>
              <a:ext cx="198879" cy="242505"/>
            </a:xfrm>
            <a:custGeom>
              <a:avLst/>
              <a:gdLst/>
              <a:ahLst/>
              <a:cxnLst/>
              <a:rect l="0" t="0" r="0" b="0"/>
              <a:pathLst>
                <a:path w="198879" h="242505">
                  <a:moveTo>
                    <a:pt x="128587" y="7118"/>
                  </a:moveTo>
                  <a:lnTo>
                    <a:pt x="124794" y="7118"/>
                  </a:lnTo>
                  <a:lnTo>
                    <a:pt x="123677" y="6324"/>
                  </a:lnTo>
                  <a:lnTo>
                    <a:pt x="122932" y="5001"/>
                  </a:lnTo>
                  <a:lnTo>
                    <a:pt x="122436" y="3325"/>
                  </a:lnTo>
                  <a:lnTo>
                    <a:pt x="121311" y="2208"/>
                  </a:lnTo>
                  <a:lnTo>
                    <a:pt x="119768" y="1463"/>
                  </a:lnTo>
                  <a:lnTo>
                    <a:pt x="115380" y="268"/>
                  </a:lnTo>
                  <a:lnTo>
                    <a:pt x="110827" y="61"/>
                  </a:lnTo>
                  <a:lnTo>
                    <a:pt x="104451" y="0"/>
                  </a:lnTo>
                  <a:lnTo>
                    <a:pt x="102177" y="785"/>
                  </a:lnTo>
                  <a:lnTo>
                    <a:pt x="97535" y="3774"/>
                  </a:lnTo>
                  <a:lnTo>
                    <a:pt x="94391" y="4888"/>
                  </a:lnTo>
                  <a:lnTo>
                    <a:pt x="90709" y="5631"/>
                  </a:lnTo>
                  <a:lnTo>
                    <a:pt x="86666" y="6127"/>
                  </a:lnTo>
                  <a:lnTo>
                    <a:pt x="83177" y="7251"/>
                  </a:lnTo>
                  <a:lnTo>
                    <a:pt x="77184" y="10616"/>
                  </a:lnTo>
                  <a:lnTo>
                    <a:pt x="73681" y="12625"/>
                  </a:lnTo>
                  <a:lnTo>
                    <a:pt x="65555" y="16974"/>
                  </a:lnTo>
                  <a:lnTo>
                    <a:pt x="61959" y="19244"/>
                  </a:lnTo>
                  <a:lnTo>
                    <a:pt x="55848" y="23884"/>
                  </a:lnTo>
                  <a:lnTo>
                    <a:pt x="50485" y="28592"/>
                  </a:lnTo>
                  <a:lnTo>
                    <a:pt x="47944" y="30959"/>
                  </a:lnTo>
                  <a:lnTo>
                    <a:pt x="43004" y="37822"/>
                  </a:lnTo>
                  <a:lnTo>
                    <a:pt x="38162" y="45370"/>
                  </a:lnTo>
                  <a:lnTo>
                    <a:pt x="33364" y="51371"/>
                  </a:lnTo>
                  <a:lnTo>
                    <a:pt x="28587" y="58800"/>
                  </a:lnTo>
                  <a:lnTo>
                    <a:pt x="26201" y="63004"/>
                  </a:lnTo>
                  <a:lnTo>
                    <a:pt x="21434" y="71908"/>
                  </a:lnTo>
                  <a:lnTo>
                    <a:pt x="4762" y="104778"/>
                  </a:lnTo>
                  <a:lnTo>
                    <a:pt x="3174" y="109531"/>
                  </a:lnTo>
                  <a:lnTo>
                    <a:pt x="2116" y="114287"/>
                  </a:lnTo>
                  <a:lnTo>
                    <a:pt x="1411" y="119045"/>
                  </a:lnTo>
                  <a:lnTo>
                    <a:pt x="940" y="123804"/>
                  </a:lnTo>
                  <a:lnTo>
                    <a:pt x="626" y="128565"/>
                  </a:lnTo>
                  <a:lnTo>
                    <a:pt x="278" y="137294"/>
                  </a:lnTo>
                  <a:lnTo>
                    <a:pt x="123" y="143820"/>
                  </a:lnTo>
                  <a:lnTo>
                    <a:pt x="0" y="198549"/>
                  </a:lnTo>
                  <a:lnTo>
                    <a:pt x="794" y="202207"/>
                  </a:lnTo>
                  <a:lnTo>
                    <a:pt x="3792" y="208389"/>
                  </a:lnTo>
                  <a:lnTo>
                    <a:pt x="7770" y="213782"/>
                  </a:lnTo>
                  <a:lnTo>
                    <a:pt x="12184" y="219618"/>
                  </a:lnTo>
                  <a:lnTo>
                    <a:pt x="14473" y="223397"/>
                  </a:lnTo>
                  <a:lnTo>
                    <a:pt x="16792" y="227504"/>
                  </a:lnTo>
                  <a:lnTo>
                    <a:pt x="19132" y="230242"/>
                  </a:lnTo>
                  <a:lnTo>
                    <a:pt x="21486" y="232067"/>
                  </a:lnTo>
                  <a:lnTo>
                    <a:pt x="26217" y="234889"/>
                  </a:lnTo>
                  <a:lnTo>
                    <a:pt x="30966" y="238789"/>
                  </a:lnTo>
                  <a:lnTo>
                    <a:pt x="33343" y="240146"/>
                  </a:lnTo>
                  <a:lnTo>
                    <a:pt x="38102" y="241655"/>
                  </a:lnTo>
                  <a:lnTo>
                    <a:pt x="42863" y="242325"/>
                  </a:lnTo>
                  <a:lnTo>
                    <a:pt x="45244" y="242504"/>
                  </a:lnTo>
                  <a:lnTo>
                    <a:pt x="48419" y="241829"/>
                  </a:lnTo>
                  <a:lnTo>
                    <a:pt x="52123" y="240586"/>
                  </a:lnTo>
                  <a:lnTo>
                    <a:pt x="56179" y="238963"/>
                  </a:lnTo>
                  <a:lnTo>
                    <a:pt x="59678" y="237881"/>
                  </a:lnTo>
                  <a:lnTo>
                    <a:pt x="65681" y="236679"/>
                  </a:lnTo>
                  <a:lnTo>
                    <a:pt x="69187" y="235565"/>
                  </a:lnTo>
                  <a:lnTo>
                    <a:pt x="73112" y="234028"/>
                  </a:lnTo>
                  <a:lnTo>
                    <a:pt x="77316" y="232210"/>
                  </a:lnTo>
                  <a:lnTo>
                    <a:pt x="86220" y="228073"/>
                  </a:lnTo>
                  <a:lnTo>
                    <a:pt x="90817" y="225859"/>
                  </a:lnTo>
                  <a:lnTo>
                    <a:pt x="94676" y="222795"/>
                  </a:lnTo>
                  <a:lnTo>
                    <a:pt x="98042" y="219165"/>
                  </a:lnTo>
                  <a:lnTo>
                    <a:pt x="101080" y="215158"/>
                  </a:lnTo>
                  <a:lnTo>
                    <a:pt x="104692" y="211692"/>
                  </a:lnTo>
                  <a:lnTo>
                    <a:pt x="108688" y="208588"/>
                  </a:lnTo>
                  <a:lnTo>
                    <a:pt x="112940" y="205725"/>
                  </a:lnTo>
                  <a:lnTo>
                    <a:pt x="117362" y="202229"/>
                  </a:lnTo>
                  <a:lnTo>
                    <a:pt x="121897" y="198310"/>
                  </a:lnTo>
                  <a:lnTo>
                    <a:pt x="126508" y="194111"/>
                  </a:lnTo>
                  <a:lnTo>
                    <a:pt x="135865" y="185211"/>
                  </a:lnTo>
                  <a:lnTo>
                    <a:pt x="154807" y="166562"/>
                  </a:lnTo>
                  <a:lnTo>
                    <a:pt x="158767" y="161833"/>
                  </a:lnTo>
                  <a:lnTo>
                    <a:pt x="162201" y="157092"/>
                  </a:lnTo>
                  <a:lnTo>
                    <a:pt x="165283" y="152344"/>
                  </a:lnTo>
                  <a:lnTo>
                    <a:pt x="168926" y="147592"/>
                  </a:lnTo>
                  <a:lnTo>
                    <a:pt x="172942" y="142836"/>
                  </a:lnTo>
                  <a:lnTo>
                    <a:pt x="180844" y="134112"/>
                  </a:lnTo>
                  <a:lnTo>
                    <a:pt x="187002" y="127589"/>
                  </a:lnTo>
                  <a:lnTo>
                    <a:pt x="188961" y="123944"/>
                  </a:lnTo>
                  <a:lnTo>
                    <a:pt x="190268" y="119927"/>
                  </a:lnTo>
                  <a:lnTo>
                    <a:pt x="191138" y="115661"/>
                  </a:lnTo>
                  <a:lnTo>
                    <a:pt x="192513" y="111230"/>
                  </a:lnTo>
                  <a:lnTo>
                    <a:pt x="194223" y="106688"/>
                  </a:lnTo>
                  <a:lnTo>
                    <a:pt x="196156" y="102073"/>
                  </a:lnTo>
                  <a:lnTo>
                    <a:pt x="198305" y="94828"/>
                  </a:lnTo>
                  <a:lnTo>
                    <a:pt x="198878" y="91785"/>
                  </a:lnTo>
                  <a:lnTo>
                    <a:pt x="198467" y="88169"/>
                  </a:lnTo>
                  <a:lnTo>
                    <a:pt x="197398" y="84171"/>
                  </a:lnTo>
                  <a:lnTo>
                    <a:pt x="195892" y="79917"/>
                  </a:lnTo>
                  <a:lnTo>
                    <a:pt x="194219" y="73075"/>
                  </a:lnTo>
                  <a:lnTo>
                    <a:pt x="193773" y="70139"/>
                  </a:lnTo>
                  <a:lnTo>
                    <a:pt x="191160" y="62644"/>
                  </a:lnTo>
                  <a:lnTo>
                    <a:pt x="189353" y="58423"/>
                  </a:lnTo>
                  <a:lnTo>
                    <a:pt x="186560" y="54815"/>
                  </a:lnTo>
                  <a:lnTo>
                    <a:pt x="183110" y="51616"/>
                  </a:lnTo>
                  <a:lnTo>
                    <a:pt x="179223" y="48689"/>
                  </a:lnTo>
                  <a:lnTo>
                    <a:pt x="175838" y="45151"/>
                  </a:lnTo>
                  <a:lnTo>
                    <a:pt x="172788" y="41204"/>
                  </a:lnTo>
                  <a:lnTo>
                    <a:pt x="169960" y="36986"/>
                  </a:lnTo>
                  <a:lnTo>
                    <a:pt x="166488" y="33380"/>
                  </a:lnTo>
                  <a:lnTo>
                    <a:pt x="162585" y="30182"/>
                  </a:lnTo>
                  <a:lnTo>
                    <a:pt x="158396" y="27256"/>
                  </a:lnTo>
                  <a:lnTo>
                    <a:pt x="154016" y="24512"/>
                  </a:lnTo>
                  <a:lnTo>
                    <a:pt x="149508" y="21889"/>
                  </a:lnTo>
                  <a:lnTo>
                    <a:pt x="144915" y="19346"/>
                  </a:lnTo>
                  <a:lnTo>
                    <a:pt x="140266" y="17651"/>
                  </a:lnTo>
                  <a:lnTo>
                    <a:pt x="135579" y="16521"/>
                  </a:lnTo>
                  <a:lnTo>
                    <a:pt x="130867" y="15768"/>
                  </a:lnTo>
                  <a:lnTo>
                    <a:pt x="126932" y="15266"/>
                  </a:lnTo>
                  <a:lnTo>
                    <a:pt x="123515" y="14931"/>
                  </a:lnTo>
                  <a:lnTo>
                    <a:pt x="120443" y="14708"/>
                  </a:lnTo>
                  <a:lnTo>
                    <a:pt x="116807" y="13765"/>
                  </a:lnTo>
                  <a:lnTo>
                    <a:pt x="112796" y="12343"/>
                  </a:lnTo>
                  <a:lnTo>
                    <a:pt x="108535" y="10601"/>
                  </a:lnTo>
                  <a:lnTo>
                    <a:pt x="104106" y="9440"/>
                  </a:lnTo>
                  <a:lnTo>
                    <a:pt x="99566" y="8666"/>
                  </a:lnTo>
                  <a:lnTo>
                    <a:pt x="94953" y="8150"/>
                  </a:lnTo>
                  <a:lnTo>
                    <a:pt x="91082" y="8599"/>
                  </a:lnTo>
                  <a:lnTo>
                    <a:pt x="87709" y="9693"/>
                  </a:lnTo>
                  <a:lnTo>
                    <a:pt x="81844" y="12231"/>
                  </a:lnTo>
                  <a:lnTo>
                    <a:pt x="76591" y="13359"/>
                  </a:lnTo>
                  <a:lnTo>
                    <a:pt x="73285" y="14453"/>
                  </a:lnTo>
                  <a:lnTo>
                    <a:pt x="69494" y="15977"/>
                  </a:lnTo>
                  <a:lnTo>
                    <a:pt x="65379" y="17786"/>
                  </a:lnTo>
                  <a:lnTo>
                    <a:pt x="61842" y="19786"/>
                  </a:lnTo>
                  <a:lnTo>
                    <a:pt x="55795" y="24125"/>
                  </a:lnTo>
                  <a:lnTo>
                    <a:pt x="50005" y="285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357"/>
            <p:cNvSpPr/>
            <p:nvPr/>
          </p:nvSpPr>
          <p:spPr>
            <a:xfrm>
              <a:off x="4429125" y="1371600"/>
              <a:ext cx="185738" cy="28281"/>
            </a:xfrm>
            <a:custGeom>
              <a:avLst/>
              <a:gdLst/>
              <a:ahLst/>
              <a:cxnLst/>
              <a:rect l="0" t="0" r="0" b="0"/>
              <a:pathLst>
                <a:path w="185738" h="28281">
                  <a:moveTo>
                    <a:pt x="0" y="14287"/>
                  </a:moveTo>
                  <a:lnTo>
                    <a:pt x="0" y="21344"/>
                  </a:lnTo>
                  <a:lnTo>
                    <a:pt x="3792" y="21405"/>
                  </a:lnTo>
                  <a:lnTo>
                    <a:pt x="4909" y="22207"/>
                  </a:lnTo>
                  <a:lnTo>
                    <a:pt x="5654" y="23536"/>
                  </a:lnTo>
                  <a:lnTo>
                    <a:pt x="6150" y="25215"/>
                  </a:lnTo>
                  <a:lnTo>
                    <a:pt x="7275" y="26335"/>
                  </a:lnTo>
                  <a:lnTo>
                    <a:pt x="8819" y="27082"/>
                  </a:lnTo>
                  <a:lnTo>
                    <a:pt x="10641" y="27579"/>
                  </a:lnTo>
                  <a:lnTo>
                    <a:pt x="13444" y="27911"/>
                  </a:lnTo>
                  <a:lnTo>
                    <a:pt x="16900" y="28132"/>
                  </a:lnTo>
                  <a:lnTo>
                    <a:pt x="20792" y="28280"/>
                  </a:lnTo>
                  <a:lnTo>
                    <a:pt x="24179" y="27584"/>
                  </a:lnTo>
                  <a:lnTo>
                    <a:pt x="27232" y="26327"/>
                  </a:lnTo>
                  <a:lnTo>
                    <a:pt x="30061" y="24695"/>
                  </a:lnTo>
                  <a:lnTo>
                    <a:pt x="34328" y="23607"/>
                  </a:lnTo>
                  <a:lnTo>
                    <a:pt x="39554" y="22882"/>
                  </a:lnTo>
                  <a:lnTo>
                    <a:pt x="45419" y="22398"/>
                  </a:lnTo>
                  <a:lnTo>
                    <a:pt x="50917" y="21282"/>
                  </a:lnTo>
                  <a:lnTo>
                    <a:pt x="56169" y="19744"/>
                  </a:lnTo>
                  <a:lnTo>
                    <a:pt x="73264" y="13787"/>
                  </a:lnTo>
                  <a:lnTo>
                    <a:pt x="79798" y="11573"/>
                  </a:lnTo>
                  <a:lnTo>
                    <a:pt x="85742" y="10096"/>
                  </a:lnTo>
                  <a:lnTo>
                    <a:pt x="91293" y="9112"/>
                  </a:lnTo>
                  <a:lnTo>
                    <a:pt x="96580" y="8456"/>
                  </a:lnTo>
                  <a:lnTo>
                    <a:pt x="102487" y="8018"/>
                  </a:lnTo>
                  <a:lnTo>
                    <a:pt x="108806" y="7727"/>
                  </a:lnTo>
                  <a:lnTo>
                    <a:pt x="115399" y="7532"/>
                  </a:lnTo>
                  <a:lnTo>
                    <a:pt x="121383" y="6609"/>
                  </a:lnTo>
                  <a:lnTo>
                    <a:pt x="126959" y="5199"/>
                  </a:lnTo>
                  <a:lnTo>
                    <a:pt x="132264" y="3466"/>
                  </a:lnTo>
                  <a:lnTo>
                    <a:pt x="137388" y="2311"/>
                  </a:lnTo>
                  <a:lnTo>
                    <a:pt x="142392" y="1540"/>
                  </a:lnTo>
                  <a:lnTo>
                    <a:pt x="147316" y="1027"/>
                  </a:lnTo>
                  <a:lnTo>
                    <a:pt x="151392" y="684"/>
                  </a:lnTo>
                  <a:lnTo>
                    <a:pt x="154902" y="456"/>
                  </a:lnTo>
                  <a:lnTo>
                    <a:pt x="160921" y="202"/>
                  </a:lnTo>
                  <a:lnTo>
                    <a:pt x="168771" y="60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358"/>
            <p:cNvSpPr/>
            <p:nvPr/>
          </p:nvSpPr>
          <p:spPr>
            <a:xfrm>
              <a:off x="4486275" y="1300162"/>
              <a:ext cx="64294" cy="192882"/>
            </a:xfrm>
            <a:custGeom>
              <a:avLst/>
              <a:gdLst/>
              <a:ahLst/>
              <a:cxnLst/>
              <a:rect l="0" t="0" r="0" b="0"/>
              <a:pathLst>
                <a:path w="64294" h="192882">
                  <a:moveTo>
                    <a:pt x="0" y="0"/>
                  </a:moveTo>
                  <a:lnTo>
                    <a:pt x="0" y="3792"/>
                  </a:lnTo>
                  <a:lnTo>
                    <a:pt x="794" y="6497"/>
                  </a:lnTo>
                  <a:lnTo>
                    <a:pt x="2116" y="9888"/>
                  </a:lnTo>
                  <a:lnTo>
                    <a:pt x="3792" y="13735"/>
                  </a:lnTo>
                  <a:lnTo>
                    <a:pt x="5703" y="17094"/>
                  </a:lnTo>
                  <a:lnTo>
                    <a:pt x="7770" y="20128"/>
                  </a:lnTo>
                  <a:lnTo>
                    <a:pt x="9942" y="22943"/>
                  </a:lnTo>
                  <a:lnTo>
                    <a:pt x="11391" y="26408"/>
                  </a:lnTo>
                  <a:lnTo>
                    <a:pt x="12356" y="30305"/>
                  </a:lnTo>
                  <a:lnTo>
                    <a:pt x="13000" y="34491"/>
                  </a:lnTo>
                  <a:lnTo>
                    <a:pt x="14223" y="38869"/>
                  </a:lnTo>
                  <a:lnTo>
                    <a:pt x="15832" y="43375"/>
                  </a:lnTo>
                  <a:lnTo>
                    <a:pt x="17698" y="47967"/>
                  </a:lnTo>
                  <a:lnTo>
                    <a:pt x="18943" y="52615"/>
                  </a:lnTo>
                  <a:lnTo>
                    <a:pt x="19772" y="57302"/>
                  </a:lnTo>
                  <a:lnTo>
                    <a:pt x="20325" y="62014"/>
                  </a:lnTo>
                  <a:lnTo>
                    <a:pt x="21487" y="66743"/>
                  </a:lnTo>
                  <a:lnTo>
                    <a:pt x="23056" y="71483"/>
                  </a:lnTo>
                  <a:lnTo>
                    <a:pt x="24895" y="76230"/>
                  </a:lnTo>
                  <a:lnTo>
                    <a:pt x="26122" y="81776"/>
                  </a:lnTo>
                  <a:lnTo>
                    <a:pt x="26939" y="87855"/>
                  </a:lnTo>
                  <a:lnTo>
                    <a:pt x="27485" y="94289"/>
                  </a:lnTo>
                  <a:lnTo>
                    <a:pt x="28642" y="100165"/>
                  </a:lnTo>
                  <a:lnTo>
                    <a:pt x="30207" y="105671"/>
                  </a:lnTo>
                  <a:lnTo>
                    <a:pt x="32044" y="110928"/>
                  </a:lnTo>
                  <a:lnTo>
                    <a:pt x="34062" y="116021"/>
                  </a:lnTo>
                  <a:lnTo>
                    <a:pt x="36202" y="121004"/>
                  </a:lnTo>
                  <a:lnTo>
                    <a:pt x="38422" y="125913"/>
                  </a:lnTo>
                  <a:lnTo>
                    <a:pt x="39902" y="130773"/>
                  </a:lnTo>
                  <a:lnTo>
                    <a:pt x="40888" y="135601"/>
                  </a:lnTo>
                  <a:lnTo>
                    <a:pt x="41547" y="140407"/>
                  </a:lnTo>
                  <a:lnTo>
                    <a:pt x="41985" y="145198"/>
                  </a:lnTo>
                  <a:lnTo>
                    <a:pt x="42277" y="149980"/>
                  </a:lnTo>
                  <a:lnTo>
                    <a:pt x="42472" y="154756"/>
                  </a:lnTo>
                  <a:lnTo>
                    <a:pt x="43396" y="158733"/>
                  </a:lnTo>
                  <a:lnTo>
                    <a:pt x="44806" y="162178"/>
                  </a:lnTo>
                  <a:lnTo>
                    <a:pt x="46539" y="165269"/>
                  </a:lnTo>
                  <a:lnTo>
                    <a:pt x="48465" y="170819"/>
                  </a:lnTo>
                  <a:lnTo>
                    <a:pt x="48979" y="173411"/>
                  </a:lnTo>
                  <a:lnTo>
                    <a:pt x="50115" y="175932"/>
                  </a:lnTo>
                  <a:lnTo>
                    <a:pt x="51666" y="178407"/>
                  </a:lnTo>
                  <a:lnTo>
                    <a:pt x="53494" y="180850"/>
                  </a:lnTo>
                  <a:lnTo>
                    <a:pt x="55506" y="183273"/>
                  </a:lnTo>
                  <a:lnTo>
                    <a:pt x="57641" y="185682"/>
                  </a:lnTo>
                  <a:lnTo>
                    <a:pt x="64293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359"/>
            <p:cNvSpPr/>
            <p:nvPr/>
          </p:nvSpPr>
          <p:spPr>
            <a:xfrm>
              <a:off x="4700674" y="1285875"/>
              <a:ext cx="149933" cy="71312"/>
            </a:xfrm>
            <a:custGeom>
              <a:avLst/>
              <a:gdLst/>
              <a:ahLst/>
              <a:cxnLst/>
              <a:rect l="0" t="0" r="0" b="0"/>
              <a:pathLst>
                <a:path w="149933" h="71312">
                  <a:moveTo>
                    <a:pt x="7057" y="0"/>
                  </a:moveTo>
                  <a:lnTo>
                    <a:pt x="7057" y="30967"/>
                  </a:lnTo>
                  <a:lnTo>
                    <a:pt x="6263" y="34138"/>
                  </a:lnTo>
                  <a:lnTo>
                    <a:pt x="4940" y="37840"/>
                  </a:lnTo>
                  <a:lnTo>
                    <a:pt x="3265" y="41895"/>
                  </a:lnTo>
                  <a:lnTo>
                    <a:pt x="2147" y="45392"/>
                  </a:lnTo>
                  <a:lnTo>
                    <a:pt x="1402" y="48518"/>
                  </a:lnTo>
                  <a:lnTo>
                    <a:pt x="906" y="51395"/>
                  </a:lnTo>
                  <a:lnTo>
                    <a:pt x="575" y="54107"/>
                  </a:lnTo>
                  <a:lnTo>
                    <a:pt x="354" y="56709"/>
                  </a:lnTo>
                  <a:lnTo>
                    <a:pt x="207" y="59237"/>
                  </a:lnTo>
                  <a:lnTo>
                    <a:pt x="44" y="64163"/>
                  </a:lnTo>
                  <a:lnTo>
                    <a:pt x="0" y="66587"/>
                  </a:lnTo>
                  <a:lnTo>
                    <a:pt x="765" y="68204"/>
                  </a:lnTo>
                  <a:lnTo>
                    <a:pt x="2069" y="69282"/>
                  </a:lnTo>
                  <a:lnTo>
                    <a:pt x="6072" y="71011"/>
                  </a:lnTo>
                  <a:lnTo>
                    <a:pt x="10558" y="71311"/>
                  </a:lnTo>
                  <a:lnTo>
                    <a:pt x="13359" y="70559"/>
                  </a:lnTo>
                  <a:lnTo>
                    <a:pt x="16815" y="69264"/>
                  </a:lnTo>
                  <a:lnTo>
                    <a:pt x="20706" y="67607"/>
                  </a:lnTo>
                  <a:lnTo>
                    <a:pt x="24094" y="66503"/>
                  </a:lnTo>
                  <a:lnTo>
                    <a:pt x="27146" y="65766"/>
                  </a:lnTo>
                  <a:lnTo>
                    <a:pt x="29974" y="65275"/>
                  </a:lnTo>
                  <a:lnTo>
                    <a:pt x="33448" y="64154"/>
                  </a:lnTo>
                  <a:lnTo>
                    <a:pt x="37351" y="62613"/>
                  </a:lnTo>
                  <a:lnTo>
                    <a:pt x="41540" y="60792"/>
                  </a:lnTo>
                  <a:lnTo>
                    <a:pt x="46714" y="58784"/>
                  </a:lnTo>
                  <a:lnTo>
                    <a:pt x="58814" y="54436"/>
                  </a:lnTo>
                  <a:lnTo>
                    <a:pt x="64580" y="52959"/>
                  </a:lnTo>
                  <a:lnTo>
                    <a:pt x="70012" y="51975"/>
                  </a:lnTo>
                  <a:lnTo>
                    <a:pt x="75221" y="51318"/>
                  </a:lnTo>
                  <a:lnTo>
                    <a:pt x="81074" y="50087"/>
                  </a:lnTo>
                  <a:lnTo>
                    <a:pt x="87358" y="48473"/>
                  </a:lnTo>
                  <a:lnTo>
                    <a:pt x="93929" y="46602"/>
                  </a:lnTo>
                  <a:lnTo>
                    <a:pt x="99896" y="45356"/>
                  </a:lnTo>
                  <a:lnTo>
                    <a:pt x="105462" y="44524"/>
                  </a:lnTo>
                  <a:lnTo>
                    <a:pt x="110760" y="43970"/>
                  </a:lnTo>
                  <a:lnTo>
                    <a:pt x="115880" y="43601"/>
                  </a:lnTo>
                  <a:lnTo>
                    <a:pt x="120881" y="43355"/>
                  </a:lnTo>
                  <a:lnTo>
                    <a:pt x="133387" y="43008"/>
                  </a:lnTo>
                  <a:lnTo>
                    <a:pt x="149932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360"/>
            <p:cNvSpPr/>
            <p:nvPr/>
          </p:nvSpPr>
          <p:spPr>
            <a:xfrm>
              <a:off x="4787305" y="1257300"/>
              <a:ext cx="63302" cy="214313"/>
            </a:xfrm>
            <a:custGeom>
              <a:avLst/>
              <a:gdLst/>
              <a:ahLst/>
              <a:cxnLst/>
              <a:rect l="0" t="0" r="0" b="0"/>
              <a:pathLst>
                <a:path w="63302" h="214313">
                  <a:moveTo>
                    <a:pt x="6151" y="0"/>
                  </a:moveTo>
                  <a:lnTo>
                    <a:pt x="0" y="0"/>
                  </a:lnTo>
                  <a:lnTo>
                    <a:pt x="463" y="793"/>
                  </a:lnTo>
                  <a:lnTo>
                    <a:pt x="1565" y="2116"/>
                  </a:lnTo>
                  <a:lnTo>
                    <a:pt x="5245" y="6150"/>
                  </a:lnTo>
                  <a:lnTo>
                    <a:pt x="5748" y="10935"/>
                  </a:lnTo>
                  <a:lnTo>
                    <a:pt x="5882" y="14434"/>
                  </a:lnTo>
                  <a:lnTo>
                    <a:pt x="6765" y="17560"/>
                  </a:lnTo>
                  <a:lnTo>
                    <a:pt x="8148" y="20438"/>
                  </a:lnTo>
                  <a:lnTo>
                    <a:pt x="9864" y="23150"/>
                  </a:lnTo>
                  <a:lnTo>
                    <a:pt x="11007" y="26546"/>
                  </a:lnTo>
                  <a:lnTo>
                    <a:pt x="11770" y="30397"/>
                  </a:lnTo>
                  <a:lnTo>
                    <a:pt x="12278" y="34552"/>
                  </a:lnTo>
                  <a:lnTo>
                    <a:pt x="13410" y="39703"/>
                  </a:lnTo>
                  <a:lnTo>
                    <a:pt x="14960" y="45519"/>
                  </a:lnTo>
                  <a:lnTo>
                    <a:pt x="16786" y="51777"/>
                  </a:lnTo>
                  <a:lnTo>
                    <a:pt x="18797" y="57536"/>
                  </a:lnTo>
                  <a:lnTo>
                    <a:pt x="20932" y="62964"/>
                  </a:lnTo>
                  <a:lnTo>
                    <a:pt x="23149" y="68169"/>
                  </a:lnTo>
                  <a:lnTo>
                    <a:pt x="27728" y="78187"/>
                  </a:lnTo>
                  <a:lnTo>
                    <a:pt x="30061" y="83081"/>
                  </a:lnTo>
                  <a:lnTo>
                    <a:pt x="31615" y="87931"/>
                  </a:lnTo>
                  <a:lnTo>
                    <a:pt x="32653" y="92752"/>
                  </a:lnTo>
                  <a:lnTo>
                    <a:pt x="33344" y="97553"/>
                  </a:lnTo>
                  <a:lnTo>
                    <a:pt x="34598" y="102341"/>
                  </a:lnTo>
                  <a:lnTo>
                    <a:pt x="36228" y="107121"/>
                  </a:lnTo>
                  <a:lnTo>
                    <a:pt x="38108" y="111895"/>
                  </a:lnTo>
                  <a:lnTo>
                    <a:pt x="39362" y="117459"/>
                  </a:lnTo>
                  <a:lnTo>
                    <a:pt x="40198" y="123550"/>
                  </a:lnTo>
                  <a:lnTo>
                    <a:pt x="40755" y="129991"/>
                  </a:lnTo>
                  <a:lnTo>
                    <a:pt x="41921" y="135873"/>
                  </a:lnTo>
                  <a:lnTo>
                    <a:pt x="43491" y="141382"/>
                  </a:lnTo>
                  <a:lnTo>
                    <a:pt x="45332" y="146642"/>
                  </a:lnTo>
                  <a:lnTo>
                    <a:pt x="46559" y="151736"/>
                  </a:lnTo>
                  <a:lnTo>
                    <a:pt x="47377" y="156720"/>
                  </a:lnTo>
                  <a:lnTo>
                    <a:pt x="47922" y="161630"/>
                  </a:lnTo>
                  <a:lnTo>
                    <a:pt x="49080" y="166490"/>
                  </a:lnTo>
                  <a:lnTo>
                    <a:pt x="50645" y="171319"/>
                  </a:lnTo>
                  <a:lnTo>
                    <a:pt x="52482" y="176125"/>
                  </a:lnTo>
                  <a:lnTo>
                    <a:pt x="54501" y="180916"/>
                  </a:lnTo>
                  <a:lnTo>
                    <a:pt x="56641" y="185698"/>
                  </a:lnTo>
                  <a:lnTo>
                    <a:pt x="58861" y="190474"/>
                  </a:lnTo>
                  <a:lnTo>
                    <a:pt x="60340" y="194451"/>
                  </a:lnTo>
                  <a:lnTo>
                    <a:pt x="61985" y="200987"/>
                  </a:lnTo>
                  <a:lnTo>
                    <a:pt x="62716" y="206538"/>
                  </a:lnTo>
                  <a:lnTo>
                    <a:pt x="63301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361"/>
            <p:cNvSpPr/>
            <p:nvPr/>
          </p:nvSpPr>
          <p:spPr>
            <a:xfrm>
              <a:off x="4939643" y="1228725"/>
              <a:ext cx="68126" cy="242888"/>
            </a:xfrm>
            <a:custGeom>
              <a:avLst/>
              <a:gdLst/>
              <a:ahLst/>
              <a:cxnLst/>
              <a:rect l="0" t="0" r="0" b="0"/>
              <a:pathLst>
                <a:path w="68126" h="242888">
                  <a:moveTo>
                    <a:pt x="68125" y="0"/>
                  </a:moveTo>
                  <a:lnTo>
                    <a:pt x="58182" y="9943"/>
                  </a:lnTo>
                  <a:lnTo>
                    <a:pt x="55940" y="12978"/>
                  </a:lnTo>
                  <a:lnTo>
                    <a:pt x="53652" y="16589"/>
                  </a:lnTo>
                  <a:lnTo>
                    <a:pt x="51333" y="20585"/>
                  </a:lnTo>
                  <a:lnTo>
                    <a:pt x="46639" y="29257"/>
                  </a:lnTo>
                  <a:lnTo>
                    <a:pt x="44276" y="33792"/>
                  </a:lnTo>
                  <a:lnTo>
                    <a:pt x="41113" y="39197"/>
                  </a:lnTo>
                  <a:lnTo>
                    <a:pt x="29871" y="57386"/>
                  </a:lnTo>
                  <a:lnTo>
                    <a:pt x="26748" y="62864"/>
                  </a:lnTo>
                  <a:lnTo>
                    <a:pt x="23871" y="68103"/>
                  </a:lnTo>
                  <a:lnTo>
                    <a:pt x="21160" y="73977"/>
                  </a:lnTo>
                  <a:lnTo>
                    <a:pt x="18559" y="80274"/>
                  </a:lnTo>
                  <a:lnTo>
                    <a:pt x="16031" y="86853"/>
                  </a:lnTo>
                  <a:lnTo>
                    <a:pt x="11105" y="100514"/>
                  </a:lnTo>
                  <a:lnTo>
                    <a:pt x="8681" y="107490"/>
                  </a:lnTo>
                  <a:lnTo>
                    <a:pt x="7065" y="114523"/>
                  </a:lnTo>
                  <a:lnTo>
                    <a:pt x="5987" y="121592"/>
                  </a:lnTo>
                  <a:lnTo>
                    <a:pt x="5268" y="128686"/>
                  </a:lnTo>
                  <a:lnTo>
                    <a:pt x="3996" y="135003"/>
                  </a:lnTo>
                  <a:lnTo>
                    <a:pt x="2353" y="140802"/>
                  </a:lnTo>
                  <a:lnTo>
                    <a:pt x="465" y="146255"/>
                  </a:lnTo>
                  <a:lnTo>
                    <a:pt x="0" y="151478"/>
                  </a:lnTo>
                  <a:lnTo>
                    <a:pt x="483" y="156548"/>
                  </a:lnTo>
                  <a:lnTo>
                    <a:pt x="1599" y="161515"/>
                  </a:lnTo>
                  <a:lnTo>
                    <a:pt x="2343" y="166414"/>
                  </a:lnTo>
                  <a:lnTo>
                    <a:pt x="2840" y="171268"/>
                  </a:lnTo>
                  <a:lnTo>
                    <a:pt x="3170" y="176091"/>
                  </a:lnTo>
                  <a:lnTo>
                    <a:pt x="3391" y="180894"/>
                  </a:lnTo>
                  <a:lnTo>
                    <a:pt x="3636" y="190464"/>
                  </a:lnTo>
                  <a:lnTo>
                    <a:pt x="5289" y="195238"/>
                  </a:lnTo>
                  <a:lnTo>
                    <a:pt x="7978" y="200009"/>
                  </a:lnTo>
                  <a:lnTo>
                    <a:pt x="11358" y="204776"/>
                  </a:lnTo>
                  <a:lnTo>
                    <a:pt x="14405" y="208749"/>
                  </a:lnTo>
                  <a:lnTo>
                    <a:pt x="17231" y="212191"/>
                  </a:lnTo>
                  <a:lnTo>
                    <a:pt x="19908" y="215279"/>
                  </a:lnTo>
                  <a:lnTo>
                    <a:pt x="22487" y="218925"/>
                  </a:lnTo>
                  <a:lnTo>
                    <a:pt x="25000" y="222944"/>
                  </a:lnTo>
                  <a:lnTo>
                    <a:pt x="27468" y="227210"/>
                  </a:lnTo>
                  <a:lnTo>
                    <a:pt x="29909" y="230055"/>
                  </a:lnTo>
                  <a:lnTo>
                    <a:pt x="32329" y="231951"/>
                  </a:lnTo>
                  <a:lnTo>
                    <a:pt x="34736" y="233215"/>
                  </a:lnTo>
                  <a:lnTo>
                    <a:pt x="37134" y="234851"/>
                  </a:lnTo>
                  <a:lnTo>
                    <a:pt x="39527" y="236736"/>
                  </a:lnTo>
                  <a:lnTo>
                    <a:pt x="41916" y="238786"/>
                  </a:lnTo>
                  <a:lnTo>
                    <a:pt x="44302" y="240153"/>
                  </a:lnTo>
                  <a:lnTo>
                    <a:pt x="46687" y="241065"/>
                  </a:lnTo>
                  <a:lnTo>
                    <a:pt x="53838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362"/>
            <p:cNvSpPr/>
            <p:nvPr/>
          </p:nvSpPr>
          <p:spPr>
            <a:xfrm>
              <a:off x="5043497" y="1271587"/>
              <a:ext cx="114164" cy="185739"/>
            </a:xfrm>
            <a:custGeom>
              <a:avLst/>
              <a:gdLst/>
              <a:ahLst/>
              <a:cxnLst/>
              <a:rect l="0" t="0" r="0" b="0"/>
              <a:pathLst>
                <a:path w="114164" h="185739">
                  <a:moveTo>
                    <a:pt x="35709" y="0"/>
                  </a:moveTo>
                  <a:lnTo>
                    <a:pt x="29558" y="6151"/>
                  </a:lnTo>
                  <a:lnTo>
                    <a:pt x="29006" y="8819"/>
                  </a:lnTo>
                  <a:lnTo>
                    <a:pt x="28859" y="10642"/>
                  </a:lnTo>
                  <a:lnTo>
                    <a:pt x="27968" y="12651"/>
                  </a:lnTo>
                  <a:lnTo>
                    <a:pt x="24860" y="17000"/>
                  </a:lnTo>
                  <a:lnTo>
                    <a:pt x="23714" y="20064"/>
                  </a:lnTo>
                  <a:lnTo>
                    <a:pt x="22949" y="23695"/>
                  </a:lnTo>
                  <a:lnTo>
                    <a:pt x="22440" y="27703"/>
                  </a:lnTo>
                  <a:lnTo>
                    <a:pt x="21307" y="31962"/>
                  </a:lnTo>
                  <a:lnTo>
                    <a:pt x="19757" y="36389"/>
                  </a:lnTo>
                  <a:lnTo>
                    <a:pt x="17931" y="40928"/>
                  </a:lnTo>
                  <a:lnTo>
                    <a:pt x="15919" y="45542"/>
                  </a:lnTo>
                  <a:lnTo>
                    <a:pt x="11568" y="54901"/>
                  </a:lnTo>
                  <a:lnTo>
                    <a:pt x="4655" y="69095"/>
                  </a:lnTo>
                  <a:lnTo>
                    <a:pt x="3100" y="73845"/>
                  </a:lnTo>
                  <a:lnTo>
                    <a:pt x="2063" y="78599"/>
                  </a:lnTo>
                  <a:lnTo>
                    <a:pt x="1372" y="83355"/>
                  </a:lnTo>
                  <a:lnTo>
                    <a:pt x="912" y="88114"/>
                  </a:lnTo>
                  <a:lnTo>
                    <a:pt x="604" y="92874"/>
                  </a:lnTo>
                  <a:lnTo>
                    <a:pt x="399" y="97635"/>
                  </a:lnTo>
                  <a:lnTo>
                    <a:pt x="172" y="107158"/>
                  </a:lnTo>
                  <a:lnTo>
                    <a:pt x="0" y="140494"/>
                  </a:lnTo>
                  <a:lnTo>
                    <a:pt x="791" y="144463"/>
                  </a:lnTo>
                  <a:lnTo>
                    <a:pt x="2111" y="147902"/>
                  </a:lnTo>
                  <a:lnTo>
                    <a:pt x="3786" y="150989"/>
                  </a:lnTo>
                  <a:lnTo>
                    <a:pt x="5695" y="153841"/>
                  </a:lnTo>
                  <a:lnTo>
                    <a:pt x="7762" y="156535"/>
                  </a:lnTo>
                  <a:lnTo>
                    <a:pt x="9934" y="159126"/>
                  </a:lnTo>
                  <a:lnTo>
                    <a:pt x="12176" y="161646"/>
                  </a:lnTo>
                  <a:lnTo>
                    <a:pt x="16783" y="166564"/>
                  </a:lnTo>
                  <a:lnTo>
                    <a:pt x="19917" y="168192"/>
                  </a:lnTo>
                  <a:lnTo>
                    <a:pt x="23593" y="169278"/>
                  </a:lnTo>
                  <a:lnTo>
                    <a:pt x="27632" y="170002"/>
                  </a:lnTo>
                  <a:lnTo>
                    <a:pt x="31118" y="170485"/>
                  </a:lnTo>
                  <a:lnTo>
                    <a:pt x="34236" y="170807"/>
                  </a:lnTo>
                  <a:lnTo>
                    <a:pt x="37108" y="171021"/>
                  </a:lnTo>
                  <a:lnTo>
                    <a:pt x="40610" y="170370"/>
                  </a:lnTo>
                  <a:lnTo>
                    <a:pt x="44533" y="169143"/>
                  </a:lnTo>
                  <a:lnTo>
                    <a:pt x="48735" y="167530"/>
                  </a:lnTo>
                  <a:lnTo>
                    <a:pt x="52331" y="166456"/>
                  </a:lnTo>
                  <a:lnTo>
                    <a:pt x="55521" y="165739"/>
                  </a:lnTo>
                  <a:lnTo>
                    <a:pt x="58442" y="165262"/>
                  </a:lnTo>
                  <a:lnTo>
                    <a:pt x="61977" y="164149"/>
                  </a:lnTo>
                  <a:lnTo>
                    <a:pt x="65921" y="162614"/>
                  </a:lnTo>
                  <a:lnTo>
                    <a:pt x="70138" y="160797"/>
                  </a:lnTo>
                  <a:lnTo>
                    <a:pt x="79056" y="156661"/>
                  </a:lnTo>
                  <a:lnTo>
                    <a:pt x="83657" y="154447"/>
                  </a:lnTo>
                  <a:lnTo>
                    <a:pt x="87518" y="152177"/>
                  </a:lnTo>
                  <a:lnTo>
                    <a:pt x="90886" y="149870"/>
                  </a:lnTo>
                  <a:lnTo>
                    <a:pt x="93925" y="147539"/>
                  </a:lnTo>
                  <a:lnTo>
                    <a:pt x="96745" y="144397"/>
                  </a:lnTo>
                  <a:lnTo>
                    <a:pt x="99418" y="140714"/>
                  </a:lnTo>
                  <a:lnTo>
                    <a:pt x="101994" y="136672"/>
                  </a:lnTo>
                  <a:lnTo>
                    <a:pt x="104505" y="133183"/>
                  </a:lnTo>
                  <a:lnTo>
                    <a:pt x="106973" y="130064"/>
                  </a:lnTo>
                  <a:lnTo>
                    <a:pt x="109412" y="127191"/>
                  </a:lnTo>
                  <a:lnTo>
                    <a:pt x="112122" y="121881"/>
                  </a:lnTo>
                  <a:lnTo>
                    <a:pt x="113326" y="116876"/>
                  </a:lnTo>
                  <a:lnTo>
                    <a:pt x="113862" y="112005"/>
                  </a:lnTo>
                  <a:lnTo>
                    <a:pt x="114163" y="108593"/>
                  </a:lnTo>
                  <a:lnTo>
                    <a:pt x="112117" y="105678"/>
                  </a:lnTo>
                  <a:lnTo>
                    <a:pt x="110460" y="103790"/>
                  </a:lnTo>
                  <a:lnTo>
                    <a:pt x="108562" y="102531"/>
                  </a:lnTo>
                  <a:lnTo>
                    <a:pt x="106502" y="101691"/>
                  </a:lnTo>
                  <a:lnTo>
                    <a:pt x="104336" y="101132"/>
                  </a:lnTo>
                  <a:lnTo>
                    <a:pt x="102098" y="100759"/>
                  </a:lnTo>
                  <a:lnTo>
                    <a:pt x="99812" y="100510"/>
                  </a:lnTo>
                  <a:lnTo>
                    <a:pt x="97494" y="100344"/>
                  </a:lnTo>
                  <a:lnTo>
                    <a:pt x="95155" y="101027"/>
                  </a:lnTo>
                  <a:lnTo>
                    <a:pt x="92803" y="102277"/>
                  </a:lnTo>
                  <a:lnTo>
                    <a:pt x="90440" y="103903"/>
                  </a:lnTo>
                  <a:lnTo>
                    <a:pt x="87277" y="105781"/>
                  </a:lnTo>
                  <a:lnTo>
                    <a:pt x="83581" y="107827"/>
                  </a:lnTo>
                  <a:lnTo>
                    <a:pt x="79530" y="109985"/>
                  </a:lnTo>
                  <a:lnTo>
                    <a:pt x="76036" y="112217"/>
                  </a:lnTo>
                  <a:lnTo>
                    <a:pt x="72912" y="114499"/>
                  </a:lnTo>
                  <a:lnTo>
                    <a:pt x="70036" y="116814"/>
                  </a:lnTo>
                  <a:lnTo>
                    <a:pt x="67325" y="119945"/>
                  </a:lnTo>
                  <a:lnTo>
                    <a:pt x="64724" y="123619"/>
                  </a:lnTo>
                  <a:lnTo>
                    <a:pt x="62196" y="127657"/>
                  </a:lnTo>
                  <a:lnTo>
                    <a:pt x="59717" y="131936"/>
                  </a:lnTo>
                  <a:lnTo>
                    <a:pt x="54846" y="140924"/>
                  </a:lnTo>
                  <a:lnTo>
                    <a:pt x="52435" y="144749"/>
                  </a:lnTo>
                  <a:lnTo>
                    <a:pt x="50035" y="148093"/>
                  </a:lnTo>
                  <a:lnTo>
                    <a:pt x="47641" y="151116"/>
                  </a:lnTo>
                  <a:lnTo>
                    <a:pt x="44981" y="156592"/>
                  </a:lnTo>
                  <a:lnTo>
                    <a:pt x="44271" y="159163"/>
                  </a:lnTo>
                  <a:lnTo>
                    <a:pt x="43005" y="162465"/>
                  </a:lnTo>
                  <a:lnTo>
                    <a:pt x="41367" y="166254"/>
                  </a:lnTo>
                  <a:lnTo>
                    <a:pt x="39481" y="170367"/>
                  </a:lnTo>
                  <a:lnTo>
                    <a:pt x="39017" y="173109"/>
                  </a:lnTo>
                  <a:lnTo>
                    <a:pt x="39502" y="174937"/>
                  </a:lnTo>
                  <a:lnTo>
                    <a:pt x="40619" y="176156"/>
                  </a:lnTo>
                  <a:lnTo>
                    <a:pt x="41363" y="177763"/>
                  </a:lnTo>
                  <a:lnTo>
                    <a:pt x="42411" y="183022"/>
                  </a:lnTo>
                  <a:lnTo>
                    <a:pt x="42853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363"/>
            <p:cNvSpPr/>
            <p:nvPr/>
          </p:nvSpPr>
          <p:spPr>
            <a:xfrm>
              <a:off x="5129212" y="1265436"/>
              <a:ext cx="120997" cy="191762"/>
            </a:xfrm>
            <a:custGeom>
              <a:avLst/>
              <a:gdLst/>
              <a:ahLst/>
              <a:cxnLst/>
              <a:rect l="0" t="0" r="0" b="0"/>
              <a:pathLst>
                <a:path w="120997" h="191762">
                  <a:moveTo>
                    <a:pt x="0" y="6151"/>
                  </a:moveTo>
                  <a:lnTo>
                    <a:pt x="3792" y="6151"/>
                  </a:lnTo>
                  <a:lnTo>
                    <a:pt x="4910" y="5357"/>
                  </a:lnTo>
                  <a:lnTo>
                    <a:pt x="5654" y="4034"/>
                  </a:lnTo>
                  <a:lnTo>
                    <a:pt x="6151" y="2359"/>
                  </a:lnTo>
                  <a:lnTo>
                    <a:pt x="7276" y="1242"/>
                  </a:lnTo>
                  <a:lnTo>
                    <a:pt x="8819" y="497"/>
                  </a:lnTo>
                  <a:lnTo>
                    <a:pt x="10642" y="0"/>
                  </a:lnTo>
                  <a:lnTo>
                    <a:pt x="13445" y="463"/>
                  </a:lnTo>
                  <a:lnTo>
                    <a:pt x="16901" y="1565"/>
                  </a:lnTo>
                  <a:lnTo>
                    <a:pt x="20792" y="3094"/>
                  </a:lnTo>
                  <a:lnTo>
                    <a:pt x="24974" y="4113"/>
                  </a:lnTo>
                  <a:lnTo>
                    <a:pt x="29349" y="4792"/>
                  </a:lnTo>
                  <a:lnTo>
                    <a:pt x="33854" y="5245"/>
                  </a:lnTo>
                  <a:lnTo>
                    <a:pt x="37650" y="6341"/>
                  </a:lnTo>
                  <a:lnTo>
                    <a:pt x="40975" y="7865"/>
                  </a:lnTo>
                  <a:lnTo>
                    <a:pt x="43986" y="9675"/>
                  </a:lnTo>
                  <a:lnTo>
                    <a:pt x="48374" y="11675"/>
                  </a:lnTo>
                  <a:lnTo>
                    <a:pt x="53680" y="13803"/>
                  </a:lnTo>
                  <a:lnTo>
                    <a:pt x="59599" y="16015"/>
                  </a:lnTo>
                  <a:lnTo>
                    <a:pt x="65133" y="18283"/>
                  </a:lnTo>
                  <a:lnTo>
                    <a:pt x="70409" y="20589"/>
                  </a:lnTo>
                  <a:lnTo>
                    <a:pt x="75515" y="22920"/>
                  </a:lnTo>
                  <a:lnTo>
                    <a:pt x="79712" y="26062"/>
                  </a:lnTo>
                  <a:lnTo>
                    <a:pt x="83304" y="29743"/>
                  </a:lnTo>
                  <a:lnTo>
                    <a:pt x="86492" y="33786"/>
                  </a:lnTo>
                  <a:lnTo>
                    <a:pt x="90205" y="38862"/>
                  </a:lnTo>
                  <a:lnTo>
                    <a:pt x="98564" y="50852"/>
                  </a:lnTo>
                  <a:lnTo>
                    <a:pt x="102222" y="56589"/>
                  </a:lnTo>
                  <a:lnTo>
                    <a:pt x="105454" y="62001"/>
                  </a:lnTo>
                  <a:lnTo>
                    <a:pt x="108403" y="67197"/>
                  </a:lnTo>
                  <a:lnTo>
                    <a:pt x="111162" y="73042"/>
                  </a:lnTo>
                  <a:lnTo>
                    <a:pt x="113795" y="79320"/>
                  </a:lnTo>
                  <a:lnTo>
                    <a:pt x="116345" y="85887"/>
                  </a:lnTo>
                  <a:lnTo>
                    <a:pt x="118045" y="92646"/>
                  </a:lnTo>
                  <a:lnTo>
                    <a:pt x="119178" y="99533"/>
                  </a:lnTo>
                  <a:lnTo>
                    <a:pt x="119933" y="106505"/>
                  </a:lnTo>
                  <a:lnTo>
                    <a:pt x="120436" y="112741"/>
                  </a:lnTo>
                  <a:lnTo>
                    <a:pt x="120772" y="118486"/>
                  </a:lnTo>
                  <a:lnTo>
                    <a:pt x="120996" y="123904"/>
                  </a:lnTo>
                  <a:lnTo>
                    <a:pt x="120352" y="129897"/>
                  </a:lnTo>
                  <a:lnTo>
                    <a:pt x="119128" y="136273"/>
                  </a:lnTo>
                  <a:lnTo>
                    <a:pt x="117519" y="142905"/>
                  </a:lnTo>
                  <a:lnTo>
                    <a:pt x="115652" y="148914"/>
                  </a:lnTo>
                  <a:lnTo>
                    <a:pt x="113614" y="154508"/>
                  </a:lnTo>
                  <a:lnTo>
                    <a:pt x="111461" y="159824"/>
                  </a:lnTo>
                  <a:lnTo>
                    <a:pt x="109232" y="164162"/>
                  </a:lnTo>
                  <a:lnTo>
                    <a:pt x="106953" y="167848"/>
                  </a:lnTo>
                  <a:lnTo>
                    <a:pt x="104639" y="171099"/>
                  </a:lnTo>
                  <a:lnTo>
                    <a:pt x="102069" y="176828"/>
                  </a:lnTo>
                  <a:lnTo>
                    <a:pt x="101383" y="179467"/>
                  </a:lnTo>
                  <a:lnTo>
                    <a:pt x="98505" y="184516"/>
                  </a:lnTo>
                  <a:lnTo>
                    <a:pt x="92966" y="191761"/>
                  </a:lnTo>
                  <a:lnTo>
                    <a:pt x="92882" y="186217"/>
                  </a:lnTo>
                  <a:lnTo>
                    <a:pt x="92869" y="1847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364"/>
            <p:cNvSpPr/>
            <p:nvPr/>
          </p:nvSpPr>
          <p:spPr>
            <a:xfrm>
              <a:off x="5350668" y="1300162"/>
              <a:ext cx="157164" cy="21432"/>
            </a:xfrm>
            <a:custGeom>
              <a:avLst/>
              <a:gdLst/>
              <a:ahLst/>
              <a:cxnLst/>
              <a:rect l="0" t="0" r="0" b="0"/>
              <a:pathLst>
                <a:path w="157164" h="21432">
                  <a:moveTo>
                    <a:pt x="0" y="21431"/>
                  </a:moveTo>
                  <a:lnTo>
                    <a:pt x="20585" y="21431"/>
                  </a:lnTo>
                  <a:lnTo>
                    <a:pt x="24836" y="20638"/>
                  </a:lnTo>
                  <a:lnTo>
                    <a:pt x="29258" y="19315"/>
                  </a:lnTo>
                  <a:lnTo>
                    <a:pt x="33793" y="17639"/>
                  </a:lnTo>
                  <a:lnTo>
                    <a:pt x="38404" y="16522"/>
                  </a:lnTo>
                  <a:lnTo>
                    <a:pt x="43065" y="15777"/>
                  </a:lnTo>
                  <a:lnTo>
                    <a:pt x="47760" y="15281"/>
                  </a:lnTo>
                  <a:lnTo>
                    <a:pt x="53271" y="14156"/>
                  </a:lnTo>
                  <a:lnTo>
                    <a:pt x="59327" y="12612"/>
                  </a:lnTo>
                  <a:lnTo>
                    <a:pt x="65745" y="10789"/>
                  </a:lnTo>
                  <a:lnTo>
                    <a:pt x="71611" y="9574"/>
                  </a:lnTo>
                  <a:lnTo>
                    <a:pt x="77110" y="8764"/>
                  </a:lnTo>
                  <a:lnTo>
                    <a:pt x="82363" y="8224"/>
                  </a:lnTo>
                  <a:lnTo>
                    <a:pt x="88246" y="7070"/>
                  </a:lnTo>
                  <a:lnTo>
                    <a:pt x="94550" y="5507"/>
                  </a:lnTo>
                  <a:lnTo>
                    <a:pt x="101133" y="3671"/>
                  </a:lnTo>
                  <a:lnTo>
                    <a:pt x="106316" y="2448"/>
                  </a:lnTo>
                  <a:lnTo>
                    <a:pt x="110565" y="1632"/>
                  </a:lnTo>
                  <a:lnTo>
                    <a:pt x="114191" y="1088"/>
                  </a:lnTo>
                  <a:lnTo>
                    <a:pt x="118197" y="725"/>
                  </a:lnTo>
                  <a:lnTo>
                    <a:pt x="122454" y="483"/>
                  </a:lnTo>
                  <a:lnTo>
                    <a:pt x="130624" y="215"/>
                  </a:lnTo>
                  <a:lnTo>
                    <a:pt x="142337" y="43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365"/>
            <p:cNvSpPr/>
            <p:nvPr/>
          </p:nvSpPr>
          <p:spPr>
            <a:xfrm>
              <a:off x="5407818" y="1357312"/>
              <a:ext cx="150020" cy="35720"/>
            </a:xfrm>
            <a:custGeom>
              <a:avLst/>
              <a:gdLst/>
              <a:ahLst/>
              <a:cxnLst/>
              <a:rect l="0" t="0" r="0" b="0"/>
              <a:pathLst>
                <a:path w="150020" h="35720">
                  <a:moveTo>
                    <a:pt x="0" y="35719"/>
                  </a:moveTo>
                  <a:lnTo>
                    <a:pt x="3793" y="35719"/>
                  </a:lnTo>
                  <a:lnTo>
                    <a:pt x="5703" y="34925"/>
                  </a:lnTo>
                  <a:lnTo>
                    <a:pt x="7771" y="33602"/>
                  </a:lnTo>
                  <a:lnTo>
                    <a:pt x="9943" y="31926"/>
                  </a:lnTo>
                  <a:lnTo>
                    <a:pt x="12979" y="30809"/>
                  </a:lnTo>
                  <a:lnTo>
                    <a:pt x="16590" y="30065"/>
                  </a:lnTo>
                  <a:lnTo>
                    <a:pt x="20585" y="29568"/>
                  </a:lnTo>
                  <a:lnTo>
                    <a:pt x="24836" y="28443"/>
                  </a:lnTo>
                  <a:lnTo>
                    <a:pt x="29258" y="26900"/>
                  </a:lnTo>
                  <a:lnTo>
                    <a:pt x="33793" y="25077"/>
                  </a:lnTo>
                  <a:lnTo>
                    <a:pt x="45182" y="20935"/>
                  </a:lnTo>
                  <a:lnTo>
                    <a:pt x="51553" y="18719"/>
                  </a:lnTo>
                  <a:lnTo>
                    <a:pt x="58181" y="17242"/>
                  </a:lnTo>
                  <a:lnTo>
                    <a:pt x="64981" y="16257"/>
                  </a:lnTo>
                  <a:lnTo>
                    <a:pt x="71896" y="15601"/>
                  </a:lnTo>
                  <a:lnTo>
                    <a:pt x="78887" y="14369"/>
                  </a:lnTo>
                  <a:lnTo>
                    <a:pt x="85929" y="12754"/>
                  </a:lnTo>
                  <a:lnTo>
                    <a:pt x="93005" y="10884"/>
                  </a:lnTo>
                  <a:lnTo>
                    <a:pt x="100103" y="9637"/>
                  </a:lnTo>
                  <a:lnTo>
                    <a:pt x="107217" y="8806"/>
                  </a:lnTo>
                  <a:lnTo>
                    <a:pt x="114341" y="8252"/>
                  </a:lnTo>
                  <a:lnTo>
                    <a:pt x="120677" y="7089"/>
                  </a:lnTo>
                  <a:lnTo>
                    <a:pt x="126489" y="5520"/>
                  </a:lnTo>
                  <a:lnTo>
                    <a:pt x="131951" y="3680"/>
                  </a:lnTo>
                  <a:lnTo>
                    <a:pt x="136386" y="2453"/>
                  </a:lnTo>
                  <a:lnTo>
                    <a:pt x="140137" y="1636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366"/>
            <p:cNvSpPr/>
            <p:nvPr/>
          </p:nvSpPr>
          <p:spPr>
            <a:xfrm>
              <a:off x="5572125" y="1264477"/>
              <a:ext cx="200026" cy="157101"/>
            </a:xfrm>
            <a:custGeom>
              <a:avLst/>
              <a:gdLst/>
              <a:ahLst/>
              <a:cxnLst/>
              <a:rect l="0" t="0" r="0" b="0"/>
              <a:pathLst>
                <a:path w="200026" h="157101">
                  <a:moveTo>
                    <a:pt x="0" y="28541"/>
                  </a:moveTo>
                  <a:lnTo>
                    <a:pt x="0" y="22391"/>
                  </a:lnTo>
                  <a:lnTo>
                    <a:pt x="3792" y="17899"/>
                  </a:lnTo>
                  <a:lnTo>
                    <a:pt x="5703" y="16684"/>
                  </a:lnTo>
                  <a:lnTo>
                    <a:pt x="12978" y="14180"/>
                  </a:lnTo>
                  <a:lnTo>
                    <a:pt x="16590" y="12617"/>
                  </a:lnTo>
                  <a:lnTo>
                    <a:pt x="24835" y="8764"/>
                  </a:lnTo>
                  <a:lnTo>
                    <a:pt x="33792" y="4406"/>
                  </a:lnTo>
                  <a:lnTo>
                    <a:pt x="38403" y="2926"/>
                  </a:lnTo>
                  <a:lnTo>
                    <a:pt x="43064" y="1939"/>
                  </a:lnTo>
                  <a:lnTo>
                    <a:pt x="47759" y="1281"/>
                  </a:lnTo>
                  <a:lnTo>
                    <a:pt x="52477" y="843"/>
                  </a:lnTo>
                  <a:lnTo>
                    <a:pt x="57210" y="551"/>
                  </a:lnTo>
                  <a:lnTo>
                    <a:pt x="66701" y="226"/>
                  </a:lnTo>
                  <a:lnTo>
                    <a:pt x="85730" y="18"/>
                  </a:lnTo>
                  <a:lnTo>
                    <a:pt x="90490" y="0"/>
                  </a:lnTo>
                  <a:lnTo>
                    <a:pt x="95252" y="783"/>
                  </a:lnTo>
                  <a:lnTo>
                    <a:pt x="100014" y="2098"/>
                  </a:lnTo>
                  <a:lnTo>
                    <a:pt x="104776" y="3769"/>
                  </a:lnTo>
                  <a:lnTo>
                    <a:pt x="108744" y="5676"/>
                  </a:lnTo>
                  <a:lnTo>
                    <a:pt x="112183" y="7742"/>
                  </a:lnTo>
                  <a:lnTo>
                    <a:pt x="118122" y="12153"/>
                  </a:lnTo>
                  <a:lnTo>
                    <a:pt x="123407" y="16760"/>
                  </a:lnTo>
                  <a:lnTo>
                    <a:pt x="125133" y="19099"/>
                  </a:lnTo>
                  <a:lnTo>
                    <a:pt x="127052" y="23816"/>
                  </a:lnTo>
                  <a:lnTo>
                    <a:pt x="126770" y="26978"/>
                  </a:lnTo>
                  <a:lnTo>
                    <a:pt x="125788" y="30674"/>
                  </a:lnTo>
                  <a:lnTo>
                    <a:pt x="124340" y="34726"/>
                  </a:lnTo>
                  <a:lnTo>
                    <a:pt x="122580" y="39014"/>
                  </a:lnTo>
                  <a:lnTo>
                    <a:pt x="120614" y="43461"/>
                  </a:lnTo>
                  <a:lnTo>
                    <a:pt x="116312" y="52635"/>
                  </a:lnTo>
                  <a:lnTo>
                    <a:pt x="111754" y="62004"/>
                  </a:lnTo>
                  <a:lnTo>
                    <a:pt x="108634" y="66724"/>
                  </a:lnTo>
                  <a:lnTo>
                    <a:pt x="104966" y="71459"/>
                  </a:lnTo>
                  <a:lnTo>
                    <a:pt x="100934" y="76203"/>
                  </a:lnTo>
                  <a:lnTo>
                    <a:pt x="96658" y="80953"/>
                  </a:lnTo>
                  <a:lnTo>
                    <a:pt x="87673" y="90465"/>
                  </a:lnTo>
                  <a:lnTo>
                    <a:pt x="83849" y="95224"/>
                  </a:lnTo>
                  <a:lnTo>
                    <a:pt x="80505" y="99984"/>
                  </a:lnTo>
                  <a:lnTo>
                    <a:pt x="77482" y="104744"/>
                  </a:lnTo>
                  <a:lnTo>
                    <a:pt x="73879" y="109506"/>
                  </a:lnTo>
                  <a:lnTo>
                    <a:pt x="69891" y="114268"/>
                  </a:lnTo>
                  <a:lnTo>
                    <a:pt x="62019" y="122998"/>
                  </a:lnTo>
                  <a:lnTo>
                    <a:pt x="55874" y="129524"/>
                  </a:lnTo>
                  <a:lnTo>
                    <a:pt x="53918" y="132376"/>
                  </a:lnTo>
                  <a:lnTo>
                    <a:pt x="52614" y="135071"/>
                  </a:lnTo>
                  <a:lnTo>
                    <a:pt x="51744" y="137661"/>
                  </a:lnTo>
                  <a:lnTo>
                    <a:pt x="51165" y="140181"/>
                  </a:lnTo>
                  <a:lnTo>
                    <a:pt x="50779" y="142656"/>
                  </a:lnTo>
                  <a:lnTo>
                    <a:pt x="50158" y="148537"/>
                  </a:lnTo>
                  <a:lnTo>
                    <a:pt x="50051" y="153348"/>
                  </a:lnTo>
                  <a:lnTo>
                    <a:pt x="50830" y="154609"/>
                  </a:lnTo>
                  <a:lnTo>
                    <a:pt x="52143" y="155449"/>
                  </a:lnTo>
                  <a:lnTo>
                    <a:pt x="56160" y="156797"/>
                  </a:lnTo>
                  <a:lnTo>
                    <a:pt x="60943" y="156981"/>
                  </a:lnTo>
                  <a:lnTo>
                    <a:pt x="73157" y="157100"/>
                  </a:lnTo>
                  <a:lnTo>
                    <a:pt x="76552" y="156316"/>
                  </a:lnTo>
                  <a:lnTo>
                    <a:pt x="80403" y="154999"/>
                  </a:lnTo>
                  <a:lnTo>
                    <a:pt x="84559" y="153328"/>
                  </a:lnTo>
                  <a:lnTo>
                    <a:pt x="95525" y="149354"/>
                  </a:lnTo>
                  <a:lnTo>
                    <a:pt x="101783" y="147183"/>
                  </a:lnTo>
                  <a:lnTo>
                    <a:pt x="107543" y="145736"/>
                  </a:lnTo>
                  <a:lnTo>
                    <a:pt x="112970" y="144771"/>
                  </a:lnTo>
                  <a:lnTo>
                    <a:pt x="118176" y="144128"/>
                  </a:lnTo>
                  <a:lnTo>
                    <a:pt x="123233" y="142905"/>
                  </a:lnTo>
                  <a:lnTo>
                    <a:pt x="128193" y="141296"/>
                  </a:lnTo>
                  <a:lnTo>
                    <a:pt x="133087" y="139430"/>
                  </a:lnTo>
                  <a:lnTo>
                    <a:pt x="138731" y="138186"/>
                  </a:lnTo>
                  <a:lnTo>
                    <a:pt x="144874" y="137356"/>
                  </a:lnTo>
                  <a:lnTo>
                    <a:pt x="151352" y="136803"/>
                  </a:lnTo>
                  <a:lnTo>
                    <a:pt x="157257" y="135641"/>
                  </a:lnTo>
                  <a:lnTo>
                    <a:pt x="162782" y="134072"/>
                  </a:lnTo>
                  <a:lnTo>
                    <a:pt x="168052" y="132233"/>
                  </a:lnTo>
                  <a:lnTo>
                    <a:pt x="172360" y="131007"/>
                  </a:lnTo>
                  <a:lnTo>
                    <a:pt x="176025" y="130189"/>
                  </a:lnTo>
                  <a:lnTo>
                    <a:pt x="182214" y="129280"/>
                  </a:lnTo>
                  <a:lnTo>
                    <a:pt x="187611" y="128877"/>
                  </a:lnTo>
                  <a:lnTo>
                    <a:pt x="192655" y="128697"/>
                  </a:lnTo>
                  <a:lnTo>
                    <a:pt x="200025" y="1285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367"/>
            <p:cNvSpPr/>
            <p:nvPr/>
          </p:nvSpPr>
          <p:spPr>
            <a:xfrm>
              <a:off x="5780381" y="1250156"/>
              <a:ext cx="113213" cy="78476"/>
            </a:xfrm>
            <a:custGeom>
              <a:avLst/>
              <a:gdLst/>
              <a:ahLst/>
              <a:cxnLst/>
              <a:rect l="0" t="0" r="0" b="0"/>
              <a:pathLst>
                <a:path w="113213" h="78476">
                  <a:moveTo>
                    <a:pt x="13200" y="0"/>
                  </a:moveTo>
                  <a:lnTo>
                    <a:pt x="19351" y="0"/>
                  </a:lnTo>
                  <a:lnTo>
                    <a:pt x="19682" y="794"/>
                  </a:lnTo>
                  <a:lnTo>
                    <a:pt x="19902" y="2116"/>
                  </a:lnTo>
                  <a:lnTo>
                    <a:pt x="20256" y="6150"/>
                  </a:lnTo>
                  <a:lnTo>
                    <a:pt x="20318" y="14434"/>
                  </a:lnTo>
                  <a:lnTo>
                    <a:pt x="19533" y="17560"/>
                  </a:lnTo>
                  <a:lnTo>
                    <a:pt x="18215" y="20438"/>
                  </a:lnTo>
                  <a:lnTo>
                    <a:pt x="16544" y="23150"/>
                  </a:lnTo>
                  <a:lnTo>
                    <a:pt x="15429" y="25752"/>
                  </a:lnTo>
                  <a:lnTo>
                    <a:pt x="14686" y="28281"/>
                  </a:lnTo>
                  <a:lnTo>
                    <a:pt x="14190" y="30760"/>
                  </a:lnTo>
                  <a:lnTo>
                    <a:pt x="13066" y="34000"/>
                  </a:lnTo>
                  <a:lnTo>
                    <a:pt x="11523" y="37748"/>
                  </a:lnTo>
                  <a:lnTo>
                    <a:pt x="9701" y="41834"/>
                  </a:lnTo>
                  <a:lnTo>
                    <a:pt x="8486" y="45352"/>
                  </a:lnTo>
                  <a:lnTo>
                    <a:pt x="7676" y="48491"/>
                  </a:lnTo>
                  <a:lnTo>
                    <a:pt x="7136" y="51377"/>
                  </a:lnTo>
                  <a:lnTo>
                    <a:pt x="5982" y="54889"/>
                  </a:lnTo>
                  <a:lnTo>
                    <a:pt x="4420" y="58817"/>
                  </a:lnTo>
                  <a:lnTo>
                    <a:pt x="0" y="68944"/>
                  </a:lnTo>
                  <a:lnTo>
                    <a:pt x="432" y="70569"/>
                  </a:lnTo>
                  <a:lnTo>
                    <a:pt x="1513" y="72446"/>
                  </a:lnTo>
                  <a:lnTo>
                    <a:pt x="5159" y="77369"/>
                  </a:lnTo>
                  <a:lnTo>
                    <a:pt x="6251" y="77773"/>
                  </a:lnTo>
                  <a:lnTo>
                    <a:pt x="9583" y="78222"/>
                  </a:lnTo>
                  <a:lnTo>
                    <a:pt x="11582" y="78342"/>
                  </a:lnTo>
                  <a:lnTo>
                    <a:pt x="15921" y="78475"/>
                  </a:lnTo>
                  <a:lnTo>
                    <a:pt x="18982" y="77716"/>
                  </a:lnTo>
                  <a:lnTo>
                    <a:pt x="22611" y="76417"/>
                  </a:lnTo>
                  <a:lnTo>
                    <a:pt x="26618" y="74757"/>
                  </a:lnTo>
                  <a:lnTo>
                    <a:pt x="30082" y="73650"/>
                  </a:lnTo>
                  <a:lnTo>
                    <a:pt x="33186" y="72913"/>
                  </a:lnTo>
                  <a:lnTo>
                    <a:pt x="36049" y="72421"/>
                  </a:lnTo>
                  <a:lnTo>
                    <a:pt x="39545" y="72093"/>
                  </a:lnTo>
                  <a:lnTo>
                    <a:pt x="43463" y="71874"/>
                  </a:lnTo>
                  <a:lnTo>
                    <a:pt x="47663" y="71729"/>
                  </a:lnTo>
                  <a:lnTo>
                    <a:pt x="52050" y="70838"/>
                  </a:lnTo>
                  <a:lnTo>
                    <a:pt x="56563" y="69450"/>
                  </a:lnTo>
                  <a:lnTo>
                    <a:pt x="61158" y="67731"/>
                  </a:lnTo>
                  <a:lnTo>
                    <a:pt x="65809" y="66585"/>
                  </a:lnTo>
                  <a:lnTo>
                    <a:pt x="70498" y="65821"/>
                  </a:lnTo>
                  <a:lnTo>
                    <a:pt x="75211" y="65312"/>
                  </a:lnTo>
                  <a:lnTo>
                    <a:pt x="79941" y="64973"/>
                  </a:lnTo>
                  <a:lnTo>
                    <a:pt x="84681" y="64746"/>
                  </a:lnTo>
                  <a:lnTo>
                    <a:pt x="89429" y="64595"/>
                  </a:lnTo>
                  <a:lnTo>
                    <a:pt x="93388" y="63701"/>
                  </a:lnTo>
                  <a:lnTo>
                    <a:pt x="96821" y="62311"/>
                  </a:lnTo>
                  <a:lnTo>
                    <a:pt x="104242" y="58169"/>
                  </a:lnTo>
                  <a:lnTo>
                    <a:pt x="107373" y="57603"/>
                  </a:lnTo>
                  <a:lnTo>
                    <a:pt x="109320" y="57452"/>
                  </a:lnTo>
                  <a:lnTo>
                    <a:pt x="110617" y="56557"/>
                  </a:lnTo>
                  <a:lnTo>
                    <a:pt x="111482" y="55167"/>
                  </a:lnTo>
                  <a:lnTo>
                    <a:pt x="113212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368"/>
            <p:cNvSpPr/>
            <p:nvPr/>
          </p:nvSpPr>
          <p:spPr>
            <a:xfrm>
              <a:off x="5872162" y="1235868"/>
              <a:ext cx="7145" cy="228601"/>
            </a:xfrm>
            <a:custGeom>
              <a:avLst/>
              <a:gdLst/>
              <a:ahLst/>
              <a:cxnLst/>
              <a:rect l="0" t="0" r="0" b="0"/>
              <a:pathLst>
                <a:path w="7145" h="228601">
                  <a:moveTo>
                    <a:pt x="0" y="0"/>
                  </a:moveTo>
                  <a:lnTo>
                    <a:pt x="0" y="54896"/>
                  </a:lnTo>
                  <a:lnTo>
                    <a:pt x="794" y="59616"/>
                  </a:lnTo>
                  <a:lnTo>
                    <a:pt x="2117" y="64351"/>
                  </a:lnTo>
                  <a:lnTo>
                    <a:pt x="3792" y="69094"/>
                  </a:lnTo>
                  <a:lnTo>
                    <a:pt x="4910" y="73844"/>
                  </a:lnTo>
                  <a:lnTo>
                    <a:pt x="5654" y="78598"/>
                  </a:lnTo>
                  <a:lnTo>
                    <a:pt x="6151" y="83355"/>
                  </a:lnTo>
                  <a:lnTo>
                    <a:pt x="6482" y="88908"/>
                  </a:lnTo>
                  <a:lnTo>
                    <a:pt x="6850" y="101427"/>
                  </a:lnTo>
                  <a:lnTo>
                    <a:pt x="7118" y="133056"/>
                  </a:lnTo>
                  <a:lnTo>
                    <a:pt x="7136" y="147551"/>
                  </a:lnTo>
                  <a:lnTo>
                    <a:pt x="6345" y="152342"/>
                  </a:lnTo>
                  <a:lnTo>
                    <a:pt x="5024" y="157124"/>
                  </a:lnTo>
                  <a:lnTo>
                    <a:pt x="3349" y="161899"/>
                  </a:lnTo>
                  <a:lnTo>
                    <a:pt x="2233" y="166671"/>
                  </a:lnTo>
                  <a:lnTo>
                    <a:pt x="1489" y="171439"/>
                  </a:lnTo>
                  <a:lnTo>
                    <a:pt x="992" y="176205"/>
                  </a:lnTo>
                  <a:lnTo>
                    <a:pt x="662" y="180970"/>
                  </a:lnTo>
                  <a:lnTo>
                    <a:pt x="441" y="185734"/>
                  </a:lnTo>
                  <a:lnTo>
                    <a:pt x="131" y="197908"/>
                  </a:lnTo>
                  <a:lnTo>
                    <a:pt x="87" y="200995"/>
                  </a:lnTo>
                  <a:lnTo>
                    <a:pt x="852" y="203847"/>
                  </a:lnTo>
                  <a:lnTo>
                    <a:pt x="2155" y="206542"/>
                  </a:lnTo>
                  <a:lnTo>
                    <a:pt x="3818" y="209132"/>
                  </a:lnTo>
                  <a:lnTo>
                    <a:pt x="4926" y="211653"/>
                  </a:lnTo>
                  <a:lnTo>
                    <a:pt x="5666" y="214127"/>
                  </a:lnTo>
                  <a:lnTo>
                    <a:pt x="6159" y="216570"/>
                  </a:lnTo>
                  <a:lnTo>
                    <a:pt x="6487" y="218993"/>
                  </a:lnTo>
                  <a:lnTo>
                    <a:pt x="6706" y="221401"/>
                  </a:lnTo>
                  <a:lnTo>
                    <a:pt x="7144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369"/>
            <p:cNvSpPr/>
            <p:nvPr/>
          </p:nvSpPr>
          <p:spPr>
            <a:xfrm>
              <a:off x="5993606" y="1293018"/>
              <a:ext cx="185738" cy="114177"/>
            </a:xfrm>
            <a:custGeom>
              <a:avLst/>
              <a:gdLst/>
              <a:ahLst/>
              <a:cxnLst/>
              <a:rect l="0" t="0" r="0" b="0"/>
              <a:pathLst>
                <a:path w="185738" h="114177">
                  <a:moveTo>
                    <a:pt x="0" y="50007"/>
                  </a:moveTo>
                  <a:lnTo>
                    <a:pt x="6151" y="50007"/>
                  </a:lnTo>
                  <a:lnTo>
                    <a:pt x="8819" y="52123"/>
                  </a:lnTo>
                  <a:lnTo>
                    <a:pt x="10642" y="53799"/>
                  </a:lnTo>
                  <a:lnTo>
                    <a:pt x="14784" y="57777"/>
                  </a:lnTo>
                  <a:lnTo>
                    <a:pt x="23911" y="66799"/>
                  </a:lnTo>
                  <a:lnTo>
                    <a:pt x="26259" y="69933"/>
                  </a:lnTo>
                  <a:lnTo>
                    <a:pt x="28618" y="73609"/>
                  </a:lnTo>
                  <a:lnTo>
                    <a:pt x="30985" y="77648"/>
                  </a:lnTo>
                  <a:lnTo>
                    <a:pt x="33357" y="81134"/>
                  </a:lnTo>
                  <a:lnTo>
                    <a:pt x="35732" y="84252"/>
                  </a:lnTo>
                  <a:lnTo>
                    <a:pt x="38109" y="87124"/>
                  </a:lnTo>
                  <a:lnTo>
                    <a:pt x="39693" y="89833"/>
                  </a:lnTo>
                  <a:lnTo>
                    <a:pt x="40750" y="92433"/>
                  </a:lnTo>
                  <a:lnTo>
                    <a:pt x="41454" y="94959"/>
                  </a:lnTo>
                  <a:lnTo>
                    <a:pt x="41924" y="97438"/>
                  </a:lnTo>
                  <a:lnTo>
                    <a:pt x="42237" y="99883"/>
                  </a:lnTo>
                  <a:lnTo>
                    <a:pt x="42445" y="102308"/>
                  </a:lnTo>
                  <a:lnTo>
                    <a:pt x="43378" y="104718"/>
                  </a:lnTo>
                  <a:lnTo>
                    <a:pt x="44794" y="107118"/>
                  </a:lnTo>
                  <a:lnTo>
                    <a:pt x="48977" y="112882"/>
                  </a:lnTo>
                  <a:lnTo>
                    <a:pt x="50113" y="113355"/>
                  </a:lnTo>
                  <a:lnTo>
                    <a:pt x="55525" y="114113"/>
                  </a:lnTo>
                  <a:lnTo>
                    <a:pt x="56066" y="114176"/>
                  </a:lnTo>
                  <a:lnTo>
                    <a:pt x="58785" y="112128"/>
                  </a:lnTo>
                  <a:lnTo>
                    <a:pt x="60621" y="110471"/>
                  </a:lnTo>
                  <a:lnTo>
                    <a:pt x="61845" y="108572"/>
                  </a:lnTo>
                  <a:lnTo>
                    <a:pt x="62661" y="106513"/>
                  </a:lnTo>
                  <a:lnTo>
                    <a:pt x="63206" y="104346"/>
                  </a:lnTo>
                  <a:lnTo>
                    <a:pt x="64362" y="101314"/>
                  </a:lnTo>
                  <a:lnTo>
                    <a:pt x="65927" y="97705"/>
                  </a:lnTo>
                  <a:lnTo>
                    <a:pt x="67764" y="93712"/>
                  </a:lnTo>
                  <a:lnTo>
                    <a:pt x="70576" y="89462"/>
                  </a:lnTo>
                  <a:lnTo>
                    <a:pt x="74038" y="85042"/>
                  </a:lnTo>
                  <a:lnTo>
                    <a:pt x="77933" y="80507"/>
                  </a:lnTo>
                  <a:lnTo>
                    <a:pt x="82118" y="75103"/>
                  </a:lnTo>
                  <a:lnTo>
                    <a:pt x="86495" y="69119"/>
                  </a:lnTo>
                  <a:lnTo>
                    <a:pt x="91001" y="62748"/>
                  </a:lnTo>
                  <a:lnTo>
                    <a:pt x="95592" y="56913"/>
                  </a:lnTo>
                  <a:lnTo>
                    <a:pt x="100241" y="51436"/>
                  </a:lnTo>
                  <a:lnTo>
                    <a:pt x="104927" y="46197"/>
                  </a:lnTo>
                  <a:lnTo>
                    <a:pt x="110433" y="41117"/>
                  </a:lnTo>
                  <a:lnTo>
                    <a:pt x="116484" y="36143"/>
                  </a:lnTo>
                  <a:lnTo>
                    <a:pt x="122900" y="31239"/>
                  </a:lnTo>
                  <a:lnTo>
                    <a:pt x="128764" y="27176"/>
                  </a:lnTo>
                  <a:lnTo>
                    <a:pt x="134262" y="23674"/>
                  </a:lnTo>
                  <a:lnTo>
                    <a:pt x="139514" y="20545"/>
                  </a:lnTo>
                  <a:lnTo>
                    <a:pt x="144603" y="16872"/>
                  </a:lnTo>
                  <a:lnTo>
                    <a:pt x="149583" y="12836"/>
                  </a:lnTo>
                  <a:lnTo>
                    <a:pt x="154491" y="8557"/>
                  </a:lnTo>
                  <a:lnTo>
                    <a:pt x="159350" y="5705"/>
                  </a:lnTo>
                  <a:lnTo>
                    <a:pt x="164177" y="3803"/>
                  </a:lnTo>
                  <a:lnTo>
                    <a:pt x="168982" y="2536"/>
                  </a:lnTo>
                  <a:lnTo>
                    <a:pt x="172980" y="1690"/>
                  </a:lnTo>
                  <a:lnTo>
                    <a:pt x="176439" y="1127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5071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linear equations and inequalities</a:t>
            </a:r>
          </a:p>
          <a:p>
            <a:r>
              <a:rPr lang="en-US" dirty="0" smtClean="0"/>
              <a:t>Review solving systems of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06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6" y="685800"/>
            <a:ext cx="5013135" cy="3771900"/>
          </a:xfrm>
        </p:spPr>
      </p:pic>
      <p:sp>
        <p:nvSpPr>
          <p:cNvPr id="2" name="Rectangle 1"/>
          <p:cNvSpPr/>
          <p:nvPr/>
        </p:nvSpPr>
        <p:spPr>
          <a:xfrm>
            <a:off x="609600" y="400051"/>
            <a:ext cx="6248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000" dirty="0"/>
              <a:t>4x + 2y = - 12</a:t>
            </a:r>
            <a:br>
              <a:rPr lang="es-ES" sz="4000" dirty="0"/>
            </a:br>
            <a:r>
              <a:rPr lang="es-ES" sz="4000" dirty="0" smtClean="0"/>
              <a:t>5x </a:t>
            </a:r>
            <a:r>
              <a:rPr lang="es-ES" sz="4000" dirty="0"/>
              <a:t>+ 2y = - 18 </a:t>
            </a:r>
            <a:endParaRPr lang="en-US" sz="4000" dirty="0"/>
          </a:p>
        </p:txBody>
      </p:sp>
      <p:sp>
        <p:nvSpPr>
          <p:cNvPr id="3" name="SMARTPenAnnotation151"/>
          <p:cNvSpPr/>
          <p:nvPr/>
        </p:nvSpPr>
        <p:spPr>
          <a:xfrm>
            <a:off x="107156" y="900113"/>
            <a:ext cx="657226" cy="1343025"/>
          </a:xfrm>
          <a:custGeom>
            <a:avLst/>
            <a:gdLst/>
            <a:ahLst/>
            <a:cxnLst/>
            <a:rect l="0" t="0" r="0" b="0"/>
            <a:pathLst>
              <a:path w="657226" h="1343025">
                <a:moveTo>
                  <a:pt x="657225" y="14287"/>
                </a:moveTo>
                <a:lnTo>
                  <a:pt x="650375" y="7437"/>
                </a:lnTo>
                <a:lnTo>
                  <a:pt x="650107" y="1018"/>
                </a:lnTo>
                <a:lnTo>
                  <a:pt x="649304" y="678"/>
                </a:lnTo>
                <a:lnTo>
                  <a:pt x="642807" y="59"/>
                </a:lnTo>
                <a:lnTo>
                  <a:pt x="625945" y="0"/>
                </a:lnTo>
                <a:lnTo>
                  <a:pt x="624466" y="793"/>
                </a:lnTo>
                <a:lnTo>
                  <a:pt x="623479" y="2116"/>
                </a:lnTo>
                <a:lnTo>
                  <a:pt x="622821" y="3792"/>
                </a:lnTo>
                <a:lnTo>
                  <a:pt x="621589" y="4909"/>
                </a:lnTo>
                <a:lnTo>
                  <a:pt x="619974" y="5653"/>
                </a:lnTo>
                <a:lnTo>
                  <a:pt x="618103" y="6150"/>
                </a:lnTo>
                <a:lnTo>
                  <a:pt x="613908" y="8818"/>
                </a:lnTo>
                <a:lnTo>
                  <a:pt x="611678" y="10641"/>
                </a:lnTo>
                <a:lnTo>
                  <a:pt x="609398" y="11856"/>
                </a:lnTo>
                <a:lnTo>
                  <a:pt x="604748" y="13206"/>
                </a:lnTo>
                <a:lnTo>
                  <a:pt x="594501" y="14867"/>
                </a:lnTo>
                <a:lnTo>
                  <a:pt x="583254" y="19927"/>
                </a:lnTo>
                <a:lnTo>
                  <a:pt x="565620" y="31071"/>
                </a:lnTo>
                <a:lnTo>
                  <a:pt x="548260" y="40503"/>
                </a:lnTo>
                <a:lnTo>
                  <a:pt x="531278" y="54770"/>
                </a:lnTo>
                <a:lnTo>
                  <a:pt x="523158" y="61912"/>
                </a:lnTo>
                <a:lnTo>
                  <a:pt x="515354" y="66674"/>
                </a:lnTo>
                <a:lnTo>
                  <a:pt x="508711" y="73553"/>
                </a:lnTo>
                <a:lnTo>
                  <a:pt x="505828" y="77610"/>
                </a:lnTo>
                <a:lnTo>
                  <a:pt x="498391" y="84235"/>
                </a:lnTo>
                <a:lnTo>
                  <a:pt x="480682" y="94955"/>
                </a:lnTo>
                <a:lnTo>
                  <a:pt x="473457" y="101997"/>
                </a:lnTo>
                <a:lnTo>
                  <a:pt x="470419" y="106098"/>
                </a:lnTo>
                <a:lnTo>
                  <a:pt x="462811" y="112771"/>
                </a:lnTo>
                <a:lnTo>
                  <a:pt x="444991" y="127314"/>
                </a:lnTo>
                <a:lnTo>
                  <a:pt x="426184" y="144681"/>
                </a:lnTo>
                <a:lnTo>
                  <a:pt x="407182" y="158694"/>
                </a:lnTo>
                <a:lnTo>
                  <a:pt x="398457" y="167368"/>
                </a:lnTo>
                <a:lnTo>
                  <a:pt x="376369" y="195321"/>
                </a:lnTo>
                <a:lnTo>
                  <a:pt x="366663" y="208773"/>
                </a:lnTo>
                <a:lnTo>
                  <a:pt x="354880" y="218932"/>
                </a:lnTo>
                <a:lnTo>
                  <a:pt x="337049" y="240800"/>
                </a:lnTo>
                <a:lnTo>
                  <a:pt x="319836" y="258702"/>
                </a:lnTo>
                <a:lnTo>
                  <a:pt x="302096" y="276526"/>
                </a:lnTo>
                <a:lnTo>
                  <a:pt x="291828" y="290601"/>
                </a:lnTo>
                <a:lnTo>
                  <a:pt x="273127" y="323854"/>
                </a:lnTo>
                <a:lnTo>
                  <a:pt x="253081" y="352424"/>
                </a:lnTo>
                <a:lnTo>
                  <a:pt x="233666" y="391416"/>
                </a:lnTo>
                <a:lnTo>
                  <a:pt x="216567" y="416522"/>
                </a:lnTo>
                <a:lnTo>
                  <a:pt x="199529" y="437846"/>
                </a:lnTo>
                <a:lnTo>
                  <a:pt x="179177" y="471042"/>
                </a:lnTo>
                <a:lnTo>
                  <a:pt x="158773" y="514479"/>
                </a:lnTo>
                <a:lnTo>
                  <a:pt x="144369" y="537452"/>
                </a:lnTo>
                <a:lnTo>
                  <a:pt x="126602" y="573135"/>
                </a:lnTo>
                <a:lnTo>
                  <a:pt x="110217" y="602524"/>
                </a:lnTo>
                <a:lnTo>
                  <a:pt x="94516" y="638242"/>
                </a:lnTo>
                <a:lnTo>
                  <a:pt x="77201" y="668042"/>
                </a:lnTo>
                <a:lnTo>
                  <a:pt x="73999" y="680288"/>
                </a:lnTo>
                <a:lnTo>
                  <a:pt x="68151" y="707553"/>
                </a:lnTo>
                <a:lnTo>
                  <a:pt x="40474" y="785901"/>
                </a:lnTo>
                <a:lnTo>
                  <a:pt x="26193" y="822531"/>
                </a:lnTo>
                <a:lnTo>
                  <a:pt x="10318" y="864320"/>
                </a:lnTo>
                <a:lnTo>
                  <a:pt x="7771" y="887456"/>
                </a:lnTo>
                <a:lnTo>
                  <a:pt x="7199" y="923176"/>
                </a:lnTo>
                <a:lnTo>
                  <a:pt x="6374" y="935762"/>
                </a:lnTo>
                <a:lnTo>
                  <a:pt x="1494" y="958894"/>
                </a:lnTo>
                <a:lnTo>
                  <a:pt x="87" y="997420"/>
                </a:lnTo>
                <a:lnTo>
                  <a:pt x="0" y="1065739"/>
                </a:lnTo>
                <a:lnTo>
                  <a:pt x="1588" y="1071649"/>
                </a:lnTo>
                <a:lnTo>
                  <a:pt x="9819" y="1088344"/>
                </a:lnTo>
                <a:lnTo>
                  <a:pt x="17491" y="1118104"/>
                </a:lnTo>
                <a:lnTo>
                  <a:pt x="32592" y="1157370"/>
                </a:lnTo>
                <a:lnTo>
                  <a:pt x="41190" y="1198525"/>
                </a:lnTo>
                <a:lnTo>
                  <a:pt x="42913" y="1208952"/>
                </a:lnTo>
                <a:lnTo>
                  <a:pt x="46324" y="1218878"/>
                </a:lnTo>
                <a:lnTo>
                  <a:pt x="65777" y="1253897"/>
                </a:lnTo>
                <a:lnTo>
                  <a:pt x="84117" y="1278596"/>
                </a:lnTo>
                <a:lnTo>
                  <a:pt x="102299" y="1308268"/>
                </a:lnTo>
                <a:lnTo>
                  <a:pt x="120030" y="1327289"/>
                </a:lnTo>
                <a:lnTo>
                  <a:pt x="120501" y="1328565"/>
                </a:lnTo>
                <a:lnTo>
                  <a:pt x="121433" y="1335782"/>
                </a:lnTo>
                <a:lnTo>
                  <a:pt x="125233" y="1339644"/>
                </a:lnTo>
                <a:lnTo>
                  <a:pt x="127145" y="1340770"/>
                </a:lnTo>
                <a:lnTo>
                  <a:pt x="135731" y="13430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2"/>
          <p:cNvSpPr/>
          <p:nvPr/>
        </p:nvSpPr>
        <p:spPr>
          <a:xfrm>
            <a:off x="835906" y="1042987"/>
            <a:ext cx="142788" cy="21432"/>
          </a:xfrm>
          <a:custGeom>
            <a:avLst/>
            <a:gdLst/>
            <a:ahLst/>
            <a:cxnLst/>
            <a:rect l="0" t="0" r="0" b="0"/>
            <a:pathLst>
              <a:path w="142788" h="21432">
                <a:moveTo>
                  <a:pt x="14200" y="21431"/>
                </a:moveTo>
                <a:lnTo>
                  <a:pt x="7350" y="14582"/>
                </a:lnTo>
                <a:lnTo>
                  <a:pt x="7252" y="13690"/>
                </a:lnTo>
                <a:lnTo>
                  <a:pt x="7187" y="12302"/>
                </a:lnTo>
                <a:lnTo>
                  <a:pt x="7064" y="7446"/>
                </a:lnTo>
                <a:lnTo>
                  <a:pt x="3266" y="7233"/>
                </a:lnTo>
                <a:lnTo>
                  <a:pt x="0" y="7146"/>
                </a:lnTo>
                <a:lnTo>
                  <a:pt x="3730" y="7145"/>
                </a:lnTo>
                <a:lnTo>
                  <a:pt x="5633" y="7938"/>
                </a:lnTo>
                <a:lnTo>
                  <a:pt x="7695" y="9261"/>
                </a:lnTo>
                <a:lnTo>
                  <a:pt x="12915" y="13295"/>
                </a:lnTo>
                <a:lnTo>
                  <a:pt x="15745" y="13846"/>
                </a:lnTo>
                <a:lnTo>
                  <a:pt x="17611" y="13993"/>
                </a:lnTo>
                <a:lnTo>
                  <a:pt x="20443" y="14091"/>
                </a:lnTo>
                <a:lnTo>
                  <a:pt x="34277" y="14249"/>
                </a:lnTo>
                <a:lnTo>
                  <a:pt x="48681" y="14280"/>
                </a:lnTo>
                <a:lnTo>
                  <a:pt x="52268" y="13489"/>
                </a:lnTo>
                <a:lnTo>
                  <a:pt x="55454" y="12167"/>
                </a:lnTo>
                <a:lnTo>
                  <a:pt x="58371" y="10493"/>
                </a:lnTo>
                <a:lnTo>
                  <a:pt x="61110" y="9376"/>
                </a:lnTo>
                <a:lnTo>
                  <a:pt x="63729" y="8632"/>
                </a:lnTo>
                <a:lnTo>
                  <a:pt x="66270" y="8136"/>
                </a:lnTo>
                <a:lnTo>
                  <a:pt x="69550" y="7805"/>
                </a:lnTo>
                <a:lnTo>
                  <a:pt x="73325" y="7585"/>
                </a:lnTo>
                <a:lnTo>
                  <a:pt x="81753" y="7340"/>
                </a:lnTo>
                <a:lnTo>
                  <a:pt x="119009" y="7152"/>
                </a:lnTo>
                <a:lnTo>
                  <a:pt x="122173" y="6355"/>
                </a:lnTo>
                <a:lnTo>
                  <a:pt x="124282" y="5031"/>
                </a:lnTo>
                <a:lnTo>
                  <a:pt x="125688" y="3354"/>
                </a:lnTo>
                <a:lnTo>
                  <a:pt x="128213" y="2236"/>
                </a:lnTo>
                <a:lnTo>
                  <a:pt x="131483" y="1491"/>
                </a:lnTo>
                <a:lnTo>
                  <a:pt x="1427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3"/>
          <p:cNvSpPr/>
          <p:nvPr/>
        </p:nvSpPr>
        <p:spPr>
          <a:xfrm>
            <a:off x="1017503" y="971552"/>
            <a:ext cx="82635" cy="57148"/>
          </a:xfrm>
          <a:custGeom>
            <a:avLst/>
            <a:gdLst/>
            <a:ahLst/>
            <a:cxnLst/>
            <a:rect l="0" t="0" r="0" b="0"/>
            <a:pathLst>
              <a:path w="82635" h="57148">
                <a:moveTo>
                  <a:pt x="18340" y="7141"/>
                </a:moveTo>
                <a:lnTo>
                  <a:pt x="18340" y="0"/>
                </a:lnTo>
                <a:lnTo>
                  <a:pt x="18340" y="3791"/>
                </a:lnTo>
                <a:lnTo>
                  <a:pt x="17547" y="5701"/>
                </a:lnTo>
                <a:lnTo>
                  <a:pt x="16224" y="7769"/>
                </a:lnTo>
                <a:lnTo>
                  <a:pt x="14548" y="9941"/>
                </a:lnTo>
                <a:lnTo>
                  <a:pt x="13431" y="12183"/>
                </a:lnTo>
                <a:lnTo>
                  <a:pt x="12686" y="14471"/>
                </a:lnTo>
                <a:lnTo>
                  <a:pt x="12190" y="16790"/>
                </a:lnTo>
                <a:lnTo>
                  <a:pt x="11065" y="19130"/>
                </a:lnTo>
                <a:lnTo>
                  <a:pt x="9521" y="21484"/>
                </a:lnTo>
                <a:lnTo>
                  <a:pt x="7698" y="23847"/>
                </a:lnTo>
                <a:lnTo>
                  <a:pt x="6483" y="26216"/>
                </a:lnTo>
                <a:lnTo>
                  <a:pt x="5673" y="28589"/>
                </a:lnTo>
                <a:lnTo>
                  <a:pt x="4373" y="34308"/>
                </a:lnTo>
                <a:lnTo>
                  <a:pt x="3472" y="35571"/>
                </a:lnTo>
                <a:lnTo>
                  <a:pt x="2078" y="37207"/>
                </a:lnTo>
                <a:lnTo>
                  <a:pt x="355" y="39091"/>
                </a:lnTo>
                <a:lnTo>
                  <a:pt x="0" y="41141"/>
                </a:lnTo>
                <a:lnTo>
                  <a:pt x="557" y="43302"/>
                </a:lnTo>
                <a:lnTo>
                  <a:pt x="3362" y="48680"/>
                </a:lnTo>
                <a:lnTo>
                  <a:pt x="3592" y="49915"/>
                </a:lnTo>
                <a:lnTo>
                  <a:pt x="3746" y="51532"/>
                </a:lnTo>
                <a:lnTo>
                  <a:pt x="3848" y="53404"/>
                </a:lnTo>
                <a:lnTo>
                  <a:pt x="4710" y="54652"/>
                </a:lnTo>
                <a:lnTo>
                  <a:pt x="6078" y="55484"/>
                </a:lnTo>
                <a:lnTo>
                  <a:pt x="10186" y="56819"/>
                </a:lnTo>
                <a:lnTo>
                  <a:pt x="11316" y="56928"/>
                </a:lnTo>
                <a:lnTo>
                  <a:pt x="12864" y="57001"/>
                </a:lnTo>
                <a:lnTo>
                  <a:pt x="17259" y="57119"/>
                </a:lnTo>
                <a:lnTo>
                  <a:pt x="63479" y="57147"/>
                </a:lnTo>
                <a:lnTo>
                  <a:pt x="65895" y="56354"/>
                </a:lnTo>
                <a:lnTo>
                  <a:pt x="68300" y="55031"/>
                </a:lnTo>
                <a:lnTo>
                  <a:pt x="70697" y="53355"/>
                </a:lnTo>
                <a:lnTo>
                  <a:pt x="73088" y="52238"/>
                </a:lnTo>
                <a:lnTo>
                  <a:pt x="75476" y="51493"/>
                </a:lnTo>
                <a:lnTo>
                  <a:pt x="82634" y="50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4"/>
          <p:cNvSpPr/>
          <p:nvPr/>
        </p:nvSpPr>
        <p:spPr>
          <a:xfrm>
            <a:off x="1121568" y="957264"/>
            <a:ext cx="14289" cy="150018"/>
          </a:xfrm>
          <a:custGeom>
            <a:avLst/>
            <a:gdLst/>
            <a:ahLst/>
            <a:cxnLst/>
            <a:rect l="0" t="0" r="0" b="0"/>
            <a:pathLst>
              <a:path w="14289" h="150018">
                <a:moveTo>
                  <a:pt x="14288" y="7142"/>
                </a:moveTo>
                <a:lnTo>
                  <a:pt x="10495" y="7142"/>
                </a:lnTo>
                <a:lnTo>
                  <a:pt x="9378" y="6348"/>
                </a:lnTo>
                <a:lnTo>
                  <a:pt x="8634" y="5025"/>
                </a:lnTo>
                <a:lnTo>
                  <a:pt x="7438" y="991"/>
                </a:lnTo>
                <a:lnTo>
                  <a:pt x="6546" y="660"/>
                </a:lnTo>
                <a:lnTo>
                  <a:pt x="5158" y="439"/>
                </a:lnTo>
                <a:lnTo>
                  <a:pt x="302" y="24"/>
                </a:lnTo>
                <a:lnTo>
                  <a:pt x="6178" y="0"/>
                </a:lnTo>
                <a:lnTo>
                  <a:pt x="6500" y="793"/>
                </a:lnTo>
                <a:lnTo>
                  <a:pt x="6858" y="3791"/>
                </a:lnTo>
                <a:lnTo>
                  <a:pt x="7017" y="7769"/>
                </a:lnTo>
                <a:lnTo>
                  <a:pt x="7119" y="16791"/>
                </a:lnTo>
                <a:lnTo>
                  <a:pt x="7921" y="19131"/>
                </a:lnTo>
                <a:lnTo>
                  <a:pt x="9249" y="21484"/>
                </a:lnTo>
                <a:lnTo>
                  <a:pt x="10929" y="23847"/>
                </a:lnTo>
                <a:lnTo>
                  <a:pt x="12049" y="27010"/>
                </a:lnTo>
                <a:lnTo>
                  <a:pt x="12795" y="30706"/>
                </a:lnTo>
                <a:lnTo>
                  <a:pt x="13293" y="34758"/>
                </a:lnTo>
                <a:lnTo>
                  <a:pt x="13624" y="38252"/>
                </a:lnTo>
                <a:lnTo>
                  <a:pt x="13845" y="41376"/>
                </a:lnTo>
                <a:lnTo>
                  <a:pt x="13993" y="44252"/>
                </a:lnTo>
                <a:lnTo>
                  <a:pt x="14157" y="51681"/>
                </a:lnTo>
                <a:lnTo>
                  <a:pt x="14262" y="69386"/>
                </a:lnTo>
                <a:lnTo>
                  <a:pt x="13477" y="74038"/>
                </a:lnTo>
                <a:lnTo>
                  <a:pt x="12160" y="78727"/>
                </a:lnTo>
                <a:lnTo>
                  <a:pt x="10488" y="83440"/>
                </a:lnTo>
                <a:lnTo>
                  <a:pt x="10167" y="88170"/>
                </a:lnTo>
                <a:lnTo>
                  <a:pt x="10747" y="92910"/>
                </a:lnTo>
                <a:lnTo>
                  <a:pt x="11927" y="97658"/>
                </a:lnTo>
                <a:lnTo>
                  <a:pt x="11920" y="101617"/>
                </a:lnTo>
                <a:lnTo>
                  <a:pt x="11122" y="105051"/>
                </a:lnTo>
                <a:lnTo>
                  <a:pt x="9796" y="108133"/>
                </a:lnTo>
                <a:lnTo>
                  <a:pt x="8912" y="111775"/>
                </a:lnTo>
                <a:lnTo>
                  <a:pt x="8323" y="115791"/>
                </a:lnTo>
                <a:lnTo>
                  <a:pt x="7930" y="120056"/>
                </a:lnTo>
                <a:lnTo>
                  <a:pt x="6874" y="123693"/>
                </a:lnTo>
                <a:lnTo>
                  <a:pt x="5377" y="126911"/>
                </a:lnTo>
                <a:lnTo>
                  <a:pt x="3584" y="129851"/>
                </a:lnTo>
                <a:lnTo>
                  <a:pt x="2390" y="132604"/>
                </a:lnTo>
                <a:lnTo>
                  <a:pt x="1593" y="135233"/>
                </a:lnTo>
                <a:lnTo>
                  <a:pt x="315" y="141364"/>
                </a:lnTo>
                <a:lnTo>
                  <a:pt x="140" y="144319"/>
                </a:lnTo>
                <a:lnTo>
                  <a:pt x="0" y="1500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5"/>
          <p:cNvSpPr/>
          <p:nvPr/>
        </p:nvSpPr>
        <p:spPr>
          <a:xfrm>
            <a:off x="1164431" y="985837"/>
            <a:ext cx="178595" cy="92870"/>
          </a:xfrm>
          <a:custGeom>
            <a:avLst/>
            <a:gdLst/>
            <a:ahLst/>
            <a:cxnLst/>
            <a:rect l="0" t="0" r="0" b="0"/>
            <a:pathLst>
              <a:path w="178595" h="92870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0642" y="6151"/>
                </a:lnTo>
                <a:lnTo>
                  <a:pt x="11857" y="7276"/>
                </a:lnTo>
                <a:lnTo>
                  <a:pt x="12667" y="8819"/>
                </a:lnTo>
                <a:lnTo>
                  <a:pt x="13207" y="10642"/>
                </a:lnTo>
                <a:lnTo>
                  <a:pt x="14361" y="12651"/>
                </a:lnTo>
                <a:lnTo>
                  <a:pt x="15924" y="14784"/>
                </a:lnTo>
                <a:lnTo>
                  <a:pt x="17760" y="17000"/>
                </a:lnTo>
                <a:lnTo>
                  <a:pt x="19777" y="19271"/>
                </a:lnTo>
                <a:lnTo>
                  <a:pt x="24135" y="23911"/>
                </a:lnTo>
                <a:lnTo>
                  <a:pt x="34195" y="34151"/>
                </a:lnTo>
                <a:lnTo>
                  <a:pt x="51403" y="51397"/>
                </a:lnTo>
                <a:lnTo>
                  <a:pt x="54906" y="54108"/>
                </a:lnTo>
                <a:lnTo>
                  <a:pt x="58829" y="56710"/>
                </a:lnTo>
                <a:lnTo>
                  <a:pt x="63032" y="59238"/>
                </a:lnTo>
                <a:lnTo>
                  <a:pt x="67421" y="61717"/>
                </a:lnTo>
                <a:lnTo>
                  <a:pt x="76532" y="66588"/>
                </a:lnTo>
                <a:lnTo>
                  <a:pt x="90586" y="73793"/>
                </a:lnTo>
                <a:lnTo>
                  <a:pt x="96109" y="76183"/>
                </a:lnTo>
                <a:lnTo>
                  <a:pt x="102173" y="78570"/>
                </a:lnTo>
                <a:lnTo>
                  <a:pt x="108596" y="80955"/>
                </a:lnTo>
                <a:lnTo>
                  <a:pt x="114466" y="83339"/>
                </a:lnTo>
                <a:lnTo>
                  <a:pt x="119967" y="85722"/>
                </a:lnTo>
                <a:lnTo>
                  <a:pt x="125222" y="88104"/>
                </a:lnTo>
                <a:lnTo>
                  <a:pt x="129518" y="89692"/>
                </a:lnTo>
                <a:lnTo>
                  <a:pt x="133177" y="90751"/>
                </a:lnTo>
                <a:lnTo>
                  <a:pt x="136410" y="91457"/>
                </a:lnTo>
                <a:lnTo>
                  <a:pt x="140152" y="91928"/>
                </a:lnTo>
                <a:lnTo>
                  <a:pt x="144235" y="92241"/>
                </a:lnTo>
                <a:lnTo>
                  <a:pt x="152210" y="92590"/>
                </a:lnTo>
                <a:lnTo>
                  <a:pt x="161163" y="92786"/>
                </a:lnTo>
                <a:lnTo>
                  <a:pt x="178594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6"/>
          <p:cNvSpPr/>
          <p:nvPr/>
        </p:nvSpPr>
        <p:spPr>
          <a:xfrm>
            <a:off x="1250156" y="1007268"/>
            <a:ext cx="107157" cy="85726"/>
          </a:xfrm>
          <a:custGeom>
            <a:avLst/>
            <a:gdLst/>
            <a:ahLst/>
            <a:cxnLst/>
            <a:rect l="0" t="0" r="0" b="0"/>
            <a:pathLst>
              <a:path w="107157" h="85726">
                <a:moveTo>
                  <a:pt x="107156" y="0"/>
                </a:moveTo>
                <a:lnTo>
                  <a:pt x="107156" y="3793"/>
                </a:lnTo>
                <a:lnTo>
                  <a:pt x="105569" y="4910"/>
                </a:lnTo>
                <a:lnTo>
                  <a:pt x="102923" y="5655"/>
                </a:lnTo>
                <a:lnTo>
                  <a:pt x="99571" y="6151"/>
                </a:lnTo>
                <a:lnTo>
                  <a:pt x="96543" y="7276"/>
                </a:lnTo>
                <a:lnTo>
                  <a:pt x="93731" y="8819"/>
                </a:lnTo>
                <a:lnTo>
                  <a:pt x="91062" y="10642"/>
                </a:lnTo>
                <a:lnTo>
                  <a:pt x="87696" y="12651"/>
                </a:lnTo>
                <a:lnTo>
                  <a:pt x="83864" y="14784"/>
                </a:lnTo>
                <a:lnTo>
                  <a:pt x="75373" y="19271"/>
                </a:lnTo>
                <a:lnTo>
                  <a:pt x="52278" y="30986"/>
                </a:lnTo>
                <a:lnTo>
                  <a:pt x="48346" y="33357"/>
                </a:lnTo>
                <a:lnTo>
                  <a:pt x="44931" y="35732"/>
                </a:lnTo>
                <a:lnTo>
                  <a:pt x="41860" y="38109"/>
                </a:lnTo>
                <a:lnTo>
                  <a:pt x="38225" y="40487"/>
                </a:lnTo>
                <a:lnTo>
                  <a:pt x="34215" y="42867"/>
                </a:lnTo>
                <a:lnTo>
                  <a:pt x="29953" y="45247"/>
                </a:lnTo>
                <a:lnTo>
                  <a:pt x="26319" y="47627"/>
                </a:lnTo>
                <a:lnTo>
                  <a:pt x="23102" y="50008"/>
                </a:lnTo>
                <a:lnTo>
                  <a:pt x="20164" y="52389"/>
                </a:lnTo>
                <a:lnTo>
                  <a:pt x="17411" y="54769"/>
                </a:lnTo>
                <a:lnTo>
                  <a:pt x="14782" y="57151"/>
                </a:lnTo>
                <a:lnTo>
                  <a:pt x="9745" y="61913"/>
                </a:lnTo>
                <a:lnTo>
                  <a:pt x="4860" y="66675"/>
                </a:lnTo>
                <a:lnTo>
                  <a:pt x="3240" y="69850"/>
                </a:lnTo>
                <a:lnTo>
                  <a:pt x="2160" y="73554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7"/>
          <p:cNvSpPr/>
          <p:nvPr/>
        </p:nvSpPr>
        <p:spPr>
          <a:xfrm>
            <a:off x="3057525" y="1035843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0"/>
                </a:moveTo>
                <a:lnTo>
                  <a:pt x="30990" y="0"/>
                </a:lnTo>
                <a:lnTo>
                  <a:pt x="33360" y="794"/>
                </a:lnTo>
                <a:lnTo>
                  <a:pt x="35734" y="2117"/>
                </a:lnTo>
                <a:lnTo>
                  <a:pt x="38110" y="3793"/>
                </a:lnTo>
                <a:lnTo>
                  <a:pt x="40488" y="4910"/>
                </a:lnTo>
                <a:lnTo>
                  <a:pt x="42867" y="5655"/>
                </a:lnTo>
                <a:lnTo>
                  <a:pt x="45246" y="6151"/>
                </a:lnTo>
                <a:lnTo>
                  <a:pt x="48420" y="6482"/>
                </a:lnTo>
                <a:lnTo>
                  <a:pt x="52124" y="6703"/>
                </a:lnTo>
                <a:lnTo>
                  <a:pt x="60472" y="6948"/>
                </a:lnTo>
                <a:lnTo>
                  <a:pt x="857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8"/>
          <p:cNvSpPr/>
          <p:nvPr/>
        </p:nvSpPr>
        <p:spPr>
          <a:xfrm>
            <a:off x="3214695" y="978693"/>
            <a:ext cx="78574" cy="42864"/>
          </a:xfrm>
          <a:custGeom>
            <a:avLst/>
            <a:gdLst/>
            <a:ahLst/>
            <a:cxnLst/>
            <a:rect l="0" t="0" r="0" b="0"/>
            <a:pathLst>
              <a:path w="78574" h="42864">
                <a:moveTo>
                  <a:pt x="7136" y="0"/>
                </a:moveTo>
                <a:lnTo>
                  <a:pt x="13287" y="0"/>
                </a:lnTo>
                <a:lnTo>
                  <a:pt x="12824" y="794"/>
                </a:lnTo>
                <a:lnTo>
                  <a:pt x="11722" y="2117"/>
                </a:lnTo>
                <a:lnTo>
                  <a:pt x="10193" y="3793"/>
                </a:lnTo>
                <a:lnTo>
                  <a:pt x="9174" y="5703"/>
                </a:lnTo>
                <a:lnTo>
                  <a:pt x="8495" y="7771"/>
                </a:lnTo>
                <a:lnTo>
                  <a:pt x="7404" y="13001"/>
                </a:lnTo>
                <a:lnTo>
                  <a:pt x="6521" y="14223"/>
                </a:lnTo>
                <a:lnTo>
                  <a:pt x="5138" y="15832"/>
                </a:lnTo>
                <a:lnTo>
                  <a:pt x="3423" y="17699"/>
                </a:lnTo>
                <a:lnTo>
                  <a:pt x="2279" y="19737"/>
                </a:lnTo>
                <a:lnTo>
                  <a:pt x="1517" y="21889"/>
                </a:lnTo>
                <a:lnTo>
                  <a:pt x="1009" y="24118"/>
                </a:lnTo>
                <a:lnTo>
                  <a:pt x="670" y="26397"/>
                </a:lnTo>
                <a:lnTo>
                  <a:pt x="444" y="28711"/>
                </a:lnTo>
                <a:lnTo>
                  <a:pt x="81" y="34335"/>
                </a:lnTo>
                <a:lnTo>
                  <a:pt x="32" y="37220"/>
                </a:lnTo>
                <a:lnTo>
                  <a:pt x="0" y="41748"/>
                </a:lnTo>
                <a:lnTo>
                  <a:pt x="791" y="42120"/>
                </a:lnTo>
                <a:lnTo>
                  <a:pt x="2112" y="42367"/>
                </a:lnTo>
                <a:lnTo>
                  <a:pt x="3787" y="42533"/>
                </a:lnTo>
                <a:lnTo>
                  <a:pt x="5697" y="42643"/>
                </a:lnTo>
                <a:lnTo>
                  <a:pt x="12993" y="42834"/>
                </a:lnTo>
                <a:lnTo>
                  <a:pt x="59293" y="42863"/>
                </a:lnTo>
                <a:lnTo>
                  <a:pt x="61751" y="42069"/>
                </a:lnTo>
                <a:lnTo>
                  <a:pt x="64183" y="40746"/>
                </a:lnTo>
                <a:lnTo>
                  <a:pt x="69998" y="36712"/>
                </a:lnTo>
                <a:lnTo>
                  <a:pt x="71269" y="36381"/>
                </a:lnTo>
                <a:lnTo>
                  <a:pt x="72910" y="36160"/>
                </a:lnTo>
                <a:lnTo>
                  <a:pt x="78573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9"/>
          <p:cNvSpPr/>
          <p:nvPr/>
        </p:nvSpPr>
        <p:spPr>
          <a:xfrm>
            <a:off x="3289153" y="964406"/>
            <a:ext cx="18404" cy="114301"/>
          </a:xfrm>
          <a:custGeom>
            <a:avLst/>
            <a:gdLst/>
            <a:ahLst/>
            <a:cxnLst/>
            <a:rect l="0" t="0" r="0" b="0"/>
            <a:pathLst>
              <a:path w="18404" h="114301">
                <a:moveTo>
                  <a:pt x="4115" y="0"/>
                </a:moveTo>
                <a:lnTo>
                  <a:pt x="0" y="0"/>
                </a:lnTo>
                <a:lnTo>
                  <a:pt x="4097" y="0"/>
                </a:lnTo>
                <a:lnTo>
                  <a:pt x="4115" y="16792"/>
                </a:lnTo>
                <a:lnTo>
                  <a:pt x="4909" y="19132"/>
                </a:lnTo>
                <a:lnTo>
                  <a:pt x="6232" y="21486"/>
                </a:lnTo>
                <a:lnTo>
                  <a:pt x="7908" y="23849"/>
                </a:lnTo>
                <a:lnTo>
                  <a:pt x="9025" y="26218"/>
                </a:lnTo>
                <a:lnTo>
                  <a:pt x="9770" y="28591"/>
                </a:lnTo>
                <a:lnTo>
                  <a:pt x="10266" y="30967"/>
                </a:lnTo>
                <a:lnTo>
                  <a:pt x="9803" y="34138"/>
                </a:lnTo>
                <a:lnTo>
                  <a:pt x="8701" y="37840"/>
                </a:lnTo>
                <a:lnTo>
                  <a:pt x="7172" y="41895"/>
                </a:lnTo>
                <a:lnTo>
                  <a:pt x="6153" y="45393"/>
                </a:lnTo>
                <a:lnTo>
                  <a:pt x="5474" y="48518"/>
                </a:lnTo>
                <a:lnTo>
                  <a:pt x="5021" y="51395"/>
                </a:lnTo>
                <a:lnTo>
                  <a:pt x="4719" y="54901"/>
                </a:lnTo>
                <a:lnTo>
                  <a:pt x="4518" y="58826"/>
                </a:lnTo>
                <a:lnTo>
                  <a:pt x="4235" y="69817"/>
                </a:lnTo>
                <a:lnTo>
                  <a:pt x="4195" y="72738"/>
                </a:lnTo>
                <a:lnTo>
                  <a:pt x="4962" y="75480"/>
                </a:lnTo>
                <a:lnTo>
                  <a:pt x="6267" y="78101"/>
                </a:lnTo>
                <a:lnTo>
                  <a:pt x="7931" y="80642"/>
                </a:lnTo>
                <a:lnTo>
                  <a:pt x="9041" y="83130"/>
                </a:lnTo>
                <a:lnTo>
                  <a:pt x="9780" y="85583"/>
                </a:lnTo>
                <a:lnTo>
                  <a:pt x="10273" y="88011"/>
                </a:lnTo>
                <a:lnTo>
                  <a:pt x="10602" y="90424"/>
                </a:lnTo>
                <a:lnTo>
                  <a:pt x="10821" y="92826"/>
                </a:lnTo>
                <a:lnTo>
                  <a:pt x="11173" y="98593"/>
                </a:lnTo>
                <a:lnTo>
                  <a:pt x="11221" y="101498"/>
                </a:lnTo>
                <a:lnTo>
                  <a:pt x="11233" y="103384"/>
                </a:lnTo>
                <a:lnTo>
                  <a:pt x="12036" y="104641"/>
                </a:lnTo>
                <a:lnTo>
                  <a:pt x="13364" y="105480"/>
                </a:lnTo>
                <a:lnTo>
                  <a:pt x="15044" y="106038"/>
                </a:lnTo>
                <a:lnTo>
                  <a:pt x="16164" y="107205"/>
                </a:lnTo>
                <a:lnTo>
                  <a:pt x="16910" y="108776"/>
                </a:lnTo>
                <a:lnTo>
                  <a:pt x="18403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0"/>
          <p:cNvSpPr/>
          <p:nvPr/>
        </p:nvSpPr>
        <p:spPr>
          <a:xfrm>
            <a:off x="3378993" y="992981"/>
            <a:ext cx="114301" cy="78582"/>
          </a:xfrm>
          <a:custGeom>
            <a:avLst/>
            <a:gdLst/>
            <a:ahLst/>
            <a:cxnLst/>
            <a:rect l="0" t="0" r="0" b="0"/>
            <a:pathLst>
              <a:path w="114301" h="78582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5655" y="14473"/>
                </a:lnTo>
                <a:lnTo>
                  <a:pt x="6151" y="16792"/>
                </a:lnTo>
                <a:lnTo>
                  <a:pt x="7276" y="19132"/>
                </a:lnTo>
                <a:lnTo>
                  <a:pt x="8819" y="21486"/>
                </a:lnTo>
                <a:lnTo>
                  <a:pt x="10642" y="23849"/>
                </a:lnTo>
                <a:lnTo>
                  <a:pt x="12651" y="26218"/>
                </a:lnTo>
                <a:lnTo>
                  <a:pt x="14784" y="28591"/>
                </a:lnTo>
                <a:lnTo>
                  <a:pt x="17000" y="30967"/>
                </a:lnTo>
                <a:lnTo>
                  <a:pt x="18477" y="33345"/>
                </a:lnTo>
                <a:lnTo>
                  <a:pt x="19462" y="35723"/>
                </a:lnTo>
                <a:lnTo>
                  <a:pt x="20118" y="38103"/>
                </a:lnTo>
                <a:lnTo>
                  <a:pt x="22143" y="40483"/>
                </a:lnTo>
                <a:lnTo>
                  <a:pt x="25081" y="42864"/>
                </a:lnTo>
                <a:lnTo>
                  <a:pt x="28627" y="45244"/>
                </a:lnTo>
                <a:lnTo>
                  <a:pt x="31785" y="47625"/>
                </a:lnTo>
                <a:lnTo>
                  <a:pt x="34684" y="50006"/>
                </a:lnTo>
                <a:lnTo>
                  <a:pt x="37410" y="52388"/>
                </a:lnTo>
                <a:lnTo>
                  <a:pt x="40021" y="54769"/>
                </a:lnTo>
                <a:lnTo>
                  <a:pt x="45040" y="59531"/>
                </a:lnTo>
                <a:lnTo>
                  <a:pt x="47489" y="61119"/>
                </a:lnTo>
                <a:lnTo>
                  <a:pt x="49916" y="62177"/>
                </a:lnTo>
                <a:lnTo>
                  <a:pt x="52327" y="62882"/>
                </a:lnTo>
                <a:lnTo>
                  <a:pt x="55522" y="64147"/>
                </a:lnTo>
                <a:lnTo>
                  <a:pt x="59240" y="65783"/>
                </a:lnTo>
                <a:lnTo>
                  <a:pt x="67604" y="69718"/>
                </a:lnTo>
                <a:lnTo>
                  <a:pt x="76613" y="74113"/>
                </a:lnTo>
                <a:lnTo>
                  <a:pt x="80445" y="75602"/>
                </a:lnTo>
                <a:lnTo>
                  <a:pt x="83792" y="76595"/>
                </a:lnTo>
                <a:lnTo>
                  <a:pt x="86818" y="77257"/>
                </a:lnTo>
                <a:lnTo>
                  <a:pt x="90422" y="77698"/>
                </a:lnTo>
                <a:lnTo>
                  <a:pt x="94413" y="77993"/>
                </a:lnTo>
                <a:lnTo>
                  <a:pt x="102286" y="78319"/>
                </a:lnTo>
                <a:lnTo>
                  <a:pt x="114300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1"/>
          <p:cNvSpPr/>
          <p:nvPr/>
        </p:nvSpPr>
        <p:spPr>
          <a:xfrm>
            <a:off x="3393281" y="1014412"/>
            <a:ext cx="92870" cy="85726"/>
          </a:xfrm>
          <a:custGeom>
            <a:avLst/>
            <a:gdLst/>
            <a:ahLst/>
            <a:cxnLst/>
            <a:rect l="0" t="0" r="0" b="0"/>
            <a:pathLst>
              <a:path w="92870" h="85726">
                <a:moveTo>
                  <a:pt x="92869" y="0"/>
                </a:moveTo>
                <a:lnTo>
                  <a:pt x="86718" y="6151"/>
                </a:lnTo>
                <a:lnTo>
                  <a:pt x="84049" y="6702"/>
                </a:lnTo>
                <a:lnTo>
                  <a:pt x="82227" y="6850"/>
                </a:lnTo>
                <a:lnTo>
                  <a:pt x="80218" y="7741"/>
                </a:lnTo>
                <a:lnTo>
                  <a:pt x="78085" y="9130"/>
                </a:lnTo>
                <a:lnTo>
                  <a:pt x="75869" y="10849"/>
                </a:lnTo>
                <a:lnTo>
                  <a:pt x="73598" y="13583"/>
                </a:lnTo>
                <a:lnTo>
                  <a:pt x="71290" y="16993"/>
                </a:lnTo>
                <a:lnTo>
                  <a:pt x="68958" y="20853"/>
                </a:lnTo>
                <a:lnTo>
                  <a:pt x="65816" y="25015"/>
                </a:lnTo>
                <a:lnTo>
                  <a:pt x="62134" y="29377"/>
                </a:lnTo>
                <a:lnTo>
                  <a:pt x="58091" y="33872"/>
                </a:lnTo>
                <a:lnTo>
                  <a:pt x="53808" y="37663"/>
                </a:lnTo>
                <a:lnTo>
                  <a:pt x="49366" y="40983"/>
                </a:lnTo>
                <a:lnTo>
                  <a:pt x="44817" y="43991"/>
                </a:lnTo>
                <a:lnTo>
                  <a:pt x="40990" y="47584"/>
                </a:lnTo>
                <a:lnTo>
                  <a:pt x="37646" y="51566"/>
                </a:lnTo>
                <a:lnTo>
                  <a:pt x="34622" y="55809"/>
                </a:lnTo>
                <a:lnTo>
                  <a:pt x="31019" y="59431"/>
                </a:lnTo>
                <a:lnTo>
                  <a:pt x="27029" y="62639"/>
                </a:lnTo>
                <a:lnTo>
                  <a:pt x="22782" y="65572"/>
                </a:lnTo>
                <a:lnTo>
                  <a:pt x="18363" y="69115"/>
                </a:lnTo>
                <a:lnTo>
                  <a:pt x="13830" y="73064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2"/>
          <p:cNvSpPr/>
          <p:nvPr/>
        </p:nvSpPr>
        <p:spPr>
          <a:xfrm>
            <a:off x="415462" y="2014566"/>
            <a:ext cx="148895" cy="228270"/>
          </a:xfrm>
          <a:custGeom>
            <a:avLst/>
            <a:gdLst/>
            <a:ahLst/>
            <a:cxnLst/>
            <a:rect l="0" t="0" r="0" b="0"/>
            <a:pathLst>
              <a:path w="148895" h="228270">
                <a:moveTo>
                  <a:pt x="6019" y="42834"/>
                </a:moveTo>
                <a:lnTo>
                  <a:pt x="6019" y="39041"/>
                </a:lnTo>
                <a:lnTo>
                  <a:pt x="5225" y="37924"/>
                </a:lnTo>
                <a:lnTo>
                  <a:pt x="3902" y="37179"/>
                </a:lnTo>
                <a:lnTo>
                  <a:pt x="2226" y="36683"/>
                </a:lnTo>
                <a:lnTo>
                  <a:pt x="1903" y="35558"/>
                </a:lnTo>
                <a:lnTo>
                  <a:pt x="2481" y="34014"/>
                </a:lnTo>
                <a:lnTo>
                  <a:pt x="5812" y="28866"/>
                </a:lnTo>
                <a:lnTo>
                  <a:pt x="9750" y="24848"/>
                </a:lnTo>
                <a:lnTo>
                  <a:pt x="11681" y="23700"/>
                </a:lnTo>
                <a:lnTo>
                  <a:pt x="15944" y="22424"/>
                </a:lnTo>
                <a:lnTo>
                  <a:pt x="20484" y="19740"/>
                </a:lnTo>
                <a:lnTo>
                  <a:pt x="22806" y="17912"/>
                </a:lnTo>
                <a:lnTo>
                  <a:pt x="25942" y="15901"/>
                </a:lnTo>
                <a:lnTo>
                  <a:pt x="29619" y="13766"/>
                </a:lnTo>
                <a:lnTo>
                  <a:pt x="33659" y="11549"/>
                </a:lnTo>
                <a:lnTo>
                  <a:pt x="37145" y="10071"/>
                </a:lnTo>
                <a:lnTo>
                  <a:pt x="40264" y="9086"/>
                </a:lnTo>
                <a:lnTo>
                  <a:pt x="43136" y="8429"/>
                </a:lnTo>
                <a:lnTo>
                  <a:pt x="46639" y="7197"/>
                </a:lnTo>
                <a:lnTo>
                  <a:pt x="50561" y="5582"/>
                </a:lnTo>
                <a:lnTo>
                  <a:pt x="54764" y="3712"/>
                </a:lnTo>
                <a:lnTo>
                  <a:pt x="59153" y="2465"/>
                </a:lnTo>
                <a:lnTo>
                  <a:pt x="63667" y="1633"/>
                </a:lnTo>
                <a:lnTo>
                  <a:pt x="68263" y="1079"/>
                </a:lnTo>
                <a:lnTo>
                  <a:pt x="72121" y="710"/>
                </a:lnTo>
                <a:lnTo>
                  <a:pt x="75487" y="464"/>
                </a:lnTo>
                <a:lnTo>
                  <a:pt x="78525" y="299"/>
                </a:lnTo>
                <a:lnTo>
                  <a:pt x="86133" y="117"/>
                </a:lnTo>
                <a:lnTo>
                  <a:pt x="100161" y="0"/>
                </a:lnTo>
                <a:lnTo>
                  <a:pt x="103705" y="784"/>
                </a:lnTo>
                <a:lnTo>
                  <a:pt x="107655" y="2101"/>
                </a:lnTo>
                <a:lnTo>
                  <a:pt x="111876" y="3772"/>
                </a:lnTo>
                <a:lnTo>
                  <a:pt x="115484" y="4886"/>
                </a:lnTo>
                <a:lnTo>
                  <a:pt x="118683" y="5629"/>
                </a:lnTo>
                <a:lnTo>
                  <a:pt x="121610" y="6124"/>
                </a:lnTo>
                <a:lnTo>
                  <a:pt x="123561" y="8042"/>
                </a:lnTo>
                <a:lnTo>
                  <a:pt x="124861" y="10908"/>
                </a:lnTo>
                <a:lnTo>
                  <a:pt x="125728" y="14406"/>
                </a:lnTo>
                <a:lnTo>
                  <a:pt x="127100" y="16738"/>
                </a:lnTo>
                <a:lnTo>
                  <a:pt x="128808" y="18293"/>
                </a:lnTo>
                <a:lnTo>
                  <a:pt x="130741" y="19329"/>
                </a:lnTo>
                <a:lnTo>
                  <a:pt x="132029" y="21608"/>
                </a:lnTo>
                <a:lnTo>
                  <a:pt x="133461" y="28373"/>
                </a:lnTo>
                <a:lnTo>
                  <a:pt x="134097" y="34554"/>
                </a:lnTo>
                <a:lnTo>
                  <a:pt x="134380" y="40741"/>
                </a:lnTo>
                <a:lnTo>
                  <a:pt x="134506" y="48783"/>
                </a:lnTo>
                <a:lnTo>
                  <a:pt x="133745" y="53150"/>
                </a:lnTo>
                <a:lnTo>
                  <a:pt x="132445" y="57648"/>
                </a:lnTo>
                <a:lnTo>
                  <a:pt x="130784" y="62235"/>
                </a:lnTo>
                <a:lnTo>
                  <a:pt x="128089" y="66880"/>
                </a:lnTo>
                <a:lnTo>
                  <a:pt x="124705" y="71565"/>
                </a:lnTo>
                <a:lnTo>
                  <a:pt x="120862" y="76275"/>
                </a:lnTo>
                <a:lnTo>
                  <a:pt x="116712" y="81003"/>
                </a:lnTo>
                <a:lnTo>
                  <a:pt x="112358" y="85743"/>
                </a:lnTo>
                <a:lnTo>
                  <a:pt x="103287" y="95242"/>
                </a:lnTo>
                <a:lnTo>
                  <a:pt x="51258" y="147609"/>
                </a:lnTo>
                <a:lnTo>
                  <a:pt x="47291" y="152371"/>
                </a:lnTo>
                <a:lnTo>
                  <a:pt x="43852" y="157134"/>
                </a:lnTo>
                <a:lnTo>
                  <a:pt x="40766" y="161896"/>
                </a:lnTo>
                <a:lnTo>
                  <a:pt x="37121" y="165865"/>
                </a:lnTo>
                <a:lnTo>
                  <a:pt x="33104" y="169304"/>
                </a:lnTo>
                <a:lnTo>
                  <a:pt x="28838" y="172391"/>
                </a:lnTo>
                <a:lnTo>
                  <a:pt x="25200" y="176036"/>
                </a:lnTo>
                <a:lnTo>
                  <a:pt x="21981" y="180054"/>
                </a:lnTo>
                <a:lnTo>
                  <a:pt x="19042" y="184320"/>
                </a:lnTo>
                <a:lnTo>
                  <a:pt x="16288" y="187958"/>
                </a:lnTo>
                <a:lnTo>
                  <a:pt x="13659" y="191177"/>
                </a:lnTo>
                <a:lnTo>
                  <a:pt x="7528" y="198254"/>
                </a:lnTo>
                <a:lnTo>
                  <a:pt x="4573" y="201339"/>
                </a:lnTo>
                <a:lnTo>
                  <a:pt x="2674" y="203272"/>
                </a:lnTo>
                <a:lnTo>
                  <a:pt x="1407" y="205355"/>
                </a:lnTo>
                <a:lnTo>
                  <a:pt x="0" y="209786"/>
                </a:lnTo>
                <a:lnTo>
                  <a:pt x="419" y="211285"/>
                </a:lnTo>
                <a:lnTo>
                  <a:pt x="1492" y="212285"/>
                </a:lnTo>
                <a:lnTo>
                  <a:pt x="5125" y="213889"/>
                </a:lnTo>
                <a:lnTo>
                  <a:pt x="9546" y="217959"/>
                </a:lnTo>
                <a:lnTo>
                  <a:pt x="11545" y="219115"/>
                </a:lnTo>
                <a:lnTo>
                  <a:pt x="15883" y="220400"/>
                </a:lnTo>
                <a:lnTo>
                  <a:pt x="20457" y="220970"/>
                </a:lnTo>
                <a:lnTo>
                  <a:pt x="22788" y="221123"/>
                </a:lnTo>
                <a:lnTo>
                  <a:pt x="25930" y="222018"/>
                </a:lnTo>
                <a:lnTo>
                  <a:pt x="29611" y="223409"/>
                </a:lnTo>
                <a:lnTo>
                  <a:pt x="33653" y="225129"/>
                </a:lnTo>
                <a:lnTo>
                  <a:pt x="37142" y="226277"/>
                </a:lnTo>
                <a:lnTo>
                  <a:pt x="40261" y="227041"/>
                </a:lnTo>
                <a:lnTo>
                  <a:pt x="43135" y="227551"/>
                </a:lnTo>
                <a:lnTo>
                  <a:pt x="46638" y="227891"/>
                </a:lnTo>
                <a:lnTo>
                  <a:pt x="50561" y="228118"/>
                </a:lnTo>
                <a:lnTo>
                  <a:pt x="54763" y="228269"/>
                </a:lnTo>
                <a:lnTo>
                  <a:pt x="59153" y="227576"/>
                </a:lnTo>
                <a:lnTo>
                  <a:pt x="63666" y="226320"/>
                </a:lnTo>
                <a:lnTo>
                  <a:pt x="68263" y="224689"/>
                </a:lnTo>
                <a:lnTo>
                  <a:pt x="72121" y="223602"/>
                </a:lnTo>
                <a:lnTo>
                  <a:pt x="75487" y="222877"/>
                </a:lnTo>
                <a:lnTo>
                  <a:pt x="78525" y="222394"/>
                </a:lnTo>
                <a:lnTo>
                  <a:pt x="82137" y="222072"/>
                </a:lnTo>
                <a:lnTo>
                  <a:pt x="86133" y="221857"/>
                </a:lnTo>
                <a:lnTo>
                  <a:pt x="90385" y="221714"/>
                </a:lnTo>
                <a:lnTo>
                  <a:pt x="94013" y="220824"/>
                </a:lnTo>
                <a:lnTo>
                  <a:pt x="97225" y="219438"/>
                </a:lnTo>
                <a:lnTo>
                  <a:pt x="100161" y="217720"/>
                </a:lnTo>
                <a:lnTo>
                  <a:pt x="103705" y="215781"/>
                </a:lnTo>
                <a:lnTo>
                  <a:pt x="111876" y="211509"/>
                </a:lnTo>
                <a:lnTo>
                  <a:pt x="116278" y="210053"/>
                </a:lnTo>
                <a:lnTo>
                  <a:pt x="120800" y="209082"/>
                </a:lnTo>
                <a:lnTo>
                  <a:pt x="125402" y="208434"/>
                </a:lnTo>
                <a:lnTo>
                  <a:pt x="130058" y="207209"/>
                </a:lnTo>
                <a:lnTo>
                  <a:pt x="134749" y="205598"/>
                </a:lnTo>
                <a:lnTo>
                  <a:pt x="148894" y="1999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3"/>
          <p:cNvSpPr/>
          <p:nvPr/>
        </p:nvSpPr>
        <p:spPr>
          <a:xfrm>
            <a:off x="614656" y="2085978"/>
            <a:ext cx="228286" cy="271336"/>
          </a:xfrm>
          <a:custGeom>
            <a:avLst/>
            <a:gdLst/>
            <a:ahLst/>
            <a:cxnLst/>
            <a:rect l="0" t="0" r="0" b="0"/>
            <a:pathLst>
              <a:path w="228286" h="271336">
                <a:moveTo>
                  <a:pt x="6850" y="14284"/>
                </a:moveTo>
                <a:lnTo>
                  <a:pt x="0" y="14284"/>
                </a:lnTo>
                <a:lnTo>
                  <a:pt x="5883" y="20435"/>
                </a:lnTo>
                <a:lnTo>
                  <a:pt x="6420" y="23103"/>
                </a:lnTo>
                <a:lnTo>
                  <a:pt x="6563" y="24926"/>
                </a:lnTo>
                <a:lnTo>
                  <a:pt x="7452" y="26141"/>
                </a:lnTo>
                <a:lnTo>
                  <a:pt x="8839" y="26951"/>
                </a:lnTo>
                <a:lnTo>
                  <a:pt x="10557" y="27491"/>
                </a:lnTo>
                <a:lnTo>
                  <a:pt x="14583" y="30208"/>
                </a:lnTo>
                <a:lnTo>
                  <a:pt x="16768" y="32044"/>
                </a:lnTo>
                <a:lnTo>
                  <a:pt x="21312" y="38317"/>
                </a:lnTo>
                <a:lnTo>
                  <a:pt x="25184" y="45603"/>
                </a:lnTo>
                <a:lnTo>
                  <a:pt x="26904" y="51487"/>
                </a:lnTo>
                <a:lnTo>
                  <a:pt x="27669" y="58864"/>
                </a:lnTo>
                <a:lnTo>
                  <a:pt x="27873" y="63054"/>
                </a:lnTo>
                <a:lnTo>
                  <a:pt x="28803" y="66641"/>
                </a:lnTo>
                <a:lnTo>
                  <a:pt x="31952" y="72744"/>
                </a:lnTo>
                <a:lnTo>
                  <a:pt x="38188" y="80641"/>
                </a:lnTo>
                <a:lnTo>
                  <a:pt x="44855" y="87697"/>
                </a:lnTo>
                <a:lnTo>
                  <a:pt x="66097" y="109231"/>
                </a:lnTo>
                <a:lnTo>
                  <a:pt x="68573" y="110920"/>
                </a:lnTo>
                <a:lnTo>
                  <a:pt x="73441" y="112796"/>
                </a:lnTo>
                <a:lnTo>
                  <a:pt x="80366" y="115746"/>
                </a:lnTo>
                <a:lnTo>
                  <a:pt x="84436" y="117644"/>
                </a:lnTo>
                <a:lnTo>
                  <a:pt x="91074" y="119753"/>
                </a:lnTo>
                <a:lnTo>
                  <a:pt x="96670" y="120690"/>
                </a:lnTo>
                <a:lnTo>
                  <a:pt x="101803" y="121107"/>
                </a:lnTo>
                <a:lnTo>
                  <a:pt x="106731" y="121292"/>
                </a:lnTo>
                <a:lnTo>
                  <a:pt x="109156" y="121341"/>
                </a:lnTo>
                <a:lnTo>
                  <a:pt x="111566" y="120581"/>
                </a:lnTo>
                <a:lnTo>
                  <a:pt x="116361" y="117619"/>
                </a:lnTo>
                <a:lnTo>
                  <a:pt x="121138" y="113656"/>
                </a:lnTo>
                <a:lnTo>
                  <a:pt x="123523" y="111489"/>
                </a:lnTo>
                <a:lnTo>
                  <a:pt x="126701" y="110043"/>
                </a:lnTo>
                <a:lnTo>
                  <a:pt x="130407" y="109080"/>
                </a:lnTo>
                <a:lnTo>
                  <a:pt x="134465" y="108438"/>
                </a:lnTo>
                <a:lnTo>
                  <a:pt x="137964" y="106422"/>
                </a:lnTo>
                <a:lnTo>
                  <a:pt x="143969" y="99949"/>
                </a:lnTo>
                <a:lnTo>
                  <a:pt x="149283" y="93897"/>
                </a:lnTo>
                <a:lnTo>
                  <a:pt x="154291" y="88561"/>
                </a:lnTo>
                <a:lnTo>
                  <a:pt x="159162" y="83544"/>
                </a:lnTo>
                <a:lnTo>
                  <a:pt x="163973" y="76552"/>
                </a:lnTo>
                <a:lnTo>
                  <a:pt x="167964" y="68946"/>
                </a:lnTo>
                <a:lnTo>
                  <a:pt x="169737" y="62920"/>
                </a:lnTo>
                <a:lnTo>
                  <a:pt x="172642" y="55479"/>
                </a:lnTo>
                <a:lnTo>
                  <a:pt x="176579" y="47674"/>
                </a:lnTo>
                <a:lnTo>
                  <a:pt x="180975" y="41559"/>
                </a:lnTo>
                <a:lnTo>
                  <a:pt x="181670" y="38024"/>
                </a:lnTo>
                <a:lnTo>
                  <a:pt x="181341" y="34079"/>
                </a:lnTo>
                <a:lnTo>
                  <a:pt x="179651" y="26257"/>
                </a:lnTo>
                <a:lnTo>
                  <a:pt x="178900" y="20134"/>
                </a:lnTo>
                <a:lnTo>
                  <a:pt x="179494" y="17391"/>
                </a:lnTo>
                <a:lnTo>
                  <a:pt x="182270" y="12225"/>
                </a:lnTo>
                <a:lnTo>
                  <a:pt x="182534" y="9736"/>
                </a:lnTo>
                <a:lnTo>
                  <a:pt x="181916" y="7283"/>
                </a:lnTo>
                <a:lnTo>
                  <a:pt x="180711" y="4854"/>
                </a:lnTo>
                <a:lnTo>
                  <a:pt x="180701" y="3235"/>
                </a:lnTo>
                <a:lnTo>
                  <a:pt x="181488" y="2156"/>
                </a:lnTo>
                <a:lnTo>
                  <a:pt x="185212" y="123"/>
                </a:lnTo>
                <a:lnTo>
                  <a:pt x="178588" y="0"/>
                </a:lnTo>
                <a:lnTo>
                  <a:pt x="178385" y="3790"/>
                </a:lnTo>
                <a:lnTo>
                  <a:pt x="177563" y="5700"/>
                </a:lnTo>
                <a:lnTo>
                  <a:pt x="174533" y="9940"/>
                </a:lnTo>
                <a:lnTo>
                  <a:pt x="174201" y="12182"/>
                </a:lnTo>
                <a:lnTo>
                  <a:pt x="174773" y="14470"/>
                </a:lnTo>
                <a:lnTo>
                  <a:pt x="175949" y="16789"/>
                </a:lnTo>
                <a:lnTo>
                  <a:pt x="177255" y="23600"/>
                </a:lnTo>
                <a:lnTo>
                  <a:pt x="177603" y="27638"/>
                </a:lnTo>
                <a:lnTo>
                  <a:pt x="178629" y="31124"/>
                </a:lnTo>
                <a:lnTo>
                  <a:pt x="181886" y="37114"/>
                </a:lnTo>
                <a:lnTo>
                  <a:pt x="185979" y="44539"/>
                </a:lnTo>
                <a:lnTo>
                  <a:pt x="195074" y="62241"/>
                </a:lnTo>
                <a:lnTo>
                  <a:pt x="209265" y="90513"/>
                </a:lnTo>
                <a:lnTo>
                  <a:pt x="210850" y="95266"/>
                </a:lnTo>
                <a:lnTo>
                  <a:pt x="211906" y="100022"/>
                </a:lnTo>
                <a:lnTo>
                  <a:pt x="212610" y="104780"/>
                </a:lnTo>
                <a:lnTo>
                  <a:pt x="213873" y="109540"/>
                </a:lnTo>
                <a:lnTo>
                  <a:pt x="215509" y="114300"/>
                </a:lnTo>
                <a:lnTo>
                  <a:pt x="217394" y="119062"/>
                </a:lnTo>
                <a:lnTo>
                  <a:pt x="221604" y="126468"/>
                </a:lnTo>
                <a:lnTo>
                  <a:pt x="223838" y="129555"/>
                </a:lnTo>
                <a:lnTo>
                  <a:pt x="224534" y="133200"/>
                </a:lnTo>
                <a:lnTo>
                  <a:pt x="224204" y="137218"/>
                </a:lnTo>
                <a:lnTo>
                  <a:pt x="223190" y="141483"/>
                </a:lnTo>
                <a:lnTo>
                  <a:pt x="223308" y="145915"/>
                </a:lnTo>
                <a:lnTo>
                  <a:pt x="224180" y="150457"/>
                </a:lnTo>
                <a:lnTo>
                  <a:pt x="225555" y="155072"/>
                </a:lnTo>
                <a:lnTo>
                  <a:pt x="226472" y="159737"/>
                </a:lnTo>
                <a:lnTo>
                  <a:pt x="227083" y="164434"/>
                </a:lnTo>
                <a:lnTo>
                  <a:pt x="227491" y="169152"/>
                </a:lnTo>
                <a:lnTo>
                  <a:pt x="227944" y="176512"/>
                </a:lnTo>
                <a:lnTo>
                  <a:pt x="228145" y="183223"/>
                </a:lnTo>
                <a:lnTo>
                  <a:pt x="228285" y="205080"/>
                </a:lnTo>
                <a:lnTo>
                  <a:pt x="227498" y="208951"/>
                </a:lnTo>
                <a:lnTo>
                  <a:pt x="224507" y="215367"/>
                </a:lnTo>
                <a:lnTo>
                  <a:pt x="216120" y="226748"/>
                </a:lnTo>
                <a:lnTo>
                  <a:pt x="211513" y="234654"/>
                </a:lnTo>
                <a:lnTo>
                  <a:pt x="206820" y="241343"/>
                </a:lnTo>
                <a:lnTo>
                  <a:pt x="204457" y="244238"/>
                </a:lnTo>
                <a:lnTo>
                  <a:pt x="197598" y="249571"/>
                </a:lnTo>
                <a:lnTo>
                  <a:pt x="193546" y="252105"/>
                </a:lnTo>
                <a:lnTo>
                  <a:pt x="189258" y="254587"/>
                </a:lnTo>
                <a:lnTo>
                  <a:pt x="180260" y="259463"/>
                </a:lnTo>
                <a:lnTo>
                  <a:pt x="166269" y="266670"/>
                </a:lnTo>
                <a:lnTo>
                  <a:pt x="161548" y="268266"/>
                </a:lnTo>
                <a:lnTo>
                  <a:pt x="156813" y="269331"/>
                </a:lnTo>
                <a:lnTo>
                  <a:pt x="152069" y="270040"/>
                </a:lnTo>
                <a:lnTo>
                  <a:pt x="148113" y="270513"/>
                </a:lnTo>
                <a:lnTo>
                  <a:pt x="141600" y="271039"/>
                </a:lnTo>
                <a:lnTo>
                  <a:pt x="136060" y="271272"/>
                </a:lnTo>
                <a:lnTo>
                  <a:pt x="133471" y="271335"/>
                </a:lnTo>
                <a:lnTo>
                  <a:pt x="130951" y="270582"/>
                </a:lnTo>
                <a:lnTo>
                  <a:pt x="126035" y="267630"/>
                </a:lnTo>
                <a:lnTo>
                  <a:pt x="119088" y="265788"/>
                </a:lnTo>
                <a:lnTo>
                  <a:pt x="115013" y="265297"/>
                </a:lnTo>
                <a:lnTo>
                  <a:pt x="111502" y="264176"/>
                </a:lnTo>
                <a:lnTo>
                  <a:pt x="105485" y="260814"/>
                </a:lnTo>
                <a:lnTo>
                  <a:pt x="100165" y="258790"/>
                </a:lnTo>
                <a:lnTo>
                  <a:pt x="97635" y="258251"/>
                </a:lnTo>
                <a:lnTo>
                  <a:pt x="92707" y="255534"/>
                </a:lnTo>
                <a:lnTo>
                  <a:pt x="90282" y="253699"/>
                </a:lnTo>
                <a:lnTo>
                  <a:pt x="88665" y="251682"/>
                </a:lnTo>
                <a:lnTo>
                  <a:pt x="87587" y="249543"/>
                </a:lnTo>
                <a:lnTo>
                  <a:pt x="86868" y="247323"/>
                </a:lnTo>
                <a:lnTo>
                  <a:pt x="83953" y="242740"/>
                </a:lnTo>
                <a:lnTo>
                  <a:pt x="82064" y="240407"/>
                </a:lnTo>
                <a:lnTo>
                  <a:pt x="80805" y="238058"/>
                </a:lnTo>
                <a:lnTo>
                  <a:pt x="78240" y="230959"/>
                </a:lnTo>
                <a:lnTo>
                  <a:pt x="76668" y="228584"/>
                </a:lnTo>
                <a:lnTo>
                  <a:pt x="71144" y="2214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4"/>
          <p:cNvSpPr/>
          <p:nvPr/>
        </p:nvSpPr>
        <p:spPr>
          <a:xfrm>
            <a:off x="935831" y="2100352"/>
            <a:ext cx="135732" cy="21342"/>
          </a:xfrm>
          <a:custGeom>
            <a:avLst/>
            <a:gdLst/>
            <a:ahLst/>
            <a:cxnLst/>
            <a:rect l="0" t="0" r="0" b="0"/>
            <a:pathLst>
              <a:path w="135732" h="21342">
                <a:moveTo>
                  <a:pt x="0" y="21341"/>
                </a:moveTo>
                <a:lnTo>
                  <a:pt x="6150" y="21341"/>
                </a:lnTo>
                <a:lnTo>
                  <a:pt x="7275" y="20548"/>
                </a:lnTo>
                <a:lnTo>
                  <a:pt x="8819" y="19225"/>
                </a:lnTo>
                <a:lnTo>
                  <a:pt x="10642" y="17549"/>
                </a:lnTo>
                <a:lnTo>
                  <a:pt x="12651" y="16432"/>
                </a:lnTo>
                <a:lnTo>
                  <a:pt x="14784" y="15687"/>
                </a:lnTo>
                <a:lnTo>
                  <a:pt x="16999" y="15190"/>
                </a:lnTo>
                <a:lnTo>
                  <a:pt x="20064" y="14860"/>
                </a:lnTo>
                <a:lnTo>
                  <a:pt x="23695" y="14639"/>
                </a:lnTo>
                <a:lnTo>
                  <a:pt x="31962" y="14394"/>
                </a:lnTo>
                <a:lnTo>
                  <a:pt x="40928" y="14285"/>
                </a:lnTo>
                <a:lnTo>
                  <a:pt x="45542" y="13462"/>
                </a:lnTo>
                <a:lnTo>
                  <a:pt x="50205" y="12120"/>
                </a:lnTo>
                <a:lnTo>
                  <a:pt x="54901" y="10431"/>
                </a:lnTo>
                <a:lnTo>
                  <a:pt x="60413" y="9305"/>
                </a:lnTo>
                <a:lnTo>
                  <a:pt x="66469" y="8555"/>
                </a:lnTo>
                <a:lnTo>
                  <a:pt x="72888" y="8054"/>
                </a:lnTo>
                <a:lnTo>
                  <a:pt x="78754" y="7721"/>
                </a:lnTo>
                <a:lnTo>
                  <a:pt x="89506" y="7350"/>
                </a:lnTo>
                <a:lnTo>
                  <a:pt x="94595" y="6458"/>
                </a:lnTo>
                <a:lnTo>
                  <a:pt x="99576" y="5069"/>
                </a:lnTo>
                <a:lnTo>
                  <a:pt x="104484" y="3349"/>
                </a:lnTo>
                <a:lnTo>
                  <a:pt x="109343" y="2203"/>
                </a:lnTo>
                <a:lnTo>
                  <a:pt x="114170" y="1438"/>
                </a:lnTo>
                <a:lnTo>
                  <a:pt x="118976" y="929"/>
                </a:lnTo>
                <a:lnTo>
                  <a:pt x="122974" y="589"/>
                </a:lnTo>
                <a:lnTo>
                  <a:pt x="126432" y="363"/>
                </a:lnTo>
                <a:lnTo>
                  <a:pt x="133894" y="0"/>
                </a:lnTo>
                <a:lnTo>
                  <a:pt x="134506" y="763"/>
                </a:lnTo>
                <a:lnTo>
                  <a:pt x="134915" y="2066"/>
                </a:lnTo>
                <a:lnTo>
                  <a:pt x="135731" y="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5"/>
          <p:cNvSpPr/>
          <p:nvPr/>
        </p:nvSpPr>
        <p:spPr>
          <a:xfrm>
            <a:off x="1000125" y="2171700"/>
            <a:ext cx="107157" cy="14287"/>
          </a:xfrm>
          <a:custGeom>
            <a:avLst/>
            <a:gdLst/>
            <a:ahLst/>
            <a:cxnLst/>
            <a:rect l="0" t="0" r="0" b="0"/>
            <a:pathLst>
              <a:path w="107157" h="14287">
                <a:moveTo>
                  <a:pt x="0" y="0"/>
                </a:moveTo>
                <a:lnTo>
                  <a:pt x="0" y="13268"/>
                </a:lnTo>
                <a:lnTo>
                  <a:pt x="793" y="13608"/>
                </a:lnTo>
                <a:lnTo>
                  <a:pt x="3792" y="13985"/>
                </a:lnTo>
                <a:lnTo>
                  <a:pt x="6150" y="14198"/>
                </a:lnTo>
                <a:lnTo>
                  <a:pt x="23150" y="14279"/>
                </a:lnTo>
                <a:lnTo>
                  <a:pt x="41834" y="14286"/>
                </a:lnTo>
                <a:lnTo>
                  <a:pt x="46145" y="13493"/>
                </a:lnTo>
                <a:lnTo>
                  <a:pt x="50607" y="12170"/>
                </a:lnTo>
                <a:lnTo>
                  <a:pt x="55169" y="10495"/>
                </a:lnTo>
                <a:lnTo>
                  <a:pt x="59798" y="9377"/>
                </a:lnTo>
                <a:lnTo>
                  <a:pt x="64471" y="8633"/>
                </a:lnTo>
                <a:lnTo>
                  <a:pt x="69175" y="8136"/>
                </a:lnTo>
                <a:lnTo>
                  <a:pt x="73898" y="7805"/>
                </a:lnTo>
                <a:lnTo>
                  <a:pt x="78633" y="7585"/>
                </a:lnTo>
                <a:lnTo>
                  <a:pt x="88129" y="7339"/>
                </a:lnTo>
                <a:lnTo>
                  <a:pt x="10715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6"/>
          <p:cNvSpPr/>
          <p:nvPr/>
        </p:nvSpPr>
        <p:spPr>
          <a:xfrm>
            <a:off x="1279724" y="2085975"/>
            <a:ext cx="113308" cy="28576"/>
          </a:xfrm>
          <a:custGeom>
            <a:avLst/>
            <a:gdLst/>
            <a:ahLst/>
            <a:cxnLst/>
            <a:rect l="0" t="0" r="0" b="0"/>
            <a:pathLst>
              <a:path w="113308" h="28576">
                <a:moveTo>
                  <a:pt x="6151" y="28575"/>
                </a:moveTo>
                <a:lnTo>
                  <a:pt x="0" y="28575"/>
                </a:lnTo>
                <a:lnTo>
                  <a:pt x="5882" y="28575"/>
                </a:lnTo>
                <a:lnTo>
                  <a:pt x="6765" y="27781"/>
                </a:lnTo>
                <a:lnTo>
                  <a:pt x="9863" y="24782"/>
                </a:lnTo>
                <a:lnTo>
                  <a:pt x="11801" y="23665"/>
                </a:lnTo>
                <a:lnTo>
                  <a:pt x="13886" y="22920"/>
                </a:lnTo>
                <a:lnTo>
                  <a:pt x="16070" y="22424"/>
                </a:lnTo>
                <a:lnTo>
                  <a:pt x="19114" y="22093"/>
                </a:lnTo>
                <a:lnTo>
                  <a:pt x="22730" y="21872"/>
                </a:lnTo>
                <a:lnTo>
                  <a:pt x="26729" y="21725"/>
                </a:lnTo>
                <a:lnTo>
                  <a:pt x="30188" y="20833"/>
                </a:lnTo>
                <a:lnTo>
                  <a:pt x="33288" y="19445"/>
                </a:lnTo>
                <a:lnTo>
                  <a:pt x="36148" y="17726"/>
                </a:lnTo>
                <a:lnTo>
                  <a:pt x="39643" y="16579"/>
                </a:lnTo>
                <a:lnTo>
                  <a:pt x="43560" y="15815"/>
                </a:lnTo>
                <a:lnTo>
                  <a:pt x="47759" y="15306"/>
                </a:lnTo>
                <a:lnTo>
                  <a:pt x="52146" y="14172"/>
                </a:lnTo>
                <a:lnTo>
                  <a:pt x="56658" y="12623"/>
                </a:lnTo>
                <a:lnTo>
                  <a:pt x="61253" y="10797"/>
                </a:lnTo>
                <a:lnTo>
                  <a:pt x="65111" y="9579"/>
                </a:lnTo>
                <a:lnTo>
                  <a:pt x="68476" y="8767"/>
                </a:lnTo>
                <a:lnTo>
                  <a:pt x="71513" y="8226"/>
                </a:lnTo>
                <a:lnTo>
                  <a:pt x="75126" y="7865"/>
                </a:lnTo>
                <a:lnTo>
                  <a:pt x="79121" y="7624"/>
                </a:lnTo>
                <a:lnTo>
                  <a:pt x="83373" y="7464"/>
                </a:lnTo>
                <a:lnTo>
                  <a:pt x="88588" y="6563"/>
                </a:lnTo>
                <a:lnTo>
                  <a:pt x="94447" y="5169"/>
                </a:lnTo>
                <a:lnTo>
                  <a:pt x="113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7"/>
          <p:cNvSpPr/>
          <p:nvPr/>
        </p:nvSpPr>
        <p:spPr>
          <a:xfrm>
            <a:off x="1478756" y="1964618"/>
            <a:ext cx="135732" cy="89736"/>
          </a:xfrm>
          <a:custGeom>
            <a:avLst/>
            <a:gdLst/>
            <a:ahLst/>
            <a:cxnLst/>
            <a:rect l="0" t="0" r="0" b="0"/>
            <a:pathLst>
              <a:path w="135732" h="89736">
                <a:moveTo>
                  <a:pt x="0" y="7057"/>
                </a:moveTo>
                <a:lnTo>
                  <a:pt x="0" y="3264"/>
                </a:lnTo>
                <a:lnTo>
                  <a:pt x="794" y="2147"/>
                </a:lnTo>
                <a:lnTo>
                  <a:pt x="2116" y="1402"/>
                </a:lnTo>
                <a:lnTo>
                  <a:pt x="5703" y="575"/>
                </a:lnTo>
                <a:lnTo>
                  <a:pt x="9943" y="207"/>
                </a:lnTo>
                <a:lnTo>
                  <a:pt x="13000" y="0"/>
                </a:lnTo>
                <a:lnTo>
                  <a:pt x="13429" y="765"/>
                </a:lnTo>
                <a:lnTo>
                  <a:pt x="13715" y="2068"/>
                </a:lnTo>
                <a:lnTo>
                  <a:pt x="13906" y="3731"/>
                </a:lnTo>
                <a:lnTo>
                  <a:pt x="14827" y="4840"/>
                </a:lnTo>
                <a:lnTo>
                  <a:pt x="16234" y="5579"/>
                </a:lnTo>
                <a:lnTo>
                  <a:pt x="17967" y="6071"/>
                </a:lnTo>
                <a:lnTo>
                  <a:pt x="18328" y="7193"/>
                </a:lnTo>
                <a:lnTo>
                  <a:pt x="17775" y="8735"/>
                </a:lnTo>
                <a:lnTo>
                  <a:pt x="16612" y="10557"/>
                </a:lnTo>
                <a:lnTo>
                  <a:pt x="16631" y="12565"/>
                </a:lnTo>
                <a:lnTo>
                  <a:pt x="17437" y="14698"/>
                </a:lnTo>
                <a:lnTo>
                  <a:pt x="18769" y="16913"/>
                </a:lnTo>
                <a:lnTo>
                  <a:pt x="18862" y="19977"/>
                </a:lnTo>
                <a:lnTo>
                  <a:pt x="18131" y="23608"/>
                </a:lnTo>
                <a:lnTo>
                  <a:pt x="16850" y="27616"/>
                </a:lnTo>
                <a:lnTo>
                  <a:pt x="15996" y="31081"/>
                </a:lnTo>
                <a:lnTo>
                  <a:pt x="15426" y="34186"/>
                </a:lnTo>
                <a:lnTo>
                  <a:pt x="15047" y="37049"/>
                </a:lnTo>
                <a:lnTo>
                  <a:pt x="14000" y="40545"/>
                </a:lnTo>
                <a:lnTo>
                  <a:pt x="12508" y="44464"/>
                </a:lnTo>
                <a:lnTo>
                  <a:pt x="10720" y="48663"/>
                </a:lnTo>
                <a:lnTo>
                  <a:pt x="8734" y="52257"/>
                </a:lnTo>
                <a:lnTo>
                  <a:pt x="6616" y="55446"/>
                </a:lnTo>
                <a:lnTo>
                  <a:pt x="4411" y="58367"/>
                </a:lnTo>
                <a:lnTo>
                  <a:pt x="2940" y="61107"/>
                </a:lnTo>
                <a:lnTo>
                  <a:pt x="1960" y="63727"/>
                </a:lnTo>
                <a:lnTo>
                  <a:pt x="387" y="69845"/>
                </a:lnTo>
                <a:lnTo>
                  <a:pt x="258" y="71140"/>
                </a:lnTo>
                <a:lnTo>
                  <a:pt x="172" y="72798"/>
                </a:lnTo>
                <a:lnTo>
                  <a:pt x="115" y="74697"/>
                </a:lnTo>
                <a:lnTo>
                  <a:pt x="870" y="75962"/>
                </a:lnTo>
                <a:lnTo>
                  <a:pt x="2167" y="76806"/>
                </a:lnTo>
                <a:lnTo>
                  <a:pt x="3826" y="77369"/>
                </a:lnTo>
                <a:lnTo>
                  <a:pt x="7786" y="80111"/>
                </a:lnTo>
                <a:lnTo>
                  <a:pt x="13003" y="84546"/>
                </a:lnTo>
                <a:lnTo>
                  <a:pt x="15833" y="85153"/>
                </a:lnTo>
                <a:lnTo>
                  <a:pt x="19737" y="85422"/>
                </a:lnTo>
                <a:lnTo>
                  <a:pt x="24118" y="85542"/>
                </a:lnTo>
                <a:lnTo>
                  <a:pt x="26397" y="86368"/>
                </a:lnTo>
                <a:lnTo>
                  <a:pt x="28710" y="87712"/>
                </a:lnTo>
                <a:lnTo>
                  <a:pt x="31046" y="89402"/>
                </a:lnTo>
                <a:lnTo>
                  <a:pt x="34191" y="89735"/>
                </a:lnTo>
                <a:lnTo>
                  <a:pt x="37875" y="89163"/>
                </a:lnTo>
                <a:lnTo>
                  <a:pt x="41919" y="87988"/>
                </a:lnTo>
                <a:lnTo>
                  <a:pt x="45408" y="87204"/>
                </a:lnTo>
                <a:lnTo>
                  <a:pt x="48528" y="86682"/>
                </a:lnTo>
                <a:lnTo>
                  <a:pt x="51402" y="86334"/>
                </a:lnTo>
                <a:lnTo>
                  <a:pt x="54906" y="86102"/>
                </a:lnTo>
                <a:lnTo>
                  <a:pt x="58829" y="85947"/>
                </a:lnTo>
                <a:lnTo>
                  <a:pt x="63032" y="85844"/>
                </a:lnTo>
                <a:lnTo>
                  <a:pt x="66627" y="84982"/>
                </a:lnTo>
                <a:lnTo>
                  <a:pt x="69818" y="83613"/>
                </a:lnTo>
                <a:lnTo>
                  <a:pt x="72739" y="81907"/>
                </a:lnTo>
                <a:lnTo>
                  <a:pt x="76274" y="80769"/>
                </a:lnTo>
                <a:lnTo>
                  <a:pt x="80218" y="80011"/>
                </a:lnTo>
                <a:lnTo>
                  <a:pt x="84435" y="79505"/>
                </a:lnTo>
                <a:lnTo>
                  <a:pt x="88040" y="79168"/>
                </a:lnTo>
                <a:lnTo>
                  <a:pt x="91237" y="78944"/>
                </a:lnTo>
                <a:lnTo>
                  <a:pt x="94162" y="78794"/>
                </a:lnTo>
                <a:lnTo>
                  <a:pt x="99529" y="78627"/>
                </a:lnTo>
                <a:lnTo>
                  <a:pt x="102071" y="78583"/>
                </a:lnTo>
                <a:lnTo>
                  <a:pt x="106147" y="77760"/>
                </a:lnTo>
                <a:lnTo>
                  <a:pt x="111246" y="76417"/>
                </a:lnTo>
                <a:lnTo>
                  <a:pt x="117027" y="74728"/>
                </a:lnTo>
                <a:lnTo>
                  <a:pt x="121674" y="73602"/>
                </a:lnTo>
                <a:lnTo>
                  <a:pt x="125566" y="72852"/>
                </a:lnTo>
                <a:lnTo>
                  <a:pt x="135731" y="71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8"/>
          <p:cNvSpPr/>
          <p:nvPr/>
        </p:nvSpPr>
        <p:spPr>
          <a:xfrm>
            <a:off x="1607637" y="1971675"/>
            <a:ext cx="42570" cy="214313"/>
          </a:xfrm>
          <a:custGeom>
            <a:avLst/>
            <a:gdLst/>
            <a:ahLst/>
            <a:cxnLst/>
            <a:rect l="0" t="0" r="0" b="0"/>
            <a:pathLst>
              <a:path w="42570" h="214313">
                <a:moveTo>
                  <a:pt x="6850" y="0"/>
                </a:moveTo>
                <a:lnTo>
                  <a:pt x="699" y="0"/>
                </a:lnTo>
                <a:lnTo>
                  <a:pt x="368" y="793"/>
                </a:lnTo>
                <a:lnTo>
                  <a:pt x="0" y="3792"/>
                </a:lnTo>
                <a:lnTo>
                  <a:pt x="696" y="5703"/>
                </a:lnTo>
                <a:lnTo>
                  <a:pt x="1954" y="7771"/>
                </a:lnTo>
                <a:lnTo>
                  <a:pt x="3586" y="9943"/>
                </a:lnTo>
                <a:lnTo>
                  <a:pt x="4674" y="12978"/>
                </a:lnTo>
                <a:lnTo>
                  <a:pt x="5399" y="16590"/>
                </a:lnTo>
                <a:lnTo>
                  <a:pt x="5883" y="20585"/>
                </a:lnTo>
                <a:lnTo>
                  <a:pt x="6205" y="24835"/>
                </a:lnTo>
                <a:lnTo>
                  <a:pt x="6420" y="29257"/>
                </a:lnTo>
                <a:lnTo>
                  <a:pt x="6563" y="33792"/>
                </a:lnTo>
                <a:lnTo>
                  <a:pt x="7453" y="37609"/>
                </a:lnTo>
                <a:lnTo>
                  <a:pt x="8839" y="40947"/>
                </a:lnTo>
                <a:lnTo>
                  <a:pt x="10558" y="43967"/>
                </a:lnTo>
                <a:lnTo>
                  <a:pt x="14583" y="51555"/>
                </a:lnTo>
                <a:lnTo>
                  <a:pt x="16768" y="55801"/>
                </a:lnTo>
                <a:lnTo>
                  <a:pt x="18224" y="61013"/>
                </a:lnTo>
                <a:lnTo>
                  <a:pt x="19195" y="66869"/>
                </a:lnTo>
                <a:lnTo>
                  <a:pt x="19843" y="73154"/>
                </a:lnTo>
                <a:lnTo>
                  <a:pt x="21068" y="78932"/>
                </a:lnTo>
                <a:lnTo>
                  <a:pt x="22679" y="84371"/>
                </a:lnTo>
                <a:lnTo>
                  <a:pt x="24546" y="89585"/>
                </a:lnTo>
                <a:lnTo>
                  <a:pt x="25791" y="94648"/>
                </a:lnTo>
                <a:lnTo>
                  <a:pt x="26621" y="99611"/>
                </a:lnTo>
                <a:lnTo>
                  <a:pt x="27175" y="104507"/>
                </a:lnTo>
                <a:lnTo>
                  <a:pt x="27544" y="109359"/>
                </a:lnTo>
                <a:lnTo>
                  <a:pt x="27789" y="114181"/>
                </a:lnTo>
                <a:lnTo>
                  <a:pt x="27953" y="118983"/>
                </a:lnTo>
                <a:lnTo>
                  <a:pt x="28856" y="123772"/>
                </a:lnTo>
                <a:lnTo>
                  <a:pt x="30252" y="128552"/>
                </a:lnTo>
                <a:lnTo>
                  <a:pt x="31977" y="133326"/>
                </a:lnTo>
                <a:lnTo>
                  <a:pt x="32332" y="138096"/>
                </a:lnTo>
                <a:lnTo>
                  <a:pt x="31776" y="142864"/>
                </a:lnTo>
                <a:lnTo>
                  <a:pt x="30611" y="147630"/>
                </a:lnTo>
                <a:lnTo>
                  <a:pt x="30628" y="152395"/>
                </a:lnTo>
                <a:lnTo>
                  <a:pt x="31433" y="157159"/>
                </a:lnTo>
                <a:lnTo>
                  <a:pt x="32764" y="161923"/>
                </a:lnTo>
                <a:lnTo>
                  <a:pt x="33651" y="165892"/>
                </a:lnTo>
                <a:lnTo>
                  <a:pt x="34636" y="172419"/>
                </a:lnTo>
                <a:lnTo>
                  <a:pt x="35075" y="177966"/>
                </a:lnTo>
                <a:lnTo>
                  <a:pt x="35191" y="180556"/>
                </a:lnTo>
                <a:lnTo>
                  <a:pt x="36063" y="183871"/>
                </a:lnTo>
                <a:lnTo>
                  <a:pt x="37438" y="187668"/>
                </a:lnTo>
                <a:lnTo>
                  <a:pt x="41555" y="197584"/>
                </a:lnTo>
                <a:lnTo>
                  <a:pt x="42269" y="203094"/>
                </a:lnTo>
                <a:lnTo>
                  <a:pt x="42480" y="209753"/>
                </a:lnTo>
                <a:lnTo>
                  <a:pt x="42569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9"/>
          <p:cNvSpPr/>
          <p:nvPr/>
        </p:nvSpPr>
        <p:spPr>
          <a:xfrm>
            <a:off x="1728787" y="2050256"/>
            <a:ext cx="192882" cy="135732"/>
          </a:xfrm>
          <a:custGeom>
            <a:avLst/>
            <a:gdLst/>
            <a:ahLst/>
            <a:cxnLst/>
            <a:rect l="0" t="0" r="0" b="0"/>
            <a:pathLst>
              <a:path w="192882" h="135732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1391" y="4909"/>
                </a:lnTo>
                <a:lnTo>
                  <a:pt x="13000" y="6151"/>
                </a:lnTo>
                <a:lnTo>
                  <a:pt x="17949" y="6702"/>
                </a:lnTo>
                <a:lnTo>
                  <a:pt x="21491" y="6849"/>
                </a:lnTo>
                <a:lnTo>
                  <a:pt x="24646" y="7741"/>
                </a:lnTo>
                <a:lnTo>
                  <a:pt x="30268" y="10849"/>
                </a:lnTo>
                <a:lnTo>
                  <a:pt x="35413" y="14876"/>
                </a:lnTo>
                <a:lnTo>
                  <a:pt x="37896" y="17061"/>
                </a:lnTo>
                <a:lnTo>
                  <a:pt x="44889" y="23722"/>
                </a:lnTo>
                <a:lnTo>
                  <a:pt x="79881" y="58454"/>
                </a:lnTo>
                <a:lnTo>
                  <a:pt x="82623" y="61988"/>
                </a:lnTo>
                <a:lnTo>
                  <a:pt x="85244" y="65931"/>
                </a:lnTo>
                <a:lnTo>
                  <a:pt x="87786" y="70148"/>
                </a:lnTo>
                <a:lnTo>
                  <a:pt x="91068" y="73753"/>
                </a:lnTo>
                <a:lnTo>
                  <a:pt x="94843" y="76950"/>
                </a:lnTo>
                <a:lnTo>
                  <a:pt x="98947" y="79875"/>
                </a:lnTo>
                <a:lnTo>
                  <a:pt x="103271" y="83412"/>
                </a:lnTo>
                <a:lnTo>
                  <a:pt x="107741" y="87358"/>
                </a:lnTo>
                <a:lnTo>
                  <a:pt x="116148" y="95182"/>
                </a:lnTo>
                <a:lnTo>
                  <a:pt x="122529" y="101305"/>
                </a:lnTo>
                <a:lnTo>
                  <a:pt x="126136" y="104049"/>
                </a:lnTo>
                <a:lnTo>
                  <a:pt x="130128" y="106672"/>
                </a:lnTo>
                <a:lnTo>
                  <a:pt x="134377" y="109215"/>
                </a:lnTo>
                <a:lnTo>
                  <a:pt x="138004" y="111703"/>
                </a:lnTo>
                <a:lnTo>
                  <a:pt x="141215" y="114157"/>
                </a:lnTo>
                <a:lnTo>
                  <a:pt x="144150" y="116586"/>
                </a:lnTo>
                <a:lnTo>
                  <a:pt x="147694" y="118205"/>
                </a:lnTo>
                <a:lnTo>
                  <a:pt x="151644" y="119284"/>
                </a:lnTo>
                <a:lnTo>
                  <a:pt x="155865" y="120004"/>
                </a:lnTo>
                <a:lnTo>
                  <a:pt x="159472" y="121278"/>
                </a:lnTo>
                <a:lnTo>
                  <a:pt x="162671" y="122921"/>
                </a:lnTo>
                <a:lnTo>
                  <a:pt x="168342" y="126862"/>
                </a:lnTo>
                <a:lnTo>
                  <a:pt x="170966" y="129025"/>
                </a:lnTo>
                <a:lnTo>
                  <a:pt x="173508" y="131260"/>
                </a:lnTo>
                <a:lnTo>
                  <a:pt x="176791" y="132751"/>
                </a:lnTo>
                <a:lnTo>
                  <a:pt x="180567" y="133744"/>
                </a:lnTo>
                <a:lnTo>
                  <a:pt x="192881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0"/>
          <p:cNvSpPr/>
          <p:nvPr/>
        </p:nvSpPr>
        <p:spPr>
          <a:xfrm>
            <a:off x="1771650" y="2071687"/>
            <a:ext cx="128588" cy="135732"/>
          </a:xfrm>
          <a:custGeom>
            <a:avLst/>
            <a:gdLst/>
            <a:ahLst/>
            <a:cxnLst/>
            <a:rect l="0" t="0" r="0" b="0"/>
            <a:pathLst>
              <a:path w="128588" h="135732">
                <a:moveTo>
                  <a:pt x="128587" y="0"/>
                </a:moveTo>
                <a:lnTo>
                  <a:pt x="121737" y="0"/>
                </a:lnTo>
                <a:lnTo>
                  <a:pt x="121530" y="3792"/>
                </a:lnTo>
                <a:lnTo>
                  <a:pt x="120708" y="5703"/>
                </a:lnTo>
                <a:lnTo>
                  <a:pt x="117677" y="9943"/>
                </a:lnTo>
                <a:lnTo>
                  <a:pt x="115757" y="12185"/>
                </a:lnTo>
                <a:lnTo>
                  <a:pt x="113684" y="14474"/>
                </a:lnTo>
                <a:lnTo>
                  <a:pt x="111508" y="16793"/>
                </a:lnTo>
                <a:lnTo>
                  <a:pt x="100860" y="27642"/>
                </a:lnTo>
                <a:lnTo>
                  <a:pt x="97403" y="31922"/>
                </a:lnTo>
                <a:lnTo>
                  <a:pt x="94304" y="36362"/>
                </a:lnTo>
                <a:lnTo>
                  <a:pt x="91444" y="40910"/>
                </a:lnTo>
                <a:lnTo>
                  <a:pt x="88744" y="44736"/>
                </a:lnTo>
                <a:lnTo>
                  <a:pt x="86150" y="48080"/>
                </a:lnTo>
                <a:lnTo>
                  <a:pt x="83627" y="51103"/>
                </a:lnTo>
                <a:lnTo>
                  <a:pt x="81151" y="54707"/>
                </a:lnTo>
                <a:lnTo>
                  <a:pt x="78707" y="58696"/>
                </a:lnTo>
                <a:lnTo>
                  <a:pt x="76284" y="62943"/>
                </a:lnTo>
                <a:lnTo>
                  <a:pt x="73081" y="67362"/>
                </a:lnTo>
                <a:lnTo>
                  <a:pt x="69358" y="71896"/>
                </a:lnTo>
                <a:lnTo>
                  <a:pt x="65288" y="76505"/>
                </a:lnTo>
                <a:lnTo>
                  <a:pt x="61782" y="81166"/>
                </a:lnTo>
                <a:lnTo>
                  <a:pt x="58650" y="85861"/>
                </a:lnTo>
                <a:lnTo>
                  <a:pt x="55769" y="90578"/>
                </a:lnTo>
                <a:lnTo>
                  <a:pt x="52260" y="95310"/>
                </a:lnTo>
                <a:lnTo>
                  <a:pt x="48334" y="100053"/>
                </a:lnTo>
                <a:lnTo>
                  <a:pt x="40531" y="108762"/>
                </a:lnTo>
                <a:lnTo>
                  <a:pt x="34418" y="115278"/>
                </a:lnTo>
                <a:lnTo>
                  <a:pt x="24026" y="125929"/>
                </a:lnTo>
                <a:lnTo>
                  <a:pt x="19144" y="130846"/>
                </a:lnTo>
                <a:lnTo>
                  <a:pt x="16732" y="132474"/>
                </a:lnTo>
                <a:lnTo>
                  <a:pt x="14329" y="133560"/>
                </a:lnTo>
                <a:lnTo>
                  <a:pt x="11934" y="134284"/>
                </a:lnTo>
                <a:lnTo>
                  <a:pt x="9543" y="134766"/>
                </a:lnTo>
                <a:lnTo>
                  <a:pt x="7156" y="135088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1"/>
          <p:cNvSpPr/>
          <p:nvPr/>
        </p:nvSpPr>
        <p:spPr>
          <a:xfrm>
            <a:off x="2035968" y="2114550"/>
            <a:ext cx="135733" cy="7144"/>
          </a:xfrm>
          <a:custGeom>
            <a:avLst/>
            <a:gdLst/>
            <a:ahLst/>
            <a:cxnLst/>
            <a:rect l="0" t="0" r="0" b="0"/>
            <a:pathLst>
              <a:path w="135733" h="7144">
                <a:moveTo>
                  <a:pt x="0" y="7143"/>
                </a:moveTo>
                <a:lnTo>
                  <a:pt x="13001" y="7143"/>
                </a:lnTo>
                <a:lnTo>
                  <a:pt x="15017" y="6350"/>
                </a:lnTo>
                <a:lnTo>
                  <a:pt x="17949" y="5027"/>
                </a:lnTo>
                <a:lnTo>
                  <a:pt x="21491" y="3351"/>
                </a:lnTo>
                <a:lnTo>
                  <a:pt x="25440" y="2234"/>
                </a:lnTo>
                <a:lnTo>
                  <a:pt x="29660" y="1489"/>
                </a:lnTo>
                <a:lnTo>
                  <a:pt x="34061" y="992"/>
                </a:lnTo>
                <a:lnTo>
                  <a:pt x="37789" y="662"/>
                </a:lnTo>
                <a:lnTo>
                  <a:pt x="41068" y="441"/>
                </a:lnTo>
                <a:lnTo>
                  <a:pt x="44047" y="294"/>
                </a:lnTo>
                <a:lnTo>
                  <a:pt x="51591" y="130"/>
                </a:lnTo>
                <a:lnTo>
                  <a:pt x="13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2"/>
          <p:cNvSpPr/>
          <p:nvPr/>
        </p:nvSpPr>
        <p:spPr>
          <a:xfrm>
            <a:off x="2214562" y="2035968"/>
            <a:ext cx="57151" cy="185739"/>
          </a:xfrm>
          <a:custGeom>
            <a:avLst/>
            <a:gdLst/>
            <a:ahLst/>
            <a:cxnLst/>
            <a:rect l="0" t="0" r="0" b="0"/>
            <a:pathLst>
              <a:path w="57151" h="185739">
                <a:moveTo>
                  <a:pt x="0" y="0"/>
                </a:moveTo>
                <a:lnTo>
                  <a:pt x="3792" y="3793"/>
                </a:lnTo>
                <a:lnTo>
                  <a:pt x="4910" y="5704"/>
                </a:lnTo>
                <a:lnTo>
                  <a:pt x="6151" y="9943"/>
                </a:lnTo>
                <a:lnTo>
                  <a:pt x="6482" y="12979"/>
                </a:lnTo>
                <a:lnTo>
                  <a:pt x="6702" y="16590"/>
                </a:lnTo>
                <a:lnTo>
                  <a:pt x="6850" y="20585"/>
                </a:lnTo>
                <a:lnTo>
                  <a:pt x="7741" y="24836"/>
                </a:lnTo>
                <a:lnTo>
                  <a:pt x="9130" y="29258"/>
                </a:lnTo>
                <a:lnTo>
                  <a:pt x="10849" y="33793"/>
                </a:lnTo>
                <a:lnTo>
                  <a:pt x="11995" y="37610"/>
                </a:lnTo>
                <a:lnTo>
                  <a:pt x="12759" y="40948"/>
                </a:lnTo>
                <a:lnTo>
                  <a:pt x="13269" y="43968"/>
                </a:lnTo>
                <a:lnTo>
                  <a:pt x="14402" y="47568"/>
                </a:lnTo>
                <a:lnTo>
                  <a:pt x="15951" y="51556"/>
                </a:lnTo>
                <a:lnTo>
                  <a:pt x="17778" y="55802"/>
                </a:lnTo>
                <a:lnTo>
                  <a:pt x="18996" y="60220"/>
                </a:lnTo>
                <a:lnTo>
                  <a:pt x="19808" y="64753"/>
                </a:lnTo>
                <a:lnTo>
                  <a:pt x="20349" y="69362"/>
                </a:lnTo>
                <a:lnTo>
                  <a:pt x="20710" y="74817"/>
                </a:lnTo>
                <a:lnTo>
                  <a:pt x="20950" y="80834"/>
                </a:lnTo>
                <a:lnTo>
                  <a:pt x="21111" y="87227"/>
                </a:lnTo>
                <a:lnTo>
                  <a:pt x="22011" y="93077"/>
                </a:lnTo>
                <a:lnTo>
                  <a:pt x="23405" y="98564"/>
                </a:lnTo>
                <a:lnTo>
                  <a:pt x="25129" y="103809"/>
                </a:lnTo>
                <a:lnTo>
                  <a:pt x="27071" y="108894"/>
                </a:lnTo>
                <a:lnTo>
                  <a:pt x="29160" y="113871"/>
                </a:lnTo>
                <a:lnTo>
                  <a:pt x="31346" y="118776"/>
                </a:lnTo>
                <a:lnTo>
                  <a:pt x="32804" y="122841"/>
                </a:lnTo>
                <a:lnTo>
                  <a:pt x="33775" y="126344"/>
                </a:lnTo>
                <a:lnTo>
                  <a:pt x="34423" y="129473"/>
                </a:lnTo>
                <a:lnTo>
                  <a:pt x="34855" y="133147"/>
                </a:lnTo>
                <a:lnTo>
                  <a:pt x="35143" y="137183"/>
                </a:lnTo>
                <a:lnTo>
                  <a:pt x="35335" y="141462"/>
                </a:lnTo>
                <a:lnTo>
                  <a:pt x="36257" y="145902"/>
                </a:lnTo>
                <a:lnTo>
                  <a:pt x="37665" y="150449"/>
                </a:lnTo>
                <a:lnTo>
                  <a:pt x="39397" y="155068"/>
                </a:lnTo>
                <a:lnTo>
                  <a:pt x="40553" y="158942"/>
                </a:lnTo>
                <a:lnTo>
                  <a:pt x="41322" y="162317"/>
                </a:lnTo>
                <a:lnTo>
                  <a:pt x="41836" y="165362"/>
                </a:lnTo>
                <a:lnTo>
                  <a:pt x="42972" y="168185"/>
                </a:lnTo>
                <a:lnTo>
                  <a:pt x="44523" y="170861"/>
                </a:lnTo>
                <a:lnTo>
                  <a:pt x="46351" y="173439"/>
                </a:lnTo>
                <a:lnTo>
                  <a:pt x="47569" y="175951"/>
                </a:lnTo>
                <a:lnTo>
                  <a:pt x="48923" y="180859"/>
                </a:lnTo>
                <a:lnTo>
                  <a:pt x="50078" y="182485"/>
                </a:lnTo>
                <a:lnTo>
                  <a:pt x="51642" y="183569"/>
                </a:lnTo>
                <a:lnTo>
                  <a:pt x="5715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3"/>
          <p:cNvSpPr/>
          <p:nvPr/>
        </p:nvSpPr>
        <p:spPr>
          <a:xfrm>
            <a:off x="2300287" y="2022004"/>
            <a:ext cx="328614" cy="162893"/>
          </a:xfrm>
          <a:custGeom>
            <a:avLst/>
            <a:gdLst/>
            <a:ahLst/>
            <a:cxnLst/>
            <a:rect l="0" t="0" r="0" b="0"/>
            <a:pathLst>
              <a:path w="328614" h="162893">
                <a:moveTo>
                  <a:pt x="0" y="42539"/>
                </a:moveTo>
                <a:lnTo>
                  <a:pt x="0" y="38747"/>
                </a:lnTo>
                <a:lnTo>
                  <a:pt x="794" y="36836"/>
                </a:lnTo>
                <a:lnTo>
                  <a:pt x="3792" y="32596"/>
                </a:lnTo>
                <a:lnTo>
                  <a:pt x="6151" y="29539"/>
                </a:lnTo>
                <a:lnTo>
                  <a:pt x="17560" y="22803"/>
                </a:lnTo>
                <a:lnTo>
                  <a:pt x="23151" y="18422"/>
                </a:lnTo>
                <a:lnTo>
                  <a:pt x="26546" y="16936"/>
                </a:lnTo>
                <a:lnTo>
                  <a:pt x="34552" y="15285"/>
                </a:lnTo>
                <a:lnTo>
                  <a:pt x="43403" y="12435"/>
                </a:lnTo>
                <a:lnTo>
                  <a:pt x="51834" y="9316"/>
                </a:lnTo>
                <a:lnTo>
                  <a:pt x="58227" y="7930"/>
                </a:lnTo>
                <a:lnTo>
                  <a:pt x="67947" y="5197"/>
                </a:lnTo>
                <a:lnTo>
                  <a:pt x="73873" y="3357"/>
                </a:lnTo>
                <a:lnTo>
                  <a:pt x="79411" y="2130"/>
                </a:lnTo>
                <a:lnTo>
                  <a:pt x="84691" y="1312"/>
                </a:lnTo>
                <a:lnTo>
                  <a:pt x="94791" y="404"/>
                </a:lnTo>
                <a:lnTo>
                  <a:pt x="104571" y="0"/>
                </a:lnTo>
                <a:lnTo>
                  <a:pt x="114209" y="1937"/>
                </a:lnTo>
                <a:lnTo>
                  <a:pt x="122991" y="4650"/>
                </a:lnTo>
                <a:lnTo>
                  <a:pt x="133191" y="6971"/>
                </a:lnTo>
                <a:lnTo>
                  <a:pt x="141481" y="10327"/>
                </a:lnTo>
                <a:lnTo>
                  <a:pt x="144327" y="12333"/>
                </a:lnTo>
                <a:lnTo>
                  <a:pt x="146224" y="14464"/>
                </a:lnTo>
                <a:lnTo>
                  <a:pt x="149126" y="18949"/>
                </a:lnTo>
                <a:lnTo>
                  <a:pt x="153062" y="23588"/>
                </a:lnTo>
                <a:lnTo>
                  <a:pt x="154429" y="26730"/>
                </a:lnTo>
                <a:lnTo>
                  <a:pt x="155340" y="30412"/>
                </a:lnTo>
                <a:lnTo>
                  <a:pt x="155947" y="34454"/>
                </a:lnTo>
                <a:lnTo>
                  <a:pt x="155559" y="37943"/>
                </a:lnTo>
                <a:lnTo>
                  <a:pt x="154506" y="41063"/>
                </a:lnTo>
                <a:lnTo>
                  <a:pt x="147113" y="55565"/>
                </a:lnTo>
                <a:lnTo>
                  <a:pt x="144906" y="59161"/>
                </a:lnTo>
                <a:lnTo>
                  <a:pt x="142642" y="62351"/>
                </a:lnTo>
                <a:lnTo>
                  <a:pt x="140339" y="65272"/>
                </a:lnTo>
                <a:lnTo>
                  <a:pt x="137215" y="68807"/>
                </a:lnTo>
                <a:lnTo>
                  <a:pt x="129512" y="76968"/>
                </a:lnTo>
                <a:lnTo>
                  <a:pt x="126029" y="81367"/>
                </a:lnTo>
                <a:lnTo>
                  <a:pt x="122913" y="85887"/>
                </a:lnTo>
                <a:lnTo>
                  <a:pt x="120042" y="90488"/>
                </a:lnTo>
                <a:lnTo>
                  <a:pt x="117334" y="95142"/>
                </a:lnTo>
                <a:lnTo>
                  <a:pt x="112209" y="104548"/>
                </a:lnTo>
                <a:lnTo>
                  <a:pt x="109731" y="108484"/>
                </a:lnTo>
                <a:lnTo>
                  <a:pt x="107285" y="111903"/>
                </a:lnTo>
                <a:lnTo>
                  <a:pt x="104861" y="114975"/>
                </a:lnTo>
                <a:lnTo>
                  <a:pt x="102451" y="117817"/>
                </a:lnTo>
                <a:lnTo>
                  <a:pt x="100051" y="120506"/>
                </a:lnTo>
                <a:lnTo>
                  <a:pt x="95267" y="125610"/>
                </a:lnTo>
                <a:lnTo>
                  <a:pt x="90495" y="130524"/>
                </a:lnTo>
                <a:lnTo>
                  <a:pt x="88905" y="132946"/>
                </a:lnTo>
                <a:lnTo>
                  <a:pt x="87138" y="137753"/>
                </a:lnTo>
                <a:lnTo>
                  <a:pt x="86353" y="142536"/>
                </a:lnTo>
                <a:lnTo>
                  <a:pt x="85849" y="148281"/>
                </a:lnTo>
                <a:lnTo>
                  <a:pt x="85762" y="153069"/>
                </a:lnTo>
                <a:lnTo>
                  <a:pt x="86543" y="154326"/>
                </a:lnTo>
                <a:lnTo>
                  <a:pt x="87858" y="155164"/>
                </a:lnTo>
                <a:lnTo>
                  <a:pt x="89528" y="155722"/>
                </a:lnTo>
                <a:lnTo>
                  <a:pt x="93501" y="158459"/>
                </a:lnTo>
                <a:lnTo>
                  <a:pt x="95671" y="160301"/>
                </a:lnTo>
                <a:lnTo>
                  <a:pt x="98706" y="161528"/>
                </a:lnTo>
                <a:lnTo>
                  <a:pt x="106311" y="162892"/>
                </a:lnTo>
                <a:lnTo>
                  <a:pt x="109768" y="162462"/>
                </a:lnTo>
                <a:lnTo>
                  <a:pt x="112866" y="161381"/>
                </a:lnTo>
                <a:lnTo>
                  <a:pt x="115725" y="159867"/>
                </a:lnTo>
                <a:lnTo>
                  <a:pt x="123136" y="158185"/>
                </a:lnTo>
                <a:lnTo>
                  <a:pt x="132515" y="157437"/>
                </a:lnTo>
                <a:lnTo>
                  <a:pt x="144620" y="157105"/>
                </a:lnTo>
                <a:lnTo>
                  <a:pt x="150388" y="156223"/>
                </a:lnTo>
                <a:lnTo>
                  <a:pt x="155821" y="154841"/>
                </a:lnTo>
                <a:lnTo>
                  <a:pt x="161031" y="153126"/>
                </a:lnTo>
                <a:lnTo>
                  <a:pt x="166885" y="151982"/>
                </a:lnTo>
                <a:lnTo>
                  <a:pt x="173169" y="151220"/>
                </a:lnTo>
                <a:lnTo>
                  <a:pt x="179740" y="150712"/>
                </a:lnTo>
                <a:lnTo>
                  <a:pt x="186502" y="149579"/>
                </a:lnTo>
                <a:lnTo>
                  <a:pt x="193391" y="148030"/>
                </a:lnTo>
                <a:lnTo>
                  <a:pt x="200365" y="146204"/>
                </a:lnTo>
                <a:lnTo>
                  <a:pt x="207395" y="144193"/>
                </a:lnTo>
                <a:lnTo>
                  <a:pt x="221557" y="139842"/>
                </a:lnTo>
                <a:lnTo>
                  <a:pt x="228667" y="138364"/>
                </a:lnTo>
                <a:lnTo>
                  <a:pt x="235789" y="137379"/>
                </a:lnTo>
                <a:lnTo>
                  <a:pt x="242917" y="136722"/>
                </a:lnTo>
                <a:lnTo>
                  <a:pt x="249257" y="136284"/>
                </a:lnTo>
                <a:lnTo>
                  <a:pt x="255072" y="135992"/>
                </a:lnTo>
                <a:lnTo>
                  <a:pt x="260535" y="135797"/>
                </a:lnTo>
                <a:lnTo>
                  <a:pt x="266559" y="134874"/>
                </a:lnTo>
                <a:lnTo>
                  <a:pt x="272956" y="133465"/>
                </a:lnTo>
                <a:lnTo>
                  <a:pt x="279602" y="131731"/>
                </a:lnTo>
                <a:lnTo>
                  <a:pt x="285620" y="130575"/>
                </a:lnTo>
                <a:lnTo>
                  <a:pt x="291220" y="129805"/>
                </a:lnTo>
                <a:lnTo>
                  <a:pt x="300881" y="128949"/>
                </a:lnTo>
                <a:lnTo>
                  <a:pt x="307821" y="128568"/>
                </a:lnTo>
                <a:lnTo>
                  <a:pt x="315668" y="128400"/>
                </a:lnTo>
                <a:lnTo>
                  <a:pt x="319983" y="128355"/>
                </a:lnTo>
                <a:lnTo>
                  <a:pt x="322859" y="129118"/>
                </a:lnTo>
                <a:lnTo>
                  <a:pt x="324777" y="130421"/>
                </a:lnTo>
                <a:lnTo>
                  <a:pt x="328613" y="1354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4"/>
          <p:cNvSpPr/>
          <p:nvPr/>
        </p:nvSpPr>
        <p:spPr>
          <a:xfrm>
            <a:off x="507206" y="2321718"/>
            <a:ext cx="414338" cy="57151"/>
          </a:xfrm>
          <a:custGeom>
            <a:avLst/>
            <a:gdLst/>
            <a:ahLst/>
            <a:cxnLst/>
            <a:rect l="0" t="0" r="0" b="0"/>
            <a:pathLst>
              <a:path w="414338" h="57151">
                <a:moveTo>
                  <a:pt x="0" y="57150"/>
                </a:moveTo>
                <a:lnTo>
                  <a:pt x="48745" y="57150"/>
                </a:lnTo>
                <a:lnTo>
                  <a:pt x="52340" y="56357"/>
                </a:lnTo>
                <a:lnTo>
                  <a:pt x="55531" y="55034"/>
                </a:lnTo>
                <a:lnTo>
                  <a:pt x="58452" y="53358"/>
                </a:lnTo>
                <a:lnTo>
                  <a:pt x="62780" y="52241"/>
                </a:lnTo>
                <a:lnTo>
                  <a:pt x="73940" y="50999"/>
                </a:lnTo>
                <a:lnTo>
                  <a:pt x="84720" y="50448"/>
                </a:lnTo>
                <a:lnTo>
                  <a:pt x="89818" y="50301"/>
                </a:lnTo>
                <a:lnTo>
                  <a:pt x="94803" y="49409"/>
                </a:lnTo>
                <a:lnTo>
                  <a:pt x="99715" y="48021"/>
                </a:lnTo>
                <a:lnTo>
                  <a:pt x="104576" y="46301"/>
                </a:lnTo>
                <a:lnTo>
                  <a:pt x="110199" y="45155"/>
                </a:lnTo>
                <a:lnTo>
                  <a:pt x="122796" y="43881"/>
                </a:lnTo>
                <a:lnTo>
                  <a:pt x="129489" y="42748"/>
                </a:lnTo>
                <a:lnTo>
                  <a:pt x="136332" y="41199"/>
                </a:lnTo>
                <a:lnTo>
                  <a:pt x="143275" y="39372"/>
                </a:lnTo>
                <a:lnTo>
                  <a:pt x="150286" y="38155"/>
                </a:lnTo>
                <a:lnTo>
                  <a:pt x="157340" y="37343"/>
                </a:lnTo>
                <a:lnTo>
                  <a:pt x="164425" y="36801"/>
                </a:lnTo>
                <a:lnTo>
                  <a:pt x="172323" y="35647"/>
                </a:lnTo>
                <a:lnTo>
                  <a:pt x="180763" y="34083"/>
                </a:lnTo>
                <a:lnTo>
                  <a:pt x="189565" y="32248"/>
                </a:lnTo>
                <a:lnTo>
                  <a:pt x="198608" y="31023"/>
                </a:lnTo>
                <a:lnTo>
                  <a:pt x="207811" y="30207"/>
                </a:lnTo>
                <a:lnTo>
                  <a:pt x="217122" y="29663"/>
                </a:lnTo>
                <a:lnTo>
                  <a:pt x="226504" y="28507"/>
                </a:lnTo>
                <a:lnTo>
                  <a:pt x="235934" y="26942"/>
                </a:lnTo>
                <a:lnTo>
                  <a:pt x="245395" y="25105"/>
                </a:lnTo>
                <a:lnTo>
                  <a:pt x="254084" y="23881"/>
                </a:lnTo>
                <a:lnTo>
                  <a:pt x="262258" y="23064"/>
                </a:lnTo>
                <a:lnTo>
                  <a:pt x="270089" y="22520"/>
                </a:lnTo>
                <a:lnTo>
                  <a:pt x="278484" y="21363"/>
                </a:lnTo>
                <a:lnTo>
                  <a:pt x="287256" y="19799"/>
                </a:lnTo>
                <a:lnTo>
                  <a:pt x="296279" y="17962"/>
                </a:lnTo>
                <a:lnTo>
                  <a:pt x="304675" y="16737"/>
                </a:lnTo>
                <a:lnTo>
                  <a:pt x="312654" y="15921"/>
                </a:lnTo>
                <a:lnTo>
                  <a:pt x="320355" y="15376"/>
                </a:lnTo>
                <a:lnTo>
                  <a:pt x="328664" y="14220"/>
                </a:lnTo>
                <a:lnTo>
                  <a:pt x="337378" y="12655"/>
                </a:lnTo>
                <a:lnTo>
                  <a:pt x="346362" y="10818"/>
                </a:lnTo>
                <a:lnTo>
                  <a:pt x="354733" y="9593"/>
                </a:lnTo>
                <a:lnTo>
                  <a:pt x="362695" y="8777"/>
                </a:lnTo>
                <a:lnTo>
                  <a:pt x="370384" y="8232"/>
                </a:lnTo>
                <a:lnTo>
                  <a:pt x="383161" y="7628"/>
                </a:lnTo>
                <a:lnTo>
                  <a:pt x="394131" y="6565"/>
                </a:lnTo>
                <a:lnTo>
                  <a:pt x="399279" y="5171"/>
                </a:lnTo>
                <a:lnTo>
                  <a:pt x="4143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5"/>
          <p:cNvSpPr/>
          <p:nvPr/>
        </p:nvSpPr>
        <p:spPr>
          <a:xfrm>
            <a:off x="665361" y="2443162"/>
            <a:ext cx="284758" cy="121444"/>
          </a:xfrm>
          <a:custGeom>
            <a:avLst/>
            <a:gdLst/>
            <a:ahLst/>
            <a:cxnLst/>
            <a:rect l="0" t="0" r="0" b="0"/>
            <a:pathLst>
              <a:path w="284758" h="121444">
                <a:moveTo>
                  <a:pt x="6151" y="7144"/>
                </a:moveTo>
                <a:lnTo>
                  <a:pt x="0" y="7144"/>
                </a:lnTo>
                <a:lnTo>
                  <a:pt x="3094" y="7144"/>
                </a:lnTo>
                <a:lnTo>
                  <a:pt x="4113" y="6350"/>
                </a:lnTo>
                <a:lnTo>
                  <a:pt x="4792" y="5027"/>
                </a:lnTo>
                <a:lnTo>
                  <a:pt x="5883" y="993"/>
                </a:lnTo>
                <a:lnTo>
                  <a:pt x="6766" y="662"/>
                </a:lnTo>
                <a:lnTo>
                  <a:pt x="12595" y="196"/>
                </a:lnTo>
                <a:lnTo>
                  <a:pt x="26268" y="39"/>
                </a:lnTo>
                <a:lnTo>
                  <a:pt x="88532" y="0"/>
                </a:lnTo>
                <a:lnTo>
                  <a:pt x="92821" y="794"/>
                </a:lnTo>
                <a:lnTo>
                  <a:pt x="99704" y="3792"/>
                </a:lnTo>
                <a:lnTo>
                  <a:pt x="107526" y="5654"/>
                </a:lnTo>
                <a:lnTo>
                  <a:pt x="111834" y="6151"/>
                </a:lnTo>
                <a:lnTo>
                  <a:pt x="118738" y="8819"/>
                </a:lnTo>
                <a:lnTo>
                  <a:pt x="121690" y="10642"/>
                </a:lnTo>
                <a:lnTo>
                  <a:pt x="123658" y="12651"/>
                </a:lnTo>
                <a:lnTo>
                  <a:pt x="124971" y="14784"/>
                </a:lnTo>
                <a:lnTo>
                  <a:pt x="125845" y="17000"/>
                </a:lnTo>
                <a:lnTo>
                  <a:pt x="127222" y="19271"/>
                </a:lnTo>
                <a:lnTo>
                  <a:pt x="128934" y="21578"/>
                </a:lnTo>
                <a:lnTo>
                  <a:pt x="130869" y="23911"/>
                </a:lnTo>
                <a:lnTo>
                  <a:pt x="131365" y="27053"/>
                </a:lnTo>
                <a:lnTo>
                  <a:pt x="130902" y="30735"/>
                </a:lnTo>
                <a:lnTo>
                  <a:pt x="129800" y="34778"/>
                </a:lnTo>
                <a:lnTo>
                  <a:pt x="128271" y="39060"/>
                </a:lnTo>
                <a:lnTo>
                  <a:pt x="126458" y="43503"/>
                </a:lnTo>
                <a:lnTo>
                  <a:pt x="124456" y="48052"/>
                </a:lnTo>
                <a:lnTo>
                  <a:pt x="122327" y="51878"/>
                </a:lnTo>
                <a:lnTo>
                  <a:pt x="120114" y="55223"/>
                </a:lnTo>
                <a:lnTo>
                  <a:pt x="117845" y="58247"/>
                </a:lnTo>
                <a:lnTo>
                  <a:pt x="114745" y="61850"/>
                </a:lnTo>
                <a:lnTo>
                  <a:pt x="111091" y="65839"/>
                </a:lnTo>
                <a:lnTo>
                  <a:pt x="107067" y="70087"/>
                </a:lnTo>
                <a:lnTo>
                  <a:pt x="102003" y="74506"/>
                </a:lnTo>
                <a:lnTo>
                  <a:pt x="96246" y="79039"/>
                </a:lnTo>
                <a:lnTo>
                  <a:pt x="90027" y="83649"/>
                </a:lnTo>
                <a:lnTo>
                  <a:pt x="84293" y="87516"/>
                </a:lnTo>
                <a:lnTo>
                  <a:pt x="78883" y="90888"/>
                </a:lnTo>
                <a:lnTo>
                  <a:pt x="73689" y="93929"/>
                </a:lnTo>
                <a:lnTo>
                  <a:pt x="68639" y="96751"/>
                </a:lnTo>
                <a:lnTo>
                  <a:pt x="58794" y="102002"/>
                </a:lnTo>
                <a:lnTo>
                  <a:pt x="37571" y="112855"/>
                </a:lnTo>
                <a:lnTo>
                  <a:pt x="33874" y="115774"/>
                </a:lnTo>
                <a:lnTo>
                  <a:pt x="31776" y="117664"/>
                </a:lnTo>
                <a:lnTo>
                  <a:pt x="31172" y="118924"/>
                </a:lnTo>
                <a:lnTo>
                  <a:pt x="31563" y="119764"/>
                </a:lnTo>
                <a:lnTo>
                  <a:pt x="34101" y="121112"/>
                </a:lnTo>
                <a:lnTo>
                  <a:pt x="42415" y="121400"/>
                </a:lnTo>
                <a:lnTo>
                  <a:pt x="73276" y="121443"/>
                </a:lnTo>
                <a:lnTo>
                  <a:pt x="77889" y="120650"/>
                </a:lnTo>
                <a:lnTo>
                  <a:pt x="85130" y="117651"/>
                </a:lnTo>
                <a:lnTo>
                  <a:pt x="89760" y="115740"/>
                </a:lnTo>
                <a:lnTo>
                  <a:pt x="95228" y="113673"/>
                </a:lnTo>
                <a:lnTo>
                  <a:pt x="107653" y="109259"/>
                </a:lnTo>
                <a:lnTo>
                  <a:pt x="142078" y="97595"/>
                </a:lnTo>
                <a:lnTo>
                  <a:pt x="149951" y="95226"/>
                </a:lnTo>
                <a:lnTo>
                  <a:pt x="175405" y="88099"/>
                </a:lnTo>
                <a:lnTo>
                  <a:pt x="190913" y="83341"/>
                </a:lnTo>
                <a:lnTo>
                  <a:pt x="213031" y="76199"/>
                </a:lnTo>
                <a:lnTo>
                  <a:pt x="221065" y="73818"/>
                </a:lnTo>
                <a:lnTo>
                  <a:pt x="238458" y="69056"/>
                </a:lnTo>
                <a:lnTo>
                  <a:pt x="245953" y="67469"/>
                </a:lnTo>
                <a:lnTo>
                  <a:pt x="252538" y="66410"/>
                </a:lnTo>
                <a:lnTo>
                  <a:pt x="258515" y="65705"/>
                </a:lnTo>
                <a:lnTo>
                  <a:pt x="264088" y="64441"/>
                </a:lnTo>
                <a:lnTo>
                  <a:pt x="269390" y="62804"/>
                </a:lnTo>
                <a:lnTo>
                  <a:pt x="284757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6"/>
          <p:cNvSpPr/>
          <p:nvPr/>
        </p:nvSpPr>
        <p:spPr>
          <a:xfrm>
            <a:off x="1585912" y="2264568"/>
            <a:ext cx="385764" cy="35720"/>
          </a:xfrm>
          <a:custGeom>
            <a:avLst/>
            <a:gdLst/>
            <a:ahLst/>
            <a:cxnLst/>
            <a:rect l="0" t="0" r="0" b="0"/>
            <a:pathLst>
              <a:path w="385764" h="35720">
                <a:moveTo>
                  <a:pt x="0" y="35719"/>
                </a:moveTo>
                <a:lnTo>
                  <a:pt x="0" y="28869"/>
                </a:lnTo>
                <a:lnTo>
                  <a:pt x="9888" y="28614"/>
                </a:lnTo>
                <a:lnTo>
                  <a:pt x="38283" y="28578"/>
                </a:lnTo>
                <a:lnTo>
                  <a:pt x="44572" y="27783"/>
                </a:lnTo>
                <a:lnTo>
                  <a:pt x="51146" y="26460"/>
                </a:lnTo>
                <a:lnTo>
                  <a:pt x="57910" y="24784"/>
                </a:lnTo>
                <a:lnTo>
                  <a:pt x="64800" y="23666"/>
                </a:lnTo>
                <a:lnTo>
                  <a:pt x="71775" y="22921"/>
                </a:lnTo>
                <a:lnTo>
                  <a:pt x="78806" y="22425"/>
                </a:lnTo>
                <a:lnTo>
                  <a:pt x="85875" y="22094"/>
                </a:lnTo>
                <a:lnTo>
                  <a:pt x="100079" y="21726"/>
                </a:lnTo>
                <a:lnTo>
                  <a:pt x="107201" y="20834"/>
                </a:lnTo>
                <a:lnTo>
                  <a:pt x="114330" y="19446"/>
                </a:lnTo>
                <a:lnTo>
                  <a:pt x="121464" y="17726"/>
                </a:lnTo>
                <a:lnTo>
                  <a:pt x="129394" y="16580"/>
                </a:lnTo>
                <a:lnTo>
                  <a:pt x="137857" y="15816"/>
                </a:lnTo>
                <a:lnTo>
                  <a:pt x="146673" y="15306"/>
                </a:lnTo>
                <a:lnTo>
                  <a:pt x="164936" y="14741"/>
                </a:lnTo>
                <a:lnTo>
                  <a:pt x="198738" y="14377"/>
                </a:lnTo>
                <a:lnTo>
                  <a:pt x="207105" y="13554"/>
                </a:lnTo>
                <a:lnTo>
                  <a:pt x="215857" y="12211"/>
                </a:lnTo>
                <a:lnTo>
                  <a:pt x="224867" y="10522"/>
                </a:lnTo>
                <a:lnTo>
                  <a:pt x="233255" y="9396"/>
                </a:lnTo>
                <a:lnTo>
                  <a:pt x="241228" y="8645"/>
                </a:lnTo>
                <a:lnTo>
                  <a:pt x="248925" y="8145"/>
                </a:lnTo>
                <a:lnTo>
                  <a:pt x="256438" y="7811"/>
                </a:lnTo>
                <a:lnTo>
                  <a:pt x="271135" y="7441"/>
                </a:lnTo>
                <a:lnTo>
                  <a:pt x="320447" y="7170"/>
                </a:lnTo>
                <a:lnTo>
                  <a:pt x="327138" y="6368"/>
                </a:lnTo>
                <a:lnTo>
                  <a:pt x="333185" y="5039"/>
                </a:lnTo>
                <a:lnTo>
                  <a:pt x="338805" y="3359"/>
                </a:lnTo>
                <a:lnTo>
                  <a:pt x="344932" y="2240"/>
                </a:lnTo>
                <a:lnTo>
                  <a:pt x="351399" y="1493"/>
                </a:lnTo>
                <a:lnTo>
                  <a:pt x="363346" y="664"/>
                </a:lnTo>
                <a:lnTo>
                  <a:pt x="374534" y="197"/>
                </a:lnTo>
                <a:lnTo>
                  <a:pt x="3857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7"/>
          <p:cNvSpPr/>
          <p:nvPr/>
        </p:nvSpPr>
        <p:spPr>
          <a:xfrm>
            <a:off x="1707356" y="2357439"/>
            <a:ext cx="257176" cy="107066"/>
          </a:xfrm>
          <a:custGeom>
            <a:avLst/>
            <a:gdLst/>
            <a:ahLst/>
            <a:cxnLst/>
            <a:rect l="0" t="0" r="0" b="0"/>
            <a:pathLst>
              <a:path w="257176" h="107066">
                <a:moveTo>
                  <a:pt x="0" y="21429"/>
                </a:moveTo>
                <a:lnTo>
                  <a:pt x="0" y="15278"/>
                </a:lnTo>
                <a:lnTo>
                  <a:pt x="2116" y="12610"/>
                </a:lnTo>
                <a:lnTo>
                  <a:pt x="3792" y="10787"/>
                </a:lnTo>
                <a:lnTo>
                  <a:pt x="5703" y="9572"/>
                </a:lnTo>
                <a:lnTo>
                  <a:pt x="12979" y="7068"/>
                </a:lnTo>
                <a:lnTo>
                  <a:pt x="16590" y="5505"/>
                </a:lnTo>
                <a:lnTo>
                  <a:pt x="20585" y="3669"/>
                </a:lnTo>
                <a:lnTo>
                  <a:pt x="24836" y="2446"/>
                </a:lnTo>
                <a:lnTo>
                  <a:pt x="29257" y="1630"/>
                </a:lnTo>
                <a:lnTo>
                  <a:pt x="33792" y="1086"/>
                </a:lnTo>
                <a:lnTo>
                  <a:pt x="38403" y="723"/>
                </a:lnTo>
                <a:lnTo>
                  <a:pt x="43064" y="481"/>
                </a:lnTo>
                <a:lnTo>
                  <a:pt x="52477" y="213"/>
                </a:lnTo>
                <a:lnTo>
                  <a:pt x="86699" y="7"/>
                </a:lnTo>
                <a:lnTo>
                  <a:pt x="102418" y="0"/>
                </a:lnTo>
                <a:lnTo>
                  <a:pt x="107172" y="793"/>
                </a:lnTo>
                <a:lnTo>
                  <a:pt x="114571" y="3791"/>
                </a:lnTo>
                <a:lnTo>
                  <a:pt x="118450" y="4908"/>
                </a:lnTo>
                <a:lnTo>
                  <a:pt x="122623" y="5652"/>
                </a:lnTo>
                <a:lnTo>
                  <a:pt x="126992" y="6149"/>
                </a:lnTo>
                <a:lnTo>
                  <a:pt x="133964" y="6700"/>
                </a:lnTo>
                <a:lnTo>
                  <a:pt x="136934" y="6848"/>
                </a:lnTo>
                <a:lnTo>
                  <a:pt x="139708" y="7739"/>
                </a:lnTo>
                <a:lnTo>
                  <a:pt x="144907" y="10847"/>
                </a:lnTo>
                <a:lnTo>
                  <a:pt x="146611" y="12787"/>
                </a:lnTo>
                <a:lnTo>
                  <a:pt x="147747" y="14874"/>
                </a:lnTo>
                <a:lnTo>
                  <a:pt x="148504" y="17059"/>
                </a:lnTo>
                <a:lnTo>
                  <a:pt x="149009" y="19310"/>
                </a:lnTo>
                <a:lnTo>
                  <a:pt x="149345" y="21604"/>
                </a:lnTo>
                <a:lnTo>
                  <a:pt x="149570" y="23927"/>
                </a:lnTo>
                <a:lnTo>
                  <a:pt x="148926" y="26269"/>
                </a:lnTo>
                <a:lnTo>
                  <a:pt x="147702" y="28625"/>
                </a:lnTo>
                <a:lnTo>
                  <a:pt x="146093" y="30989"/>
                </a:lnTo>
                <a:lnTo>
                  <a:pt x="143433" y="33359"/>
                </a:lnTo>
                <a:lnTo>
                  <a:pt x="140072" y="35732"/>
                </a:lnTo>
                <a:lnTo>
                  <a:pt x="136244" y="38108"/>
                </a:lnTo>
                <a:lnTo>
                  <a:pt x="132898" y="41280"/>
                </a:lnTo>
                <a:lnTo>
                  <a:pt x="129874" y="44982"/>
                </a:lnTo>
                <a:lnTo>
                  <a:pt x="127063" y="49037"/>
                </a:lnTo>
                <a:lnTo>
                  <a:pt x="123603" y="52535"/>
                </a:lnTo>
                <a:lnTo>
                  <a:pt x="119708" y="55660"/>
                </a:lnTo>
                <a:lnTo>
                  <a:pt x="115524" y="58537"/>
                </a:lnTo>
                <a:lnTo>
                  <a:pt x="111147" y="62043"/>
                </a:lnTo>
                <a:lnTo>
                  <a:pt x="106642" y="65968"/>
                </a:lnTo>
                <a:lnTo>
                  <a:pt x="102051" y="70171"/>
                </a:lnTo>
                <a:lnTo>
                  <a:pt x="98990" y="73768"/>
                </a:lnTo>
                <a:lnTo>
                  <a:pt x="96949" y="76959"/>
                </a:lnTo>
                <a:lnTo>
                  <a:pt x="95589" y="79881"/>
                </a:lnTo>
                <a:lnTo>
                  <a:pt x="93889" y="82622"/>
                </a:lnTo>
                <a:lnTo>
                  <a:pt x="91961" y="85243"/>
                </a:lnTo>
                <a:lnTo>
                  <a:pt x="86957" y="91361"/>
                </a:lnTo>
                <a:lnTo>
                  <a:pt x="86272" y="94314"/>
                </a:lnTo>
                <a:lnTo>
                  <a:pt x="85757" y="99677"/>
                </a:lnTo>
                <a:lnTo>
                  <a:pt x="87856" y="101979"/>
                </a:lnTo>
                <a:lnTo>
                  <a:pt x="89527" y="103704"/>
                </a:lnTo>
                <a:lnTo>
                  <a:pt x="91434" y="104854"/>
                </a:lnTo>
                <a:lnTo>
                  <a:pt x="95671" y="106132"/>
                </a:lnTo>
                <a:lnTo>
                  <a:pt x="102518" y="106851"/>
                </a:lnTo>
                <a:lnTo>
                  <a:pt x="109328" y="107020"/>
                </a:lnTo>
                <a:lnTo>
                  <a:pt x="113367" y="107065"/>
                </a:lnTo>
                <a:lnTo>
                  <a:pt x="117646" y="106301"/>
                </a:lnTo>
                <a:lnTo>
                  <a:pt x="122087" y="104998"/>
                </a:lnTo>
                <a:lnTo>
                  <a:pt x="126635" y="103335"/>
                </a:lnTo>
                <a:lnTo>
                  <a:pt x="131255" y="102227"/>
                </a:lnTo>
                <a:lnTo>
                  <a:pt x="135922" y="101488"/>
                </a:lnTo>
                <a:lnTo>
                  <a:pt x="140621" y="100996"/>
                </a:lnTo>
                <a:lnTo>
                  <a:pt x="145341" y="99874"/>
                </a:lnTo>
                <a:lnTo>
                  <a:pt x="150075" y="98332"/>
                </a:lnTo>
                <a:lnTo>
                  <a:pt x="154819" y="96510"/>
                </a:lnTo>
                <a:lnTo>
                  <a:pt x="166439" y="92369"/>
                </a:lnTo>
                <a:lnTo>
                  <a:pt x="172872" y="90154"/>
                </a:lnTo>
                <a:lnTo>
                  <a:pt x="179542" y="88677"/>
                </a:lnTo>
                <a:lnTo>
                  <a:pt x="186369" y="87692"/>
                </a:lnTo>
                <a:lnTo>
                  <a:pt x="193302" y="87036"/>
                </a:lnTo>
                <a:lnTo>
                  <a:pt x="200306" y="85805"/>
                </a:lnTo>
                <a:lnTo>
                  <a:pt x="207356" y="84190"/>
                </a:lnTo>
                <a:lnTo>
                  <a:pt x="214437" y="82320"/>
                </a:lnTo>
                <a:lnTo>
                  <a:pt x="220746" y="80279"/>
                </a:lnTo>
                <a:lnTo>
                  <a:pt x="226539" y="78125"/>
                </a:lnTo>
                <a:lnTo>
                  <a:pt x="231988" y="75895"/>
                </a:lnTo>
                <a:lnTo>
                  <a:pt x="237209" y="74409"/>
                </a:lnTo>
                <a:lnTo>
                  <a:pt x="242277" y="73418"/>
                </a:lnTo>
                <a:lnTo>
                  <a:pt x="257175" y="714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8"/>
          <p:cNvSpPr/>
          <p:nvPr/>
        </p:nvSpPr>
        <p:spPr>
          <a:xfrm>
            <a:off x="2279849" y="2271712"/>
            <a:ext cx="334764" cy="71439"/>
          </a:xfrm>
          <a:custGeom>
            <a:avLst/>
            <a:gdLst/>
            <a:ahLst/>
            <a:cxnLst/>
            <a:rect l="0" t="0" r="0" b="0"/>
            <a:pathLst>
              <a:path w="334764" h="71439">
                <a:moveTo>
                  <a:pt x="6151" y="71438"/>
                </a:moveTo>
                <a:lnTo>
                  <a:pt x="0" y="71438"/>
                </a:lnTo>
                <a:lnTo>
                  <a:pt x="462" y="70644"/>
                </a:lnTo>
                <a:lnTo>
                  <a:pt x="1565" y="69321"/>
                </a:lnTo>
                <a:lnTo>
                  <a:pt x="5245" y="65287"/>
                </a:lnTo>
                <a:lnTo>
                  <a:pt x="9674" y="60796"/>
                </a:lnTo>
                <a:lnTo>
                  <a:pt x="13262" y="59580"/>
                </a:lnTo>
                <a:lnTo>
                  <a:pt x="23599" y="58230"/>
                </a:lnTo>
                <a:lnTo>
                  <a:pt x="28895" y="57076"/>
                </a:lnTo>
                <a:lnTo>
                  <a:pt x="34014" y="55513"/>
                </a:lnTo>
                <a:lnTo>
                  <a:pt x="44728" y="51660"/>
                </a:lnTo>
                <a:lnTo>
                  <a:pt x="57427" y="47302"/>
                </a:lnTo>
                <a:lnTo>
                  <a:pt x="64941" y="45822"/>
                </a:lnTo>
                <a:lnTo>
                  <a:pt x="73125" y="44835"/>
                </a:lnTo>
                <a:lnTo>
                  <a:pt x="81757" y="44178"/>
                </a:lnTo>
                <a:lnTo>
                  <a:pt x="89892" y="42946"/>
                </a:lnTo>
                <a:lnTo>
                  <a:pt x="97697" y="41331"/>
                </a:lnTo>
                <a:lnTo>
                  <a:pt x="187226" y="19023"/>
                </a:lnTo>
                <a:lnTo>
                  <a:pt x="196718" y="17445"/>
                </a:lnTo>
                <a:lnTo>
                  <a:pt x="206220" y="16392"/>
                </a:lnTo>
                <a:lnTo>
                  <a:pt x="215730" y="15691"/>
                </a:lnTo>
                <a:lnTo>
                  <a:pt x="224452" y="14429"/>
                </a:lnTo>
                <a:lnTo>
                  <a:pt x="232647" y="12795"/>
                </a:lnTo>
                <a:lnTo>
                  <a:pt x="240492" y="10911"/>
                </a:lnTo>
                <a:lnTo>
                  <a:pt x="248103" y="8861"/>
                </a:lnTo>
                <a:lnTo>
                  <a:pt x="262910" y="4468"/>
                </a:lnTo>
                <a:lnTo>
                  <a:pt x="270192" y="2979"/>
                </a:lnTo>
                <a:lnTo>
                  <a:pt x="277428" y="1986"/>
                </a:lnTo>
                <a:lnTo>
                  <a:pt x="284634" y="1324"/>
                </a:lnTo>
                <a:lnTo>
                  <a:pt x="291025" y="883"/>
                </a:lnTo>
                <a:lnTo>
                  <a:pt x="296873" y="588"/>
                </a:lnTo>
                <a:lnTo>
                  <a:pt x="307604" y="261"/>
                </a:lnTo>
                <a:lnTo>
                  <a:pt x="3347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9"/>
          <p:cNvSpPr/>
          <p:nvPr/>
        </p:nvSpPr>
        <p:spPr>
          <a:xfrm>
            <a:off x="2457450" y="2364676"/>
            <a:ext cx="214313" cy="114110"/>
          </a:xfrm>
          <a:custGeom>
            <a:avLst/>
            <a:gdLst/>
            <a:ahLst/>
            <a:cxnLst/>
            <a:rect l="0" t="0" r="0" b="0"/>
            <a:pathLst>
              <a:path w="214313" h="114110">
                <a:moveTo>
                  <a:pt x="0" y="28480"/>
                </a:moveTo>
                <a:lnTo>
                  <a:pt x="0" y="17838"/>
                </a:lnTo>
                <a:lnTo>
                  <a:pt x="1587" y="16623"/>
                </a:lnTo>
                <a:lnTo>
                  <a:pt x="7584" y="15272"/>
                </a:lnTo>
                <a:lnTo>
                  <a:pt x="13425" y="12556"/>
                </a:lnTo>
                <a:lnTo>
                  <a:pt x="16093" y="10720"/>
                </a:lnTo>
                <a:lnTo>
                  <a:pt x="19460" y="9496"/>
                </a:lnTo>
                <a:lnTo>
                  <a:pt x="23292" y="8680"/>
                </a:lnTo>
                <a:lnTo>
                  <a:pt x="27434" y="8136"/>
                </a:lnTo>
                <a:lnTo>
                  <a:pt x="31783" y="6980"/>
                </a:lnTo>
                <a:lnTo>
                  <a:pt x="36270" y="5415"/>
                </a:lnTo>
                <a:lnTo>
                  <a:pt x="40849" y="3579"/>
                </a:lnTo>
                <a:lnTo>
                  <a:pt x="46282" y="2354"/>
                </a:lnTo>
                <a:lnTo>
                  <a:pt x="52286" y="1538"/>
                </a:lnTo>
                <a:lnTo>
                  <a:pt x="63719" y="630"/>
                </a:lnTo>
                <a:lnTo>
                  <a:pt x="71446" y="227"/>
                </a:lnTo>
                <a:lnTo>
                  <a:pt x="77527" y="48"/>
                </a:lnTo>
                <a:lnTo>
                  <a:pt x="80259" y="0"/>
                </a:lnTo>
                <a:lnTo>
                  <a:pt x="82875" y="762"/>
                </a:lnTo>
                <a:lnTo>
                  <a:pt x="87897" y="3725"/>
                </a:lnTo>
                <a:lnTo>
                  <a:pt x="90348" y="5627"/>
                </a:lnTo>
                <a:lnTo>
                  <a:pt x="92776" y="7688"/>
                </a:lnTo>
                <a:lnTo>
                  <a:pt x="95188" y="9856"/>
                </a:lnTo>
                <a:lnTo>
                  <a:pt x="97590" y="11302"/>
                </a:lnTo>
                <a:lnTo>
                  <a:pt x="102375" y="12907"/>
                </a:lnTo>
                <a:lnTo>
                  <a:pt x="107148" y="15738"/>
                </a:lnTo>
                <a:lnTo>
                  <a:pt x="109532" y="17604"/>
                </a:lnTo>
                <a:lnTo>
                  <a:pt x="111121" y="19642"/>
                </a:lnTo>
                <a:lnTo>
                  <a:pt x="112180" y="21794"/>
                </a:lnTo>
                <a:lnTo>
                  <a:pt x="112887" y="24022"/>
                </a:lnTo>
                <a:lnTo>
                  <a:pt x="112564" y="26302"/>
                </a:lnTo>
                <a:lnTo>
                  <a:pt x="111555" y="28616"/>
                </a:lnTo>
                <a:lnTo>
                  <a:pt x="110089" y="30951"/>
                </a:lnTo>
                <a:lnTo>
                  <a:pt x="108317" y="33303"/>
                </a:lnTo>
                <a:lnTo>
                  <a:pt x="106343" y="35664"/>
                </a:lnTo>
                <a:lnTo>
                  <a:pt x="104232" y="38032"/>
                </a:lnTo>
                <a:lnTo>
                  <a:pt x="99771" y="42779"/>
                </a:lnTo>
                <a:lnTo>
                  <a:pt x="97470" y="45156"/>
                </a:lnTo>
                <a:lnTo>
                  <a:pt x="94349" y="47535"/>
                </a:lnTo>
                <a:lnTo>
                  <a:pt x="90680" y="49915"/>
                </a:lnTo>
                <a:lnTo>
                  <a:pt x="86647" y="52295"/>
                </a:lnTo>
                <a:lnTo>
                  <a:pt x="83165" y="55469"/>
                </a:lnTo>
                <a:lnTo>
                  <a:pt x="80049" y="59172"/>
                </a:lnTo>
                <a:lnTo>
                  <a:pt x="77178" y="63229"/>
                </a:lnTo>
                <a:lnTo>
                  <a:pt x="73677" y="66727"/>
                </a:lnTo>
                <a:lnTo>
                  <a:pt x="69756" y="69853"/>
                </a:lnTo>
                <a:lnTo>
                  <a:pt x="65553" y="72731"/>
                </a:lnTo>
                <a:lnTo>
                  <a:pt x="61958" y="75443"/>
                </a:lnTo>
                <a:lnTo>
                  <a:pt x="58768" y="78045"/>
                </a:lnTo>
                <a:lnTo>
                  <a:pt x="55847" y="80573"/>
                </a:lnTo>
                <a:lnTo>
                  <a:pt x="50485" y="83382"/>
                </a:lnTo>
                <a:lnTo>
                  <a:pt x="47944" y="84132"/>
                </a:lnTo>
                <a:lnTo>
                  <a:pt x="46250" y="85425"/>
                </a:lnTo>
                <a:lnTo>
                  <a:pt x="45121" y="87081"/>
                </a:lnTo>
                <a:lnTo>
                  <a:pt x="44368" y="88978"/>
                </a:lnTo>
                <a:lnTo>
                  <a:pt x="43866" y="91037"/>
                </a:lnTo>
                <a:lnTo>
                  <a:pt x="43531" y="93203"/>
                </a:lnTo>
                <a:lnTo>
                  <a:pt x="43308" y="95441"/>
                </a:lnTo>
                <a:lnTo>
                  <a:pt x="42366" y="96933"/>
                </a:lnTo>
                <a:lnTo>
                  <a:pt x="40944" y="97928"/>
                </a:lnTo>
                <a:lnTo>
                  <a:pt x="39202" y="98591"/>
                </a:lnTo>
                <a:lnTo>
                  <a:pt x="38835" y="99827"/>
                </a:lnTo>
                <a:lnTo>
                  <a:pt x="39383" y="101445"/>
                </a:lnTo>
                <a:lnTo>
                  <a:pt x="42175" y="105952"/>
                </a:lnTo>
                <a:lnTo>
                  <a:pt x="42557" y="108685"/>
                </a:lnTo>
                <a:lnTo>
                  <a:pt x="42658" y="110525"/>
                </a:lnTo>
                <a:lnTo>
                  <a:pt x="44314" y="111751"/>
                </a:lnTo>
                <a:lnTo>
                  <a:pt x="50386" y="113115"/>
                </a:lnTo>
                <a:lnTo>
                  <a:pt x="56260" y="113720"/>
                </a:lnTo>
                <a:lnTo>
                  <a:pt x="62311" y="113989"/>
                </a:lnTo>
                <a:lnTo>
                  <a:pt x="70291" y="114109"/>
                </a:lnTo>
                <a:lnTo>
                  <a:pt x="74642" y="113347"/>
                </a:lnTo>
                <a:lnTo>
                  <a:pt x="79130" y="112046"/>
                </a:lnTo>
                <a:lnTo>
                  <a:pt x="83710" y="110384"/>
                </a:lnTo>
                <a:lnTo>
                  <a:pt x="89143" y="109276"/>
                </a:lnTo>
                <a:lnTo>
                  <a:pt x="95148" y="108538"/>
                </a:lnTo>
                <a:lnTo>
                  <a:pt x="101531" y="108045"/>
                </a:lnTo>
                <a:lnTo>
                  <a:pt x="108169" y="107717"/>
                </a:lnTo>
                <a:lnTo>
                  <a:pt x="121893" y="107353"/>
                </a:lnTo>
                <a:lnTo>
                  <a:pt x="128887" y="106462"/>
                </a:lnTo>
                <a:lnTo>
                  <a:pt x="135931" y="105074"/>
                </a:lnTo>
                <a:lnTo>
                  <a:pt x="143008" y="103355"/>
                </a:lnTo>
                <a:lnTo>
                  <a:pt x="150901" y="102209"/>
                </a:lnTo>
                <a:lnTo>
                  <a:pt x="159338" y="101445"/>
                </a:lnTo>
                <a:lnTo>
                  <a:pt x="168138" y="100936"/>
                </a:lnTo>
                <a:lnTo>
                  <a:pt x="184265" y="100370"/>
                </a:lnTo>
                <a:lnTo>
                  <a:pt x="214312" y="999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0"/>
          <p:cNvSpPr/>
          <p:nvPr/>
        </p:nvSpPr>
        <p:spPr>
          <a:xfrm>
            <a:off x="2964656" y="2121702"/>
            <a:ext cx="204059" cy="341481"/>
          </a:xfrm>
          <a:custGeom>
            <a:avLst/>
            <a:gdLst/>
            <a:ahLst/>
            <a:cxnLst/>
            <a:rect l="0" t="0" r="0" b="0"/>
            <a:pathLst>
              <a:path w="204059" h="341481">
                <a:moveTo>
                  <a:pt x="7144" y="7135"/>
                </a:moveTo>
                <a:lnTo>
                  <a:pt x="3351" y="7135"/>
                </a:lnTo>
                <a:lnTo>
                  <a:pt x="2234" y="7929"/>
                </a:lnTo>
                <a:lnTo>
                  <a:pt x="1489" y="9252"/>
                </a:lnTo>
                <a:lnTo>
                  <a:pt x="662" y="12838"/>
                </a:lnTo>
                <a:lnTo>
                  <a:pt x="131" y="21609"/>
                </a:lnTo>
                <a:lnTo>
                  <a:pt x="26" y="30984"/>
                </a:lnTo>
                <a:lnTo>
                  <a:pt x="0" y="52380"/>
                </a:lnTo>
                <a:lnTo>
                  <a:pt x="2117" y="59258"/>
                </a:lnTo>
                <a:lnTo>
                  <a:pt x="5703" y="66814"/>
                </a:lnTo>
                <a:lnTo>
                  <a:pt x="9943" y="72817"/>
                </a:lnTo>
                <a:lnTo>
                  <a:pt x="14473" y="78131"/>
                </a:lnTo>
                <a:lnTo>
                  <a:pt x="16792" y="80660"/>
                </a:lnTo>
                <a:lnTo>
                  <a:pt x="18339" y="83139"/>
                </a:lnTo>
                <a:lnTo>
                  <a:pt x="20057" y="88010"/>
                </a:lnTo>
                <a:lnTo>
                  <a:pt x="22102" y="90421"/>
                </a:lnTo>
                <a:lnTo>
                  <a:pt x="25054" y="92821"/>
                </a:lnTo>
                <a:lnTo>
                  <a:pt x="28608" y="95215"/>
                </a:lnTo>
                <a:lnTo>
                  <a:pt x="30978" y="97605"/>
                </a:lnTo>
                <a:lnTo>
                  <a:pt x="32558" y="99992"/>
                </a:lnTo>
                <a:lnTo>
                  <a:pt x="35108" y="104761"/>
                </a:lnTo>
                <a:lnTo>
                  <a:pt x="38887" y="109527"/>
                </a:lnTo>
                <a:lnTo>
                  <a:pt x="41800" y="111115"/>
                </a:lnTo>
                <a:lnTo>
                  <a:pt x="45329" y="112174"/>
                </a:lnTo>
                <a:lnTo>
                  <a:pt x="49269" y="112879"/>
                </a:lnTo>
                <a:lnTo>
                  <a:pt x="52690" y="114144"/>
                </a:lnTo>
                <a:lnTo>
                  <a:pt x="58607" y="117665"/>
                </a:lnTo>
                <a:lnTo>
                  <a:pt x="62090" y="118922"/>
                </a:lnTo>
                <a:lnTo>
                  <a:pt x="66000" y="119760"/>
                </a:lnTo>
                <a:lnTo>
                  <a:pt x="70194" y="120318"/>
                </a:lnTo>
                <a:lnTo>
                  <a:pt x="73783" y="120690"/>
                </a:lnTo>
                <a:lnTo>
                  <a:pt x="79888" y="121104"/>
                </a:lnTo>
                <a:lnTo>
                  <a:pt x="82627" y="120421"/>
                </a:lnTo>
                <a:lnTo>
                  <a:pt x="87788" y="117545"/>
                </a:lnTo>
                <a:lnTo>
                  <a:pt x="92727" y="115737"/>
                </a:lnTo>
                <a:lnTo>
                  <a:pt x="95155" y="115255"/>
                </a:lnTo>
                <a:lnTo>
                  <a:pt x="99970" y="112603"/>
                </a:lnTo>
                <a:lnTo>
                  <a:pt x="102366" y="110784"/>
                </a:lnTo>
                <a:lnTo>
                  <a:pt x="103962" y="108778"/>
                </a:lnTo>
                <a:lnTo>
                  <a:pt x="105027" y="106647"/>
                </a:lnTo>
                <a:lnTo>
                  <a:pt x="105737" y="104433"/>
                </a:lnTo>
                <a:lnTo>
                  <a:pt x="107797" y="102163"/>
                </a:lnTo>
                <a:lnTo>
                  <a:pt x="110759" y="99856"/>
                </a:lnTo>
                <a:lnTo>
                  <a:pt x="114320" y="97524"/>
                </a:lnTo>
                <a:lnTo>
                  <a:pt x="116695" y="95176"/>
                </a:lnTo>
                <a:lnTo>
                  <a:pt x="118278" y="92816"/>
                </a:lnTo>
                <a:lnTo>
                  <a:pt x="120830" y="88078"/>
                </a:lnTo>
                <a:lnTo>
                  <a:pt x="125936" y="80948"/>
                </a:lnTo>
                <a:lnTo>
                  <a:pt x="128596" y="73015"/>
                </a:lnTo>
                <a:lnTo>
                  <a:pt x="132030" y="65255"/>
                </a:lnTo>
                <a:lnTo>
                  <a:pt x="134086" y="58631"/>
                </a:lnTo>
                <a:lnTo>
                  <a:pt x="135244" y="50439"/>
                </a:lnTo>
                <a:lnTo>
                  <a:pt x="135587" y="40868"/>
                </a:lnTo>
                <a:lnTo>
                  <a:pt x="135729" y="11987"/>
                </a:lnTo>
                <a:lnTo>
                  <a:pt x="134936" y="10370"/>
                </a:lnTo>
                <a:lnTo>
                  <a:pt x="133613" y="9291"/>
                </a:lnTo>
                <a:lnTo>
                  <a:pt x="131938" y="8573"/>
                </a:lnTo>
                <a:lnTo>
                  <a:pt x="130821" y="7300"/>
                </a:lnTo>
                <a:lnTo>
                  <a:pt x="130077" y="5657"/>
                </a:lnTo>
                <a:lnTo>
                  <a:pt x="128674" y="323"/>
                </a:lnTo>
                <a:lnTo>
                  <a:pt x="122444" y="21"/>
                </a:lnTo>
                <a:lnTo>
                  <a:pt x="125532" y="0"/>
                </a:lnTo>
                <a:lnTo>
                  <a:pt x="126551" y="791"/>
                </a:lnTo>
                <a:lnTo>
                  <a:pt x="127230" y="2112"/>
                </a:lnTo>
                <a:lnTo>
                  <a:pt x="127984" y="5696"/>
                </a:lnTo>
                <a:lnTo>
                  <a:pt x="128468" y="14465"/>
                </a:lnTo>
                <a:lnTo>
                  <a:pt x="128508" y="16784"/>
                </a:lnTo>
                <a:lnTo>
                  <a:pt x="129328" y="19124"/>
                </a:lnTo>
                <a:lnTo>
                  <a:pt x="132356" y="23841"/>
                </a:lnTo>
                <a:lnTo>
                  <a:pt x="134231" y="30699"/>
                </a:lnTo>
                <a:lnTo>
                  <a:pt x="134731" y="34751"/>
                </a:lnTo>
                <a:lnTo>
                  <a:pt x="135858" y="38246"/>
                </a:lnTo>
                <a:lnTo>
                  <a:pt x="140443" y="47750"/>
                </a:lnTo>
                <a:lnTo>
                  <a:pt x="141794" y="55878"/>
                </a:lnTo>
                <a:lnTo>
                  <a:pt x="144511" y="64782"/>
                </a:lnTo>
                <a:lnTo>
                  <a:pt x="148365" y="74031"/>
                </a:lnTo>
                <a:lnTo>
                  <a:pt x="152723" y="83433"/>
                </a:lnTo>
                <a:lnTo>
                  <a:pt x="166716" y="111919"/>
                </a:lnTo>
                <a:lnTo>
                  <a:pt x="169087" y="117472"/>
                </a:lnTo>
                <a:lnTo>
                  <a:pt x="171462" y="123556"/>
                </a:lnTo>
                <a:lnTo>
                  <a:pt x="173839" y="129993"/>
                </a:lnTo>
                <a:lnTo>
                  <a:pt x="176218" y="135871"/>
                </a:lnTo>
                <a:lnTo>
                  <a:pt x="178597" y="141378"/>
                </a:lnTo>
                <a:lnTo>
                  <a:pt x="183358" y="151730"/>
                </a:lnTo>
                <a:lnTo>
                  <a:pt x="188119" y="161622"/>
                </a:lnTo>
                <a:lnTo>
                  <a:pt x="190500" y="167277"/>
                </a:lnTo>
                <a:lnTo>
                  <a:pt x="192881" y="173427"/>
                </a:lnTo>
                <a:lnTo>
                  <a:pt x="195263" y="179909"/>
                </a:lnTo>
                <a:lnTo>
                  <a:pt x="196850" y="185818"/>
                </a:lnTo>
                <a:lnTo>
                  <a:pt x="197908" y="191344"/>
                </a:lnTo>
                <a:lnTo>
                  <a:pt x="199084" y="201718"/>
                </a:lnTo>
                <a:lnTo>
                  <a:pt x="199607" y="211621"/>
                </a:lnTo>
                <a:lnTo>
                  <a:pt x="201956" y="221313"/>
                </a:lnTo>
                <a:lnTo>
                  <a:pt x="203693" y="226120"/>
                </a:lnTo>
                <a:lnTo>
                  <a:pt x="204058" y="230913"/>
                </a:lnTo>
                <a:lnTo>
                  <a:pt x="202347" y="240471"/>
                </a:lnTo>
                <a:lnTo>
                  <a:pt x="201057" y="250011"/>
                </a:lnTo>
                <a:lnTo>
                  <a:pt x="200713" y="254777"/>
                </a:lnTo>
                <a:lnTo>
                  <a:pt x="199690" y="258749"/>
                </a:lnTo>
                <a:lnTo>
                  <a:pt x="194457" y="268924"/>
                </a:lnTo>
                <a:lnTo>
                  <a:pt x="190142" y="277209"/>
                </a:lnTo>
                <a:lnTo>
                  <a:pt x="185578" y="284066"/>
                </a:lnTo>
                <a:lnTo>
                  <a:pt x="183250" y="287006"/>
                </a:lnTo>
                <a:lnTo>
                  <a:pt x="180110" y="289759"/>
                </a:lnTo>
                <a:lnTo>
                  <a:pt x="176430" y="292389"/>
                </a:lnTo>
                <a:lnTo>
                  <a:pt x="172388" y="294935"/>
                </a:lnTo>
                <a:lnTo>
                  <a:pt x="168107" y="297427"/>
                </a:lnTo>
                <a:lnTo>
                  <a:pt x="163665" y="299882"/>
                </a:lnTo>
                <a:lnTo>
                  <a:pt x="154496" y="304726"/>
                </a:lnTo>
                <a:lnTo>
                  <a:pt x="116670" y="323839"/>
                </a:lnTo>
                <a:lnTo>
                  <a:pt x="111117" y="326221"/>
                </a:lnTo>
                <a:lnTo>
                  <a:pt x="105035" y="328603"/>
                </a:lnTo>
                <a:lnTo>
                  <a:pt x="98598" y="330984"/>
                </a:lnTo>
                <a:lnTo>
                  <a:pt x="92719" y="333366"/>
                </a:lnTo>
                <a:lnTo>
                  <a:pt x="87213" y="335747"/>
                </a:lnTo>
                <a:lnTo>
                  <a:pt x="81954" y="338129"/>
                </a:lnTo>
                <a:lnTo>
                  <a:pt x="76067" y="339716"/>
                </a:lnTo>
                <a:lnTo>
                  <a:pt x="69762" y="340775"/>
                </a:lnTo>
                <a:lnTo>
                  <a:pt x="63177" y="341480"/>
                </a:lnTo>
                <a:lnTo>
                  <a:pt x="57199" y="341157"/>
                </a:lnTo>
                <a:lnTo>
                  <a:pt x="51626" y="340147"/>
                </a:lnTo>
                <a:lnTo>
                  <a:pt x="46324" y="338681"/>
                </a:lnTo>
                <a:lnTo>
                  <a:pt x="41201" y="337703"/>
                </a:lnTo>
                <a:lnTo>
                  <a:pt x="36199" y="337051"/>
                </a:lnTo>
                <a:lnTo>
                  <a:pt x="31276" y="336617"/>
                </a:lnTo>
                <a:lnTo>
                  <a:pt x="27201" y="335533"/>
                </a:lnTo>
                <a:lnTo>
                  <a:pt x="23690" y="334017"/>
                </a:lnTo>
                <a:lnTo>
                  <a:pt x="17673" y="330216"/>
                </a:lnTo>
                <a:lnTo>
                  <a:pt x="12352" y="325881"/>
                </a:lnTo>
                <a:lnTo>
                  <a:pt x="7144" y="3214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1"/>
          <p:cNvSpPr/>
          <p:nvPr/>
        </p:nvSpPr>
        <p:spPr>
          <a:xfrm>
            <a:off x="3236118" y="2150268"/>
            <a:ext cx="142876" cy="21433"/>
          </a:xfrm>
          <a:custGeom>
            <a:avLst/>
            <a:gdLst/>
            <a:ahLst/>
            <a:cxnLst/>
            <a:rect l="0" t="0" r="0" b="0"/>
            <a:pathLst>
              <a:path w="142876" h="21433">
                <a:moveTo>
                  <a:pt x="0" y="21432"/>
                </a:moveTo>
                <a:lnTo>
                  <a:pt x="13001" y="21432"/>
                </a:lnTo>
                <a:lnTo>
                  <a:pt x="14223" y="20638"/>
                </a:lnTo>
                <a:lnTo>
                  <a:pt x="15832" y="19315"/>
                </a:lnTo>
                <a:lnTo>
                  <a:pt x="17699" y="17639"/>
                </a:lnTo>
                <a:lnTo>
                  <a:pt x="20530" y="16522"/>
                </a:lnTo>
                <a:lnTo>
                  <a:pt x="24006" y="15777"/>
                </a:lnTo>
                <a:lnTo>
                  <a:pt x="27910" y="15281"/>
                </a:lnTo>
                <a:lnTo>
                  <a:pt x="32101" y="14950"/>
                </a:lnTo>
                <a:lnTo>
                  <a:pt x="36482" y="14729"/>
                </a:lnTo>
                <a:lnTo>
                  <a:pt x="48116" y="14419"/>
                </a:lnTo>
                <a:lnTo>
                  <a:pt x="62950" y="14314"/>
                </a:lnTo>
                <a:lnTo>
                  <a:pt x="67367" y="13511"/>
                </a:lnTo>
                <a:lnTo>
                  <a:pt x="71899" y="12183"/>
                </a:lnTo>
                <a:lnTo>
                  <a:pt x="76508" y="10503"/>
                </a:lnTo>
                <a:lnTo>
                  <a:pt x="81168" y="9383"/>
                </a:lnTo>
                <a:lnTo>
                  <a:pt x="85862" y="8637"/>
                </a:lnTo>
                <a:lnTo>
                  <a:pt x="90579" y="8139"/>
                </a:lnTo>
                <a:lnTo>
                  <a:pt x="94517" y="7808"/>
                </a:lnTo>
                <a:lnTo>
                  <a:pt x="97937" y="7586"/>
                </a:lnTo>
                <a:lnTo>
                  <a:pt x="101010" y="7439"/>
                </a:lnTo>
                <a:lnTo>
                  <a:pt x="104646" y="6547"/>
                </a:lnTo>
                <a:lnTo>
                  <a:pt x="108658" y="5158"/>
                </a:lnTo>
                <a:lnTo>
                  <a:pt x="112920" y="3439"/>
                </a:lnTo>
                <a:lnTo>
                  <a:pt x="116555" y="2293"/>
                </a:lnTo>
                <a:lnTo>
                  <a:pt x="119772" y="1529"/>
                </a:lnTo>
                <a:lnTo>
                  <a:pt x="122711" y="1019"/>
                </a:lnTo>
                <a:lnTo>
                  <a:pt x="125464" y="680"/>
                </a:lnTo>
                <a:lnTo>
                  <a:pt x="128092" y="453"/>
                </a:lnTo>
                <a:lnTo>
                  <a:pt x="130639" y="302"/>
                </a:lnTo>
                <a:lnTo>
                  <a:pt x="135585" y="135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2"/>
          <p:cNvSpPr/>
          <p:nvPr/>
        </p:nvSpPr>
        <p:spPr>
          <a:xfrm>
            <a:off x="3293268" y="2207418"/>
            <a:ext cx="100014" cy="21433"/>
          </a:xfrm>
          <a:custGeom>
            <a:avLst/>
            <a:gdLst/>
            <a:ahLst/>
            <a:cxnLst/>
            <a:rect l="0" t="0" r="0" b="0"/>
            <a:pathLst>
              <a:path w="100014" h="21433">
                <a:moveTo>
                  <a:pt x="0" y="21432"/>
                </a:moveTo>
                <a:lnTo>
                  <a:pt x="3793" y="17639"/>
                </a:lnTo>
                <a:lnTo>
                  <a:pt x="6497" y="16522"/>
                </a:lnTo>
                <a:lnTo>
                  <a:pt x="9888" y="15777"/>
                </a:lnTo>
                <a:lnTo>
                  <a:pt x="13735" y="15281"/>
                </a:lnTo>
                <a:lnTo>
                  <a:pt x="17095" y="14950"/>
                </a:lnTo>
                <a:lnTo>
                  <a:pt x="20128" y="14729"/>
                </a:lnTo>
                <a:lnTo>
                  <a:pt x="22944" y="14582"/>
                </a:lnTo>
                <a:lnTo>
                  <a:pt x="26408" y="13690"/>
                </a:lnTo>
                <a:lnTo>
                  <a:pt x="30306" y="12302"/>
                </a:lnTo>
                <a:lnTo>
                  <a:pt x="34492" y="10583"/>
                </a:lnTo>
                <a:lnTo>
                  <a:pt x="39663" y="9436"/>
                </a:lnTo>
                <a:lnTo>
                  <a:pt x="45492" y="8672"/>
                </a:lnTo>
                <a:lnTo>
                  <a:pt x="51759" y="8163"/>
                </a:lnTo>
                <a:lnTo>
                  <a:pt x="57525" y="7029"/>
                </a:lnTo>
                <a:lnTo>
                  <a:pt x="62956" y="5480"/>
                </a:lnTo>
                <a:lnTo>
                  <a:pt x="68165" y="3654"/>
                </a:lnTo>
                <a:lnTo>
                  <a:pt x="73224" y="2436"/>
                </a:lnTo>
                <a:lnTo>
                  <a:pt x="78185" y="1624"/>
                </a:lnTo>
                <a:lnTo>
                  <a:pt x="83080" y="1083"/>
                </a:lnTo>
                <a:lnTo>
                  <a:pt x="87137" y="722"/>
                </a:lnTo>
                <a:lnTo>
                  <a:pt x="90635" y="481"/>
                </a:ln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3"/>
          <p:cNvSpPr/>
          <p:nvPr/>
        </p:nvSpPr>
        <p:spPr>
          <a:xfrm>
            <a:off x="3507581" y="2157412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14288"/>
                </a:moveTo>
                <a:lnTo>
                  <a:pt x="27928" y="14288"/>
                </a:lnTo>
                <a:lnTo>
                  <a:pt x="31319" y="13494"/>
                </a:lnTo>
                <a:lnTo>
                  <a:pt x="34373" y="12171"/>
                </a:lnTo>
                <a:lnTo>
                  <a:pt x="37203" y="10495"/>
                </a:lnTo>
                <a:lnTo>
                  <a:pt x="40677" y="9378"/>
                </a:lnTo>
                <a:lnTo>
                  <a:pt x="44580" y="8633"/>
                </a:lnTo>
                <a:lnTo>
                  <a:pt x="48770" y="8137"/>
                </a:lnTo>
                <a:lnTo>
                  <a:pt x="52357" y="7806"/>
                </a:lnTo>
                <a:lnTo>
                  <a:pt x="55542" y="7585"/>
                </a:lnTo>
                <a:lnTo>
                  <a:pt x="58459" y="7438"/>
                </a:lnTo>
                <a:lnTo>
                  <a:pt x="63817" y="7275"/>
                </a:lnTo>
                <a:lnTo>
                  <a:pt x="77517" y="7170"/>
                </a:lnTo>
                <a:lnTo>
                  <a:pt x="81046" y="6367"/>
                </a:lnTo>
                <a:lnTo>
                  <a:pt x="84193" y="5039"/>
                </a:lnTo>
                <a:lnTo>
                  <a:pt x="87085" y="3359"/>
                </a:lnTo>
                <a:lnTo>
                  <a:pt x="90600" y="2239"/>
                </a:lnTo>
                <a:lnTo>
                  <a:pt x="94532" y="1493"/>
                </a:lnTo>
                <a:lnTo>
                  <a:pt x="98740" y="995"/>
                </a:lnTo>
                <a:lnTo>
                  <a:pt x="102339" y="664"/>
                </a:lnTo>
                <a:lnTo>
                  <a:pt x="105532" y="442"/>
                </a:lnTo>
                <a:lnTo>
                  <a:pt x="108455" y="295"/>
                </a:lnTo>
                <a:lnTo>
                  <a:pt x="113819" y="131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4"/>
          <p:cNvSpPr/>
          <p:nvPr/>
        </p:nvSpPr>
        <p:spPr>
          <a:xfrm>
            <a:off x="3657600" y="2014860"/>
            <a:ext cx="221457" cy="228278"/>
          </a:xfrm>
          <a:custGeom>
            <a:avLst/>
            <a:gdLst/>
            <a:ahLst/>
            <a:cxnLst/>
            <a:rect l="0" t="0" r="0" b="0"/>
            <a:pathLst>
              <a:path w="221457" h="228278">
                <a:moveTo>
                  <a:pt x="0" y="28252"/>
                </a:moveTo>
                <a:lnTo>
                  <a:pt x="6150" y="22101"/>
                </a:lnTo>
                <a:lnTo>
                  <a:pt x="10935" y="19433"/>
                </a:lnTo>
                <a:lnTo>
                  <a:pt x="17560" y="16395"/>
                </a:lnTo>
                <a:lnTo>
                  <a:pt x="23150" y="15045"/>
                </a:lnTo>
                <a:lnTo>
                  <a:pt x="26546" y="13891"/>
                </a:lnTo>
                <a:lnTo>
                  <a:pt x="30397" y="12328"/>
                </a:lnTo>
                <a:lnTo>
                  <a:pt x="34552" y="10492"/>
                </a:lnTo>
                <a:lnTo>
                  <a:pt x="41285" y="8453"/>
                </a:lnTo>
                <a:lnTo>
                  <a:pt x="47718" y="6752"/>
                </a:lnTo>
                <a:lnTo>
                  <a:pt x="51655" y="5188"/>
                </a:lnTo>
                <a:lnTo>
                  <a:pt x="55868" y="3351"/>
                </a:lnTo>
                <a:lnTo>
                  <a:pt x="60264" y="2126"/>
                </a:lnTo>
                <a:lnTo>
                  <a:pt x="64782" y="1310"/>
                </a:lnTo>
                <a:lnTo>
                  <a:pt x="69382" y="765"/>
                </a:lnTo>
                <a:lnTo>
                  <a:pt x="74036" y="403"/>
                </a:lnTo>
                <a:lnTo>
                  <a:pt x="78726" y="161"/>
                </a:lnTo>
                <a:lnTo>
                  <a:pt x="83440" y="0"/>
                </a:lnTo>
                <a:lnTo>
                  <a:pt x="88170" y="686"/>
                </a:lnTo>
                <a:lnTo>
                  <a:pt x="92911" y="1937"/>
                </a:lnTo>
                <a:lnTo>
                  <a:pt x="97660" y="3565"/>
                </a:lnTo>
                <a:lnTo>
                  <a:pt x="101619" y="4650"/>
                </a:lnTo>
                <a:lnTo>
                  <a:pt x="108135" y="5856"/>
                </a:lnTo>
                <a:lnTo>
                  <a:pt x="111777" y="6971"/>
                </a:lnTo>
                <a:lnTo>
                  <a:pt x="115793" y="8509"/>
                </a:lnTo>
                <a:lnTo>
                  <a:pt x="120058" y="10327"/>
                </a:lnTo>
                <a:lnTo>
                  <a:pt x="124488" y="11540"/>
                </a:lnTo>
                <a:lnTo>
                  <a:pt x="129030" y="12348"/>
                </a:lnTo>
                <a:lnTo>
                  <a:pt x="133644" y="12887"/>
                </a:lnTo>
                <a:lnTo>
                  <a:pt x="137515" y="14040"/>
                </a:lnTo>
                <a:lnTo>
                  <a:pt x="143932" y="17438"/>
                </a:lnTo>
                <a:lnTo>
                  <a:pt x="149430" y="21593"/>
                </a:lnTo>
                <a:lnTo>
                  <a:pt x="154519" y="26086"/>
                </a:lnTo>
                <a:lnTo>
                  <a:pt x="159427" y="30729"/>
                </a:lnTo>
                <a:lnTo>
                  <a:pt x="166653" y="37805"/>
                </a:lnTo>
                <a:lnTo>
                  <a:pt x="168252" y="40971"/>
                </a:lnTo>
                <a:lnTo>
                  <a:pt x="169318" y="44669"/>
                </a:lnTo>
                <a:lnTo>
                  <a:pt x="170028" y="48722"/>
                </a:lnTo>
                <a:lnTo>
                  <a:pt x="170818" y="55341"/>
                </a:lnTo>
                <a:lnTo>
                  <a:pt x="171028" y="58218"/>
                </a:lnTo>
                <a:lnTo>
                  <a:pt x="170375" y="61723"/>
                </a:lnTo>
                <a:lnTo>
                  <a:pt x="169146" y="65647"/>
                </a:lnTo>
                <a:lnTo>
                  <a:pt x="167532" y="69851"/>
                </a:lnTo>
                <a:lnTo>
                  <a:pt x="165663" y="74241"/>
                </a:lnTo>
                <a:lnTo>
                  <a:pt x="161469" y="83352"/>
                </a:lnTo>
                <a:lnTo>
                  <a:pt x="154646" y="97406"/>
                </a:lnTo>
                <a:lnTo>
                  <a:pt x="151516" y="102136"/>
                </a:lnTo>
                <a:lnTo>
                  <a:pt x="147842" y="106877"/>
                </a:lnTo>
                <a:lnTo>
                  <a:pt x="143805" y="111625"/>
                </a:lnTo>
                <a:lnTo>
                  <a:pt x="139526" y="116378"/>
                </a:lnTo>
                <a:lnTo>
                  <a:pt x="130538" y="125892"/>
                </a:lnTo>
                <a:lnTo>
                  <a:pt x="116553" y="140173"/>
                </a:lnTo>
                <a:lnTo>
                  <a:pt x="111833" y="145729"/>
                </a:lnTo>
                <a:lnTo>
                  <a:pt x="107099" y="151813"/>
                </a:lnTo>
                <a:lnTo>
                  <a:pt x="102356" y="158252"/>
                </a:lnTo>
                <a:lnTo>
                  <a:pt x="97606" y="163337"/>
                </a:lnTo>
                <a:lnTo>
                  <a:pt x="92852" y="167521"/>
                </a:lnTo>
                <a:lnTo>
                  <a:pt x="88095" y="171104"/>
                </a:lnTo>
                <a:lnTo>
                  <a:pt x="83336" y="175081"/>
                </a:lnTo>
                <a:lnTo>
                  <a:pt x="78576" y="179319"/>
                </a:lnTo>
                <a:lnTo>
                  <a:pt x="69847" y="187468"/>
                </a:lnTo>
                <a:lnTo>
                  <a:pt x="63322" y="193736"/>
                </a:lnTo>
                <a:lnTo>
                  <a:pt x="61265" y="196518"/>
                </a:lnTo>
                <a:lnTo>
                  <a:pt x="58978" y="201727"/>
                </a:lnTo>
                <a:lnTo>
                  <a:pt x="57575" y="203433"/>
                </a:lnTo>
                <a:lnTo>
                  <a:pt x="55846" y="204571"/>
                </a:lnTo>
                <a:lnTo>
                  <a:pt x="53899" y="205329"/>
                </a:lnTo>
                <a:lnTo>
                  <a:pt x="52601" y="206628"/>
                </a:lnTo>
                <a:lnTo>
                  <a:pt x="51736" y="208288"/>
                </a:lnTo>
                <a:lnTo>
                  <a:pt x="50348" y="212863"/>
                </a:lnTo>
                <a:lnTo>
                  <a:pt x="52274" y="215606"/>
                </a:lnTo>
                <a:lnTo>
                  <a:pt x="53899" y="217448"/>
                </a:lnTo>
                <a:lnTo>
                  <a:pt x="55776" y="218676"/>
                </a:lnTo>
                <a:lnTo>
                  <a:pt x="59979" y="220041"/>
                </a:lnTo>
                <a:lnTo>
                  <a:pt x="66807" y="220810"/>
                </a:lnTo>
                <a:lnTo>
                  <a:pt x="69145" y="221712"/>
                </a:lnTo>
                <a:lnTo>
                  <a:pt x="73857" y="224830"/>
                </a:lnTo>
                <a:lnTo>
                  <a:pt x="80715" y="226745"/>
                </a:lnTo>
                <a:lnTo>
                  <a:pt x="84766" y="227256"/>
                </a:lnTo>
                <a:lnTo>
                  <a:pt x="91384" y="227823"/>
                </a:lnTo>
                <a:lnTo>
                  <a:pt x="97765" y="228075"/>
                </a:lnTo>
                <a:lnTo>
                  <a:pt x="114796" y="228237"/>
                </a:lnTo>
                <a:lnTo>
                  <a:pt x="221456" y="228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5"/>
          <p:cNvSpPr/>
          <p:nvPr/>
        </p:nvSpPr>
        <p:spPr>
          <a:xfrm>
            <a:off x="3914775" y="2093118"/>
            <a:ext cx="192882" cy="150020"/>
          </a:xfrm>
          <a:custGeom>
            <a:avLst/>
            <a:gdLst/>
            <a:ahLst/>
            <a:cxnLst/>
            <a:rect l="0" t="0" r="0" b="0"/>
            <a:pathLst>
              <a:path w="192882" h="150020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7770" y="14784"/>
                </a:lnTo>
                <a:lnTo>
                  <a:pt x="9942" y="17000"/>
                </a:lnTo>
                <a:lnTo>
                  <a:pt x="11391" y="19271"/>
                </a:lnTo>
                <a:lnTo>
                  <a:pt x="13000" y="23911"/>
                </a:lnTo>
                <a:lnTo>
                  <a:pt x="15016" y="27053"/>
                </a:lnTo>
                <a:lnTo>
                  <a:pt x="17948" y="30736"/>
                </a:lnTo>
                <a:lnTo>
                  <a:pt x="21490" y="34778"/>
                </a:lnTo>
                <a:lnTo>
                  <a:pt x="27543" y="41386"/>
                </a:lnTo>
                <a:lnTo>
                  <a:pt x="33673" y="47763"/>
                </a:lnTo>
                <a:lnTo>
                  <a:pt x="51334" y="65596"/>
                </a:lnTo>
                <a:lnTo>
                  <a:pt x="55653" y="69131"/>
                </a:lnTo>
                <a:lnTo>
                  <a:pt x="60914" y="73075"/>
                </a:lnTo>
                <a:lnTo>
                  <a:pt x="66804" y="77291"/>
                </a:lnTo>
                <a:lnTo>
                  <a:pt x="71523" y="80896"/>
                </a:lnTo>
                <a:lnTo>
                  <a:pt x="75463" y="84094"/>
                </a:lnTo>
                <a:lnTo>
                  <a:pt x="78884" y="87019"/>
                </a:lnTo>
                <a:lnTo>
                  <a:pt x="82751" y="89763"/>
                </a:lnTo>
                <a:lnTo>
                  <a:pt x="86917" y="92386"/>
                </a:lnTo>
                <a:lnTo>
                  <a:pt x="91282" y="94928"/>
                </a:lnTo>
                <a:lnTo>
                  <a:pt x="95780" y="97417"/>
                </a:lnTo>
                <a:lnTo>
                  <a:pt x="105010" y="102299"/>
                </a:lnTo>
                <a:lnTo>
                  <a:pt x="109694" y="105505"/>
                </a:lnTo>
                <a:lnTo>
                  <a:pt x="114404" y="109231"/>
                </a:lnTo>
                <a:lnTo>
                  <a:pt x="119132" y="113302"/>
                </a:lnTo>
                <a:lnTo>
                  <a:pt x="123077" y="116016"/>
                </a:lnTo>
                <a:lnTo>
                  <a:pt x="126501" y="117825"/>
                </a:lnTo>
                <a:lnTo>
                  <a:pt x="129578" y="119032"/>
                </a:lnTo>
                <a:lnTo>
                  <a:pt x="133216" y="120630"/>
                </a:lnTo>
                <a:lnTo>
                  <a:pt x="141492" y="124522"/>
                </a:lnTo>
                <a:lnTo>
                  <a:pt x="145128" y="126671"/>
                </a:lnTo>
                <a:lnTo>
                  <a:pt x="148345" y="128897"/>
                </a:lnTo>
                <a:lnTo>
                  <a:pt x="154037" y="133488"/>
                </a:lnTo>
                <a:lnTo>
                  <a:pt x="159213" y="138174"/>
                </a:lnTo>
                <a:lnTo>
                  <a:pt x="162498" y="139741"/>
                </a:lnTo>
                <a:lnTo>
                  <a:pt x="166276" y="140786"/>
                </a:lnTo>
                <a:lnTo>
                  <a:pt x="170382" y="141482"/>
                </a:lnTo>
                <a:lnTo>
                  <a:pt x="173913" y="142740"/>
                </a:lnTo>
                <a:lnTo>
                  <a:pt x="177060" y="144373"/>
                </a:lnTo>
                <a:lnTo>
                  <a:pt x="182674" y="147510"/>
                </a:lnTo>
                <a:lnTo>
                  <a:pt x="187816" y="148904"/>
                </a:lnTo>
                <a:lnTo>
                  <a:pt x="192881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6"/>
          <p:cNvSpPr/>
          <p:nvPr/>
        </p:nvSpPr>
        <p:spPr>
          <a:xfrm>
            <a:off x="3936206" y="2089002"/>
            <a:ext cx="150020" cy="182711"/>
          </a:xfrm>
          <a:custGeom>
            <a:avLst/>
            <a:gdLst/>
            <a:ahLst/>
            <a:cxnLst/>
            <a:rect l="0" t="0" r="0" b="0"/>
            <a:pathLst>
              <a:path w="150020" h="182711">
                <a:moveTo>
                  <a:pt x="150019" y="4116"/>
                </a:moveTo>
                <a:lnTo>
                  <a:pt x="146226" y="324"/>
                </a:lnTo>
                <a:lnTo>
                  <a:pt x="145109" y="0"/>
                </a:lnTo>
                <a:lnTo>
                  <a:pt x="144364" y="579"/>
                </a:lnTo>
                <a:lnTo>
                  <a:pt x="142962" y="3909"/>
                </a:lnTo>
                <a:lnTo>
                  <a:pt x="139108" y="7847"/>
                </a:lnTo>
                <a:lnTo>
                  <a:pt x="132940" y="14041"/>
                </a:lnTo>
                <a:lnTo>
                  <a:pt x="130695" y="17083"/>
                </a:lnTo>
                <a:lnTo>
                  <a:pt x="128405" y="20698"/>
                </a:lnTo>
                <a:lnTo>
                  <a:pt x="126084" y="24696"/>
                </a:lnTo>
                <a:lnTo>
                  <a:pt x="121389" y="33371"/>
                </a:lnTo>
                <a:lnTo>
                  <a:pt x="119026" y="37907"/>
                </a:lnTo>
                <a:lnTo>
                  <a:pt x="115863" y="42519"/>
                </a:lnTo>
                <a:lnTo>
                  <a:pt x="112167" y="47180"/>
                </a:lnTo>
                <a:lnTo>
                  <a:pt x="108116" y="51876"/>
                </a:lnTo>
                <a:lnTo>
                  <a:pt x="103827" y="56593"/>
                </a:lnTo>
                <a:lnTo>
                  <a:pt x="94828" y="66069"/>
                </a:lnTo>
                <a:lnTo>
                  <a:pt x="80837" y="80328"/>
                </a:lnTo>
                <a:lnTo>
                  <a:pt x="76117" y="85880"/>
                </a:lnTo>
                <a:lnTo>
                  <a:pt x="71382" y="91963"/>
                </a:lnTo>
                <a:lnTo>
                  <a:pt x="66638" y="98400"/>
                </a:lnTo>
                <a:lnTo>
                  <a:pt x="62682" y="104278"/>
                </a:lnTo>
                <a:lnTo>
                  <a:pt x="59250" y="109785"/>
                </a:lnTo>
                <a:lnTo>
                  <a:pt x="56169" y="115043"/>
                </a:lnTo>
                <a:lnTo>
                  <a:pt x="52527" y="120136"/>
                </a:lnTo>
                <a:lnTo>
                  <a:pt x="48512" y="125119"/>
                </a:lnTo>
                <a:lnTo>
                  <a:pt x="44247" y="130029"/>
                </a:lnTo>
                <a:lnTo>
                  <a:pt x="37392" y="137600"/>
                </a:lnTo>
                <a:lnTo>
                  <a:pt x="34453" y="140730"/>
                </a:lnTo>
                <a:lnTo>
                  <a:pt x="31700" y="144405"/>
                </a:lnTo>
                <a:lnTo>
                  <a:pt x="29071" y="148442"/>
                </a:lnTo>
                <a:lnTo>
                  <a:pt x="26524" y="152721"/>
                </a:lnTo>
                <a:lnTo>
                  <a:pt x="24033" y="156367"/>
                </a:lnTo>
                <a:lnTo>
                  <a:pt x="21578" y="159592"/>
                </a:lnTo>
                <a:lnTo>
                  <a:pt x="19147" y="162536"/>
                </a:lnTo>
                <a:lnTo>
                  <a:pt x="16734" y="165292"/>
                </a:lnTo>
                <a:lnTo>
                  <a:pt x="14331" y="167923"/>
                </a:lnTo>
                <a:lnTo>
                  <a:pt x="8563" y="174056"/>
                </a:lnTo>
                <a:lnTo>
                  <a:pt x="0" y="1827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7"/>
          <p:cNvSpPr/>
          <p:nvPr/>
        </p:nvSpPr>
        <p:spPr>
          <a:xfrm>
            <a:off x="4200525" y="2164556"/>
            <a:ext cx="157163" cy="7145"/>
          </a:xfrm>
          <a:custGeom>
            <a:avLst/>
            <a:gdLst/>
            <a:ahLst/>
            <a:cxnLst/>
            <a:rect l="0" t="0" r="0" b="0"/>
            <a:pathLst>
              <a:path w="157163" h="7145">
                <a:moveTo>
                  <a:pt x="0" y="7144"/>
                </a:moveTo>
                <a:lnTo>
                  <a:pt x="61952" y="7144"/>
                </a:lnTo>
                <a:lnTo>
                  <a:pt x="66701" y="6350"/>
                </a:lnTo>
                <a:lnTo>
                  <a:pt x="71455" y="5027"/>
                </a:lnTo>
                <a:lnTo>
                  <a:pt x="76212" y="3351"/>
                </a:lnTo>
                <a:lnTo>
                  <a:pt x="80970" y="2234"/>
                </a:lnTo>
                <a:lnTo>
                  <a:pt x="85730" y="1489"/>
                </a:lnTo>
                <a:lnTo>
                  <a:pt x="90490" y="993"/>
                </a:lnTo>
                <a:lnTo>
                  <a:pt x="95252" y="662"/>
                </a:lnTo>
                <a:lnTo>
                  <a:pt x="100014" y="441"/>
                </a:lnTo>
                <a:lnTo>
                  <a:pt x="112183" y="131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8"/>
          <p:cNvSpPr/>
          <p:nvPr/>
        </p:nvSpPr>
        <p:spPr>
          <a:xfrm>
            <a:off x="4464844" y="2000283"/>
            <a:ext cx="192542" cy="249999"/>
          </a:xfrm>
          <a:custGeom>
            <a:avLst/>
            <a:gdLst/>
            <a:ahLst/>
            <a:cxnLst/>
            <a:rect l="0" t="0" r="0" b="0"/>
            <a:pathLst>
              <a:path w="192542" h="249999">
                <a:moveTo>
                  <a:pt x="35718" y="14254"/>
                </a:moveTo>
                <a:lnTo>
                  <a:pt x="39510" y="10462"/>
                </a:lnTo>
                <a:lnTo>
                  <a:pt x="39834" y="8551"/>
                </a:lnTo>
                <a:lnTo>
                  <a:pt x="39255" y="6483"/>
                </a:lnTo>
                <a:lnTo>
                  <a:pt x="38076" y="4311"/>
                </a:lnTo>
                <a:lnTo>
                  <a:pt x="38084" y="2863"/>
                </a:lnTo>
                <a:lnTo>
                  <a:pt x="38883" y="1897"/>
                </a:lnTo>
                <a:lnTo>
                  <a:pt x="42076" y="348"/>
                </a:lnTo>
                <a:lnTo>
                  <a:pt x="47616" y="42"/>
                </a:lnTo>
                <a:lnTo>
                  <a:pt x="48944" y="0"/>
                </a:lnTo>
                <a:lnTo>
                  <a:pt x="49297" y="783"/>
                </a:lnTo>
                <a:lnTo>
                  <a:pt x="49691" y="3769"/>
                </a:lnTo>
                <a:lnTo>
                  <a:pt x="49002" y="4883"/>
                </a:lnTo>
                <a:lnTo>
                  <a:pt x="47749" y="5625"/>
                </a:lnTo>
                <a:lnTo>
                  <a:pt x="46120" y="6120"/>
                </a:lnTo>
                <a:lnTo>
                  <a:pt x="45034" y="7244"/>
                </a:lnTo>
                <a:lnTo>
                  <a:pt x="44310" y="8787"/>
                </a:lnTo>
                <a:lnTo>
                  <a:pt x="43827" y="10609"/>
                </a:lnTo>
                <a:lnTo>
                  <a:pt x="41174" y="14751"/>
                </a:lnTo>
                <a:lnTo>
                  <a:pt x="39356" y="16966"/>
                </a:lnTo>
                <a:lnTo>
                  <a:pt x="38143" y="20031"/>
                </a:lnTo>
                <a:lnTo>
                  <a:pt x="36796" y="27669"/>
                </a:lnTo>
                <a:lnTo>
                  <a:pt x="34080" y="34239"/>
                </a:lnTo>
                <a:lnTo>
                  <a:pt x="30228" y="40599"/>
                </a:lnTo>
                <a:lnTo>
                  <a:pt x="25870" y="48717"/>
                </a:lnTo>
                <a:lnTo>
                  <a:pt x="21287" y="55500"/>
                </a:lnTo>
                <a:lnTo>
                  <a:pt x="16604" y="61954"/>
                </a:lnTo>
                <a:lnTo>
                  <a:pt x="14244" y="65898"/>
                </a:lnTo>
                <a:lnTo>
                  <a:pt x="11877" y="70115"/>
                </a:lnTo>
                <a:lnTo>
                  <a:pt x="10299" y="74513"/>
                </a:lnTo>
                <a:lnTo>
                  <a:pt x="9247" y="79033"/>
                </a:lnTo>
                <a:lnTo>
                  <a:pt x="8546" y="83634"/>
                </a:lnTo>
                <a:lnTo>
                  <a:pt x="5650" y="90863"/>
                </a:lnTo>
                <a:lnTo>
                  <a:pt x="3766" y="93901"/>
                </a:lnTo>
                <a:lnTo>
                  <a:pt x="1674" y="101511"/>
                </a:lnTo>
                <a:lnTo>
                  <a:pt x="1115" y="105763"/>
                </a:lnTo>
                <a:lnTo>
                  <a:pt x="495" y="112604"/>
                </a:lnTo>
                <a:lnTo>
                  <a:pt x="220" y="119084"/>
                </a:lnTo>
                <a:lnTo>
                  <a:pt x="43" y="136179"/>
                </a:lnTo>
                <a:lnTo>
                  <a:pt x="0" y="172689"/>
                </a:lnTo>
                <a:lnTo>
                  <a:pt x="2116" y="180184"/>
                </a:lnTo>
                <a:lnTo>
                  <a:pt x="3792" y="184405"/>
                </a:lnTo>
                <a:lnTo>
                  <a:pt x="5654" y="191212"/>
                </a:lnTo>
                <a:lnTo>
                  <a:pt x="6150" y="194139"/>
                </a:lnTo>
                <a:lnTo>
                  <a:pt x="8069" y="196883"/>
                </a:lnTo>
                <a:lnTo>
                  <a:pt x="10935" y="199507"/>
                </a:lnTo>
                <a:lnTo>
                  <a:pt x="14434" y="202050"/>
                </a:lnTo>
                <a:lnTo>
                  <a:pt x="20437" y="206992"/>
                </a:lnTo>
                <a:lnTo>
                  <a:pt x="25752" y="211834"/>
                </a:lnTo>
                <a:lnTo>
                  <a:pt x="33206" y="219023"/>
                </a:lnTo>
                <a:lnTo>
                  <a:pt x="38041" y="223795"/>
                </a:lnTo>
                <a:lnTo>
                  <a:pt x="40442" y="225386"/>
                </a:lnTo>
                <a:lnTo>
                  <a:pt x="45226" y="227153"/>
                </a:lnTo>
                <a:lnTo>
                  <a:pt x="48407" y="228418"/>
                </a:lnTo>
                <a:lnTo>
                  <a:pt x="52115" y="230055"/>
                </a:lnTo>
                <a:lnTo>
                  <a:pt x="56174" y="231940"/>
                </a:lnTo>
                <a:lnTo>
                  <a:pt x="59674" y="233197"/>
                </a:lnTo>
                <a:lnTo>
                  <a:pt x="65680" y="234593"/>
                </a:lnTo>
                <a:lnTo>
                  <a:pt x="69186" y="234966"/>
                </a:lnTo>
                <a:lnTo>
                  <a:pt x="73111" y="235214"/>
                </a:lnTo>
                <a:lnTo>
                  <a:pt x="77315" y="235379"/>
                </a:lnTo>
                <a:lnTo>
                  <a:pt x="86220" y="235563"/>
                </a:lnTo>
                <a:lnTo>
                  <a:pt x="104872" y="235681"/>
                </a:lnTo>
                <a:lnTo>
                  <a:pt x="109602" y="234897"/>
                </a:lnTo>
                <a:lnTo>
                  <a:pt x="114343" y="233581"/>
                </a:lnTo>
                <a:lnTo>
                  <a:pt x="119091" y="231909"/>
                </a:lnTo>
                <a:lnTo>
                  <a:pt x="123844" y="230001"/>
                </a:lnTo>
                <a:lnTo>
                  <a:pt x="128600" y="227936"/>
                </a:lnTo>
                <a:lnTo>
                  <a:pt x="138117" y="223523"/>
                </a:lnTo>
                <a:lnTo>
                  <a:pt x="147639" y="218917"/>
                </a:lnTo>
                <a:lnTo>
                  <a:pt x="151607" y="216577"/>
                </a:lnTo>
                <a:lnTo>
                  <a:pt x="155046" y="214224"/>
                </a:lnTo>
                <a:lnTo>
                  <a:pt x="158133" y="211861"/>
                </a:lnTo>
                <a:lnTo>
                  <a:pt x="161778" y="209492"/>
                </a:lnTo>
                <a:lnTo>
                  <a:pt x="165795" y="207119"/>
                </a:lnTo>
                <a:lnTo>
                  <a:pt x="170061" y="204743"/>
                </a:lnTo>
                <a:lnTo>
                  <a:pt x="173699" y="201572"/>
                </a:lnTo>
                <a:lnTo>
                  <a:pt x="176918" y="197870"/>
                </a:lnTo>
                <a:lnTo>
                  <a:pt x="181817" y="190317"/>
                </a:lnTo>
                <a:lnTo>
                  <a:pt x="183995" y="184315"/>
                </a:lnTo>
                <a:lnTo>
                  <a:pt x="187079" y="179001"/>
                </a:lnTo>
                <a:lnTo>
                  <a:pt x="189013" y="176473"/>
                </a:lnTo>
                <a:lnTo>
                  <a:pt x="191162" y="171547"/>
                </a:lnTo>
                <a:lnTo>
                  <a:pt x="192117" y="165918"/>
                </a:lnTo>
                <a:lnTo>
                  <a:pt x="192541" y="158125"/>
                </a:lnTo>
                <a:lnTo>
                  <a:pt x="191861" y="155412"/>
                </a:lnTo>
                <a:lnTo>
                  <a:pt x="190613" y="153603"/>
                </a:lnTo>
                <a:lnTo>
                  <a:pt x="185065" y="148941"/>
                </a:lnTo>
                <a:lnTo>
                  <a:pt x="180675" y="144758"/>
                </a:lnTo>
                <a:lnTo>
                  <a:pt x="176079" y="140254"/>
                </a:lnTo>
                <a:lnTo>
                  <a:pt x="172948" y="138735"/>
                </a:lnTo>
                <a:lnTo>
                  <a:pt x="169273" y="137723"/>
                </a:lnTo>
                <a:lnTo>
                  <a:pt x="165236" y="137048"/>
                </a:lnTo>
                <a:lnTo>
                  <a:pt x="160957" y="136598"/>
                </a:lnTo>
                <a:lnTo>
                  <a:pt x="156517" y="136298"/>
                </a:lnTo>
                <a:lnTo>
                  <a:pt x="151970" y="136098"/>
                </a:lnTo>
                <a:lnTo>
                  <a:pt x="148144" y="136758"/>
                </a:lnTo>
                <a:lnTo>
                  <a:pt x="144800" y="137992"/>
                </a:lnTo>
                <a:lnTo>
                  <a:pt x="138174" y="141480"/>
                </a:lnTo>
                <a:lnTo>
                  <a:pt x="129937" y="145676"/>
                </a:lnTo>
                <a:lnTo>
                  <a:pt x="125518" y="147112"/>
                </a:lnTo>
                <a:lnTo>
                  <a:pt x="120985" y="148070"/>
                </a:lnTo>
                <a:lnTo>
                  <a:pt x="116375" y="148708"/>
                </a:lnTo>
                <a:lnTo>
                  <a:pt x="112508" y="150721"/>
                </a:lnTo>
                <a:lnTo>
                  <a:pt x="109136" y="153651"/>
                </a:lnTo>
                <a:lnTo>
                  <a:pt x="106095" y="157192"/>
                </a:lnTo>
                <a:lnTo>
                  <a:pt x="102480" y="160346"/>
                </a:lnTo>
                <a:lnTo>
                  <a:pt x="98482" y="163242"/>
                </a:lnTo>
                <a:lnTo>
                  <a:pt x="94229" y="165967"/>
                </a:lnTo>
                <a:lnTo>
                  <a:pt x="90601" y="168577"/>
                </a:lnTo>
                <a:lnTo>
                  <a:pt x="87388" y="171111"/>
                </a:lnTo>
                <a:lnTo>
                  <a:pt x="84452" y="173594"/>
                </a:lnTo>
                <a:lnTo>
                  <a:pt x="79073" y="180586"/>
                </a:lnTo>
                <a:lnTo>
                  <a:pt x="74831" y="188192"/>
                </a:lnTo>
                <a:lnTo>
                  <a:pt x="71649" y="197730"/>
                </a:lnTo>
                <a:lnTo>
                  <a:pt x="69990" y="201659"/>
                </a:lnTo>
                <a:lnTo>
                  <a:pt x="66031" y="209464"/>
                </a:lnTo>
                <a:lnTo>
                  <a:pt x="61626" y="215579"/>
                </a:lnTo>
                <a:lnTo>
                  <a:pt x="59139" y="220942"/>
                </a:lnTo>
                <a:lnTo>
                  <a:pt x="57739" y="228424"/>
                </a:lnTo>
                <a:lnTo>
                  <a:pt x="57542" y="230853"/>
                </a:lnTo>
                <a:lnTo>
                  <a:pt x="58205" y="233266"/>
                </a:lnTo>
                <a:lnTo>
                  <a:pt x="62137" y="240454"/>
                </a:lnTo>
                <a:lnTo>
                  <a:pt x="63335" y="245227"/>
                </a:lnTo>
                <a:lnTo>
                  <a:pt x="64448" y="246817"/>
                </a:lnTo>
                <a:lnTo>
                  <a:pt x="65984" y="247877"/>
                </a:lnTo>
                <a:lnTo>
                  <a:pt x="71437" y="2499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9"/>
          <p:cNvSpPr/>
          <p:nvPr/>
        </p:nvSpPr>
        <p:spPr>
          <a:xfrm>
            <a:off x="6586537" y="3550766"/>
            <a:ext cx="68190" cy="63641"/>
          </a:xfrm>
          <a:custGeom>
            <a:avLst/>
            <a:gdLst/>
            <a:ahLst/>
            <a:cxnLst/>
            <a:rect l="0" t="0" r="0" b="0"/>
            <a:pathLst>
              <a:path w="68190" h="63641">
                <a:moveTo>
                  <a:pt x="0" y="13965"/>
                </a:moveTo>
                <a:lnTo>
                  <a:pt x="3793" y="13965"/>
                </a:lnTo>
                <a:lnTo>
                  <a:pt x="4910" y="14759"/>
                </a:lnTo>
                <a:lnTo>
                  <a:pt x="5654" y="16082"/>
                </a:lnTo>
                <a:lnTo>
                  <a:pt x="6151" y="17757"/>
                </a:lnTo>
                <a:lnTo>
                  <a:pt x="7276" y="18875"/>
                </a:lnTo>
                <a:lnTo>
                  <a:pt x="8820" y="19619"/>
                </a:lnTo>
                <a:lnTo>
                  <a:pt x="13208" y="20814"/>
                </a:lnTo>
                <a:lnTo>
                  <a:pt x="14361" y="20912"/>
                </a:lnTo>
                <a:lnTo>
                  <a:pt x="15925" y="20978"/>
                </a:lnTo>
                <a:lnTo>
                  <a:pt x="20344" y="21083"/>
                </a:lnTo>
                <a:lnTo>
                  <a:pt x="20706" y="21885"/>
                </a:lnTo>
                <a:lnTo>
                  <a:pt x="20948" y="23214"/>
                </a:lnTo>
                <a:lnTo>
                  <a:pt x="21109" y="24893"/>
                </a:lnTo>
                <a:lnTo>
                  <a:pt x="22010" y="26013"/>
                </a:lnTo>
                <a:lnTo>
                  <a:pt x="23405" y="26759"/>
                </a:lnTo>
                <a:lnTo>
                  <a:pt x="25128" y="27257"/>
                </a:lnTo>
                <a:lnTo>
                  <a:pt x="26277" y="28382"/>
                </a:lnTo>
                <a:lnTo>
                  <a:pt x="27043" y="29927"/>
                </a:lnTo>
                <a:lnTo>
                  <a:pt x="27554" y="31750"/>
                </a:lnTo>
                <a:lnTo>
                  <a:pt x="28688" y="33759"/>
                </a:lnTo>
                <a:lnTo>
                  <a:pt x="30238" y="35892"/>
                </a:lnTo>
                <a:lnTo>
                  <a:pt x="34636" y="41227"/>
                </a:lnTo>
                <a:lnTo>
                  <a:pt x="34997" y="42458"/>
                </a:lnTo>
                <a:lnTo>
                  <a:pt x="35238" y="44073"/>
                </a:lnTo>
                <a:lnTo>
                  <a:pt x="35623" y="48575"/>
                </a:lnTo>
                <a:lnTo>
                  <a:pt x="35676" y="51308"/>
                </a:lnTo>
                <a:lnTo>
                  <a:pt x="35691" y="53148"/>
                </a:lnTo>
                <a:lnTo>
                  <a:pt x="34906" y="54374"/>
                </a:lnTo>
                <a:lnTo>
                  <a:pt x="33589" y="55192"/>
                </a:lnTo>
                <a:lnTo>
                  <a:pt x="29566" y="56504"/>
                </a:lnTo>
                <a:lnTo>
                  <a:pt x="28442" y="56612"/>
                </a:lnTo>
                <a:lnTo>
                  <a:pt x="26898" y="56684"/>
                </a:lnTo>
                <a:lnTo>
                  <a:pt x="22511" y="56799"/>
                </a:lnTo>
                <a:lnTo>
                  <a:pt x="22151" y="56015"/>
                </a:lnTo>
                <a:lnTo>
                  <a:pt x="21911" y="54698"/>
                </a:lnTo>
                <a:lnTo>
                  <a:pt x="21751" y="53026"/>
                </a:lnTo>
                <a:lnTo>
                  <a:pt x="20851" y="51912"/>
                </a:lnTo>
                <a:lnTo>
                  <a:pt x="19457" y="51169"/>
                </a:lnTo>
                <a:lnTo>
                  <a:pt x="17734" y="50674"/>
                </a:lnTo>
                <a:lnTo>
                  <a:pt x="16585" y="49550"/>
                </a:lnTo>
                <a:lnTo>
                  <a:pt x="15819" y="48007"/>
                </a:lnTo>
                <a:lnTo>
                  <a:pt x="15308" y="46185"/>
                </a:lnTo>
                <a:lnTo>
                  <a:pt x="14174" y="44176"/>
                </a:lnTo>
                <a:lnTo>
                  <a:pt x="12625" y="42043"/>
                </a:lnTo>
                <a:lnTo>
                  <a:pt x="10798" y="39828"/>
                </a:lnTo>
                <a:lnTo>
                  <a:pt x="9580" y="37556"/>
                </a:lnTo>
                <a:lnTo>
                  <a:pt x="8768" y="35249"/>
                </a:lnTo>
                <a:lnTo>
                  <a:pt x="8227" y="32917"/>
                </a:lnTo>
                <a:lnTo>
                  <a:pt x="7865" y="30568"/>
                </a:lnTo>
                <a:lnTo>
                  <a:pt x="7625" y="28209"/>
                </a:lnTo>
                <a:lnTo>
                  <a:pt x="7239" y="22511"/>
                </a:lnTo>
                <a:lnTo>
                  <a:pt x="7186" y="19615"/>
                </a:lnTo>
                <a:lnTo>
                  <a:pt x="7172" y="17732"/>
                </a:lnTo>
                <a:lnTo>
                  <a:pt x="7956" y="15682"/>
                </a:lnTo>
                <a:lnTo>
                  <a:pt x="9273" y="13522"/>
                </a:lnTo>
                <a:lnTo>
                  <a:pt x="13297" y="8145"/>
                </a:lnTo>
                <a:lnTo>
                  <a:pt x="14421" y="7704"/>
                </a:lnTo>
                <a:lnTo>
                  <a:pt x="15964" y="7409"/>
                </a:lnTo>
                <a:lnTo>
                  <a:pt x="20351" y="6937"/>
                </a:lnTo>
                <a:lnTo>
                  <a:pt x="21505" y="7692"/>
                </a:lnTo>
                <a:lnTo>
                  <a:pt x="23068" y="8989"/>
                </a:lnTo>
                <a:lnTo>
                  <a:pt x="24903" y="10648"/>
                </a:lnTo>
                <a:lnTo>
                  <a:pt x="29060" y="14607"/>
                </a:lnTo>
                <a:lnTo>
                  <a:pt x="39122" y="24520"/>
                </a:lnTo>
                <a:lnTo>
                  <a:pt x="40368" y="26558"/>
                </a:lnTo>
                <a:lnTo>
                  <a:pt x="41200" y="28710"/>
                </a:lnTo>
                <a:lnTo>
                  <a:pt x="41754" y="30939"/>
                </a:lnTo>
                <a:lnTo>
                  <a:pt x="42124" y="33219"/>
                </a:lnTo>
                <a:lnTo>
                  <a:pt x="42370" y="35532"/>
                </a:lnTo>
                <a:lnTo>
                  <a:pt x="42535" y="37868"/>
                </a:lnTo>
                <a:lnTo>
                  <a:pt x="42644" y="40219"/>
                </a:lnTo>
                <a:lnTo>
                  <a:pt x="42766" y="44948"/>
                </a:lnTo>
                <a:lnTo>
                  <a:pt x="42854" y="55418"/>
                </a:lnTo>
                <a:lnTo>
                  <a:pt x="42063" y="56682"/>
                </a:lnTo>
                <a:lnTo>
                  <a:pt x="40742" y="58318"/>
                </a:lnTo>
                <a:lnTo>
                  <a:pt x="36711" y="62854"/>
                </a:lnTo>
                <a:lnTo>
                  <a:pt x="35587" y="63227"/>
                </a:lnTo>
                <a:lnTo>
                  <a:pt x="34043" y="63475"/>
                </a:lnTo>
                <a:lnTo>
                  <a:pt x="32220" y="63640"/>
                </a:lnTo>
                <a:lnTo>
                  <a:pt x="30211" y="62957"/>
                </a:lnTo>
                <a:lnTo>
                  <a:pt x="28078" y="61707"/>
                </a:lnTo>
                <a:lnTo>
                  <a:pt x="22744" y="57791"/>
                </a:lnTo>
                <a:lnTo>
                  <a:pt x="22307" y="56676"/>
                </a:lnTo>
                <a:lnTo>
                  <a:pt x="22015" y="55139"/>
                </a:lnTo>
                <a:lnTo>
                  <a:pt x="21820" y="53320"/>
                </a:lnTo>
                <a:lnTo>
                  <a:pt x="20897" y="51315"/>
                </a:lnTo>
                <a:lnTo>
                  <a:pt x="19487" y="49184"/>
                </a:lnTo>
                <a:lnTo>
                  <a:pt x="17755" y="46969"/>
                </a:lnTo>
                <a:lnTo>
                  <a:pt x="16599" y="44699"/>
                </a:lnTo>
                <a:lnTo>
                  <a:pt x="15828" y="42392"/>
                </a:lnTo>
                <a:lnTo>
                  <a:pt x="15315" y="40060"/>
                </a:lnTo>
                <a:lnTo>
                  <a:pt x="14178" y="37711"/>
                </a:lnTo>
                <a:lnTo>
                  <a:pt x="12628" y="35353"/>
                </a:lnTo>
                <a:lnTo>
                  <a:pt x="10799" y="32986"/>
                </a:lnTo>
                <a:lnTo>
                  <a:pt x="10375" y="30614"/>
                </a:lnTo>
                <a:lnTo>
                  <a:pt x="10885" y="28239"/>
                </a:lnTo>
                <a:lnTo>
                  <a:pt x="12019" y="25862"/>
                </a:lnTo>
                <a:lnTo>
                  <a:pt x="12775" y="23484"/>
                </a:lnTo>
                <a:lnTo>
                  <a:pt x="13280" y="21105"/>
                </a:lnTo>
                <a:lnTo>
                  <a:pt x="13615" y="18725"/>
                </a:lnTo>
                <a:lnTo>
                  <a:pt x="14633" y="17138"/>
                </a:lnTo>
                <a:lnTo>
                  <a:pt x="16106" y="16080"/>
                </a:lnTo>
                <a:lnTo>
                  <a:pt x="17881" y="15375"/>
                </a:lnTo>
                <a:lnTo>
                  <a:pt x="19065" y="14111"/>
                </a:lnTo>
                <a:lnTo>
                  <a:pt x="19853" y="12475"/>
                </a:lnTo>
                <a:lnTo>
                  <a:pt x="20379" y="10591"/>
                </a:lnTo>
                <a:lnTo>
                  <a:pt x="21524" y="9334"/>
                </a:lnTo>
                <a:lnTo>
                  <a:pt x="23081" y="8496"/>
                </a:lnTo>
                <a:lnTo>
                  <a:pt x="24912" y="7938"/>
                </a:lnTo>
                <a:lnTo>
                  <a:pt x="26927" y="6772"/>
                </a:lnTo>
                <a:lnTo>
                  <a:pt x="29064" y="5201"/>
                </a:lnTo>
                <a:lnTo>
                  <a:pt x="31283" y="3360"/>
                </a:lnTo>
                <a:lnTo>
                  <a:pt x="33555" y="2132"/>
                </a:lnTo>
                <a:lnTo>
                  <a:pt x="35864" y="1314"/>
                </a:lnTo>
                <a:lnTo>
                  <a:pt x="38197" y="769"/>
                </a:lnTo>
                <a:lnTo>
                  <a:pt x="40546" y="404"/>
                </a:lnTo>
                <a:lnTo>
                  <a:pt x="42906" y="162"/>
                </a:lnTo>
                <a:lnTo>
                  <a:pt x="45272" y="0"/>
                </a:lnTo>
                <a:lnTo>
                  <a:pt x="47644" y="686"/>
                </a:lnTo>
                <a:lnTo>
                  <a:pt x="50019" y="1938"/>
                </a:lnTo>
                <a:lnTo>
                  <a:pt x="55742" y="5857"/>
                </a:lnTo>
                <a:lnTo>
                  <a:pt x="57005" y="6972"/>
                </a:lnTo>
                <a:lnTo>
                  <a:pt x="63177" y="12887"/>
                </a:lnTo>
                <a:lnTo>
                  <a:pt x="67755" y="17438"/>
                </a:lnTo>
                <a:lnTo>
                  <a:pt x="68189" y="19455"/>
                </a:lnTo>
                <a:lnTo>
                  <a:pt x="67684" y="21594"/>
                </a:lnTo>
                <a:lnTo>
                  <a:pt x="66554" y="23813"/>
                </a:lnTo>
                <a:lnTo>
                  <a:pt x="65801" y="26086"/>
                </a:lnTo>
                <a:lnTo>
                  <a:pt x="65298" y="28396"/>
                </a:lnTo>
                <a:lnTo>
                  <a:pt x="64963" y="30729"/>
                </a:lnTo>
                <a:lnTo>
                  <a:pt x="64740" y="33079"/>
                </a:lnTo>
                <a:lnTo>
                  <a:pt x="64591" y="35439"/>
                </a:lnTo>
                <a:lnTo>
                  <a:pt x="64492" y="37806"/>
                </a:lnTo>
                <a:lnTo>
                  <a:pt x="63633" y="39384"/>
                </a:lnTo>
                <a:lnTo>
                  <a:pt x="62265" y="40436"/>
                </a:lnTo>
                <a:lnTo>
                  <a:pt x="60560" y="41137"/>
                </a:lnTo>
                <a:lnTo>
                  <a:pt x="59424" y="42399"/>
                </a:lnTo>
                <a:lnTo>
                  <a:pt x="58665" y="44033"/>
                </a:lnTo>
                <a:lnTo>
                  <a:pt x="58160" y="45917"/>
                </a:lnTo>
                <a:lnTo>
                  <a:pt x="57030" y="47172"/>
                </a:lnTo>
                <a:lnTo>
                  <a:pt x="55483" y="48009"/>
                </a:lnTo>
                <a:lnTo>
                  <a:pt x="53657" y="48567"/>
                </a:lnTo>
                <a:lnTo>
                  <a:pt x="51646" y="48939"/>
                </a:lnTo>
                <a:lnTo>
                  <a:pt x="49512" y="49187"/>
                </a:lnTo>
                <a:lnTo>
                  <a:pt x="47296" y="49353"/>
                </a:lnTo>
                <a:lnTo>
                  <a:pt x="45024" y="49463"/>
                </a:lnTo>
                <a:lnTo>
                  <a:pt x="40384" y="49585"/>
                </a:lnTo>
                <a:lnTo>
                  <a:pt x="38035" y="48825"/>
                </a:lnTo>
                <a:lnTo>
                  <a:pt x="35675" y="47524"/>
                </a:lnTo>
                <a:lnTo>
                  <a:pt x="33308" y="45862"/>
                </a:lnTo>
                <a:lnTo>
                  <a:pt x="30937" y="44755"/>
                </a:lnTo>
                <a:lnTo>
                  <a:pt x="28563" y="44016"/>
                </a:lnTo>
                <a:lnTo>
                  <a:pt x="26185" y="43524"/>
                </a:lnTo>
                <a:lnTo>
                  <a:pt x="24600" y="42403"/>
                </a:lnTo>
                <a:lnTo>
                  <a:pt x="23544" y="40861"/>
                </a:lnTo>
                <a:lnTo>
                  <a:pt x="22840" y="39039"/>
                </a:lnTo>
                <a:lnTo>
                  <a:pt x="21577" y="37825"/>
                </a:lnTo>
                <a:lnTo>
                  <a:pt x="19941" y="37015"/>
                </a:lnTo>
                <a:lnTo>
                  <a:pt x="18056" y="36476"/>
                </a:lnTo>
                <a:lnTo>
                  <a:pt x="16800" y="35322"/>
                </a:lnTo>
                <a:lnTo>
                  <a:pt x="15963" y="33759"/>
                </a:lnTo>
                <a:lnTo>
                  <a:pt x="14618" y="29340"/>
                </a:lnTo>
                <a:lnTo>
                  <a:pt x="15301" y="28977"/>
                </a:lnTo>
                <a:lnTo>
                  <a:pt x="16551" y="28736"/>
                </a:lnTo>
                <a:lnTo>
                  <a:pt x="21431" y="282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0"/>
          <p:cNvSpPr/>
          <p:nvPr/>
        </p:nvSpPr>
        <p:spPr>
          <a:xfrm>
            <a:off x="6836568" y="3893343"/>
            <a:ext cx="42537" cy="71082"/>
          </a:xfrm>
          <a:custGeom>
            <a:avLst/>
            <a:gdLst/>
            <a:ahLst/>
            <a:cxnLst/>
            <a:rect l="0" t="0" r="0" b="0"/>
            <a:pathLst>
              <a:path w="42537" h="71082">
                <a:moveTo>
                  <a:pt x="0" y="0"/>
                </a:moveTo>
                <a:lnTo>
                  <a:pt x="3793" y="0"/>
                </a:lnTo>
                <a:lnTo>
                  <a:pt x="5704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186" y="4910"/>
                </a:lnTo>
                <a:lnTo>
                  <a:pt x="14474" y="5655"/>
                </a:lnTo>
                <a:lnTo>
                  <a:pt x="16793" y="6151"/>
                </a:lnTo>
                <a:lnTo>
                  <a:pt x="18339" y="7276"/>
                </a:lnTo>
                <a:lnTo>
                  <a:pt x="19370" y="8819"/>
                </a:lnTo>
                <a:lnTo>
                  <a:pt x="20058" y="10642"/>
                </a:lnTo>
                <a:lnTo>
                  <a:pt x="21309" y="12651"/>
                </a:lnTo>
                <a:lnTo>
                  <a:pt x="22938" y="14784"/>
                </a:lnTo>
                <a:lnTo>
                  <a:pt x="24817" y="17000"/>
                </a:lnTo>
                <a:lnTo>
                  <a:pt x="26864" y="18477"/>
                </a:lnTo>
                <a:lnTo>
                  <a:pt x="29022" y="19462"/>
                </a:lnTo>
                <a:lnTo>
                  <a:pt x="31254" y="20119"/>
                </a:lnTo>
                <a:lnTo>
                  <a:pt x="32742" y="21350"/>
                </a:lnTo>
                <a:lnTo>
                  <a:pt x="33735" y="22965"/>
                </a:lnTo>
                <a:lnTo>
                  <a:pt x="34396" y="24835"/>
                </a:lnTo>
                <a:lnTo>
                  <a:pt x="34837" y="26876"/>
                </a:lnTo>
                <a:lnTo>
                  <a:pt x="35131" y="29029"/>
                </a:lnTo>
                <a:lnTo>
                  <a:pt x="35328" y="31260"/>
                </a:lnTo>
                <a:lnTo>
                  <a:pt x="35458" y="33540"/>
                </a:lnTo>
                <a:lnTo>
                  <a:pt x="35685" y="41478"/>
                </a:lnTo>
                <a:lnTo>
                  <a:pt x="34902" y="41940"/>
                </a:lnTo>
                <a:lnTo>
                  <a:pt x="33587" y="42248"/>
                </a:lnTo>
                <a:lnTo>
                  <a:pt x="29565" y="42741"/>
                </a:lnTo>
                <a:lnTo>
                  <a:pt x="28442" y="42782"/>
                </a:lnTo>
                <a:lnTo>
                  <a:pt x="21752" y="42860"/>
                </a:lnTo>
                <a:lnTo>
                  <a:pt x="17734" y="42862"/>
                </a:lnTo>
                <a:lnTo>
                  <a:pt x="16585" y="42068"/>
                </a:lnTo>
                <a:lnTo>
                  <a:pt x="15819" y="40746"/>
                </a:lnTo>
                <a:lnTo>
                  <a:pt x="15309" y="39070"/>
                </a:lnTo>
                <a:lnTo>
                  <a:pt x="14968" y="37160"/>
                </a:lnTo>
                <a:lnTo>
                  <a:pt x="14742" y="35092"/>
                </a:lnTo>
                <a:lnTo>
                  <a:pt x="14378" y="29862"/>
                </a:lnTo>
                <a:lnTo>
                  <a:pt x="15141" y="28640"/>
                </a:lnTo>
                <a:lnTo>
                  <a:pt x="16444" y="27031"/>
                </a:lnTo>
                <a:lnTo>
                  <a:pt x="20446" y="22538"/>
                </a:lnTo>
                <a:lnTo>
                  <a:pt x="20775" y="21375"/>
                </a:lnTo>
                <a:lnTo>
                  <a:pt x="20994" y="19806"/>
                </a:lnTo>
                <a:lnTo>
                  <a:pt x="21345" y="15378"/>
                </a:lnTo>
                <a:lnTo>
                  <a:pt x="22168" y="15014"/>
                </a:lnTo>
                <a:lnTo>
                  <a:pt x="23510" y="14772"/>
                </a:lnTo>
                <a:lnTo>
                  <a:pt x="25198" y="14611"/>
                </a:lnTo>
                <a:lnTo>
                  <a:pt x="27118" y="15297"/>
                </a:lnTo>
                <a:lnTo>
                  <a:pt x="29191" y="16548"/>
                </a:lnTo>
                <a:lnTo>
                  <a:pt x="34430" y="20467"/>
                </a:lnTo>
                <a:lnTo>
                  <a:pt x="35653" y="21582"/>
                </a:lnTo>
                <a:lnTo>
                  <a:pt x="39129" y="24938"/>
                </a:lnTo>
                <a:lnTo>
                  <a:pt x="40374" y="26944"/>
                </a:lnTo>
                <a:lnTo>
                  <a:pt x="41203" y="29075"/>
                </a:lnTo>
                <a:lnTo>
                  <a:pt x="41757" y="31290"/>
                </a:lnTo>
                <a:lnTo>
                  <a:pt x="42125" y="33560"/>
                </a:lnTo>
                <a:lnTo>
                  <a:pt x="42371" y="35867"/>
                </a:lnTo>
                <a:lnTo>
                  <a:pt x="42536" y="38199"/>
                </a:lnTo>
                <a:lnTo>
                  <a:pt x="41850" y="40547"/>
                </a:lnTo>
                <a:lnTo>
                  <a:pt x="40601" y="42907"/>
                </a:lnTo>
                <a:lnTo>
                  <a:pt x="38973" y="45273"/>
                </a:lnTo>
                <a:lnTo>
                  <a:pt x="37889" y="48438"/>
                </a:lnTo>
                <a:lnTo>
                  <a:pt x="37165" y="52136"/>
                </a:lnTo>
                <a:lnTo>
                  <a:pt x="36005" y="61893"/>
                </a:lnTo>
                <a:lnTo>
                  <a:pt x="35116" y="63487"/>
                </a:lnTo>
                <a:lnTo>
                  <a:pt x="33729" y="65344"/>
                </a:lnTo>
                <a:lnTo>
                  <a:pt x="29593" y="70234"/>
                </a:lnTo>
                <a:lnTo>
                  <a:pt x="28461" y="70635"/>
                </a:lnTo>
                <a:lnTo>
                  <a:pt x="26911" y="70903"/>
                </a:lnTo>
                <a:lnTo>
                  <a:pt x="25085" y="71081"/>
                </a:lnTo>
                <a:lnTo>
                  <a:pt x="23867" y="70406"/>
                </a:lnTo>
                <a:lnTo>
                  <a:pt x="23055" y="69163"/>
                </a:lnTo>
                <a:lnTo>
                  <a:pt x="22514" y="67540"/>
                </a:lnTo>
                <a:lnTo>
                  <a:pt x="21359" y="66458"/>
                </a:lnTo>
                <a:lnTo>
                  <a:pt x="19796" y="65737"/>
                </a:lnTo>
                <a:lnTo>
                  <a:pt x="17960" y="65256"/>
                </a:lnTo>
                <a:lnTo>
                  <a:pt x="16736" y="63348"/>
                </a:lnTo>
                <a:lnTo>
                  <a:pt x="15919" y="60488"/>
                </a:lnTo>
                <a:lnTo>
                  <a:pt x="15376" y="56994"/>
                </a:lnTo>
                <a:lnTo>
                  <a:pt x="14220" y="53871"/>
                </a:lnTo>
                <a:lnTo>
                  <a:pt x="12655" y="50996"/>
                </a:lnTo>
                <a:lnTo>
                  <a:pt x="10818" y="48285"/>
                </a:lnTo>
                <a:lnTo>
                  <a:pt x="9593" y="45684"/>
                </a:lnTo>
                <a:lnTo>
                  <a:pt x="8777" y="43156"/>
                </a:lnTo>
                <a:lnTo>
                  <a:pt x="8232" y="40677"/>
                </a:lnTo>
                <a:lnTo>
                  <a:pt x="7870" y="38230"/>
                </a:lnTo>
                <a:lnTo>
                  <a:pt x="7628" y="35806"/>
                </a:lnTo>
                <a:lnTo>
                  <a:pt x="7239" y="30004"/>
                </a:lnTo>
                <a:lnTo>
                  <a:pt x="8001" y="28734"/>
                </a:lnTo>
                <a:lnTo>
                  <a:pt x="9304" y="27094"/>
                </a:lnTo>
                <a:lnTo>
                  <a:pt x="13303" y="22550"/>
                </a:lnTo>
                <a:lnTo>
                  <a:pt x="13631" y="21383"/>
                </a:lnTo>
                <a:lnTo>
                  <a:pt x="13851" y="19812"/>
                </a:lnTo>
                <a:lnTo>
                  <a:pt x="13996" y="17970"/>
                </a:lnTo>
                <a:lnTo>
                  <a:pt x="14887" y="16743"/>
                </a:lnTo>
                <a:lnTo>
                  <a:pt x="16275" y="15924"/>
                </a:lnTo>
                <a:lnTo>
                  <a:pt x="21130" y="14384"/>
                </a:lnTo>
                <a:lnTo>
                  <a:pt x="22024" y="15145"/>
                </a:lnTo>
                <a:lnTo>
                  <a:pt x="23414" y="16447"/>
                </a:lnTo>
                <a:lnTo>
                  <a:pt x="25134" y="18108"/>
                </a:lnTo>
                <a:lnTo>
                  <a:pt x="27075" y="19216"/>
                </a:lnTo>
                <a:lnTo>
                  <a:pt x="29163" y="19955"/>
                </a:lnTo>
                <a:lnTo>
                  <a:pt x="31349" y="20447"/>
                </a:lnTo>
                <a:lnTo>
                  <a:pt x="32805" y="21569"/>
                </a:lnTo>
                <a:lnTo>
                  <a:pt x="33776" y="23110"/>
                </a:lnTo>
                <a:lnTo>
                  <a:pt x="35719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1"/>
          <p:cNvSpPr/>
          <p:nvPr/>
        </p:nvSpPr>
        <p:spPr>
          <a:xfrm>
            <a:off x="7037684" y="4215143"/>
            <a:ext cx="41770" cy="63866"/>
          </a:xfrm>
          <a:custGeom>
            <a:avLst/>
            <a:gdLst/>
            <a:ahLst/>
            <a:cxnLst/>
            <a:rect l="0" t="0" r="0" b="0"/>
            <a:pathLst>
              <a:path w="41770" h="63866">
                <a:moveTo>
                  <a:pt x="6053" y="28244"/>
                </a:moveTo>
                <a:lnTo>
                  <a:pt x="23812" y="28244"/>
                </a:lnTo>
                <a:lnTo>
                  <a:pt x="25036" y="29038"/>
                </a:lnTo>
                <a:lnTo>
                  <a:pt x="25853" y="30361"/>
                </a:lnTo>
                <a:lnTo>
                  <a:pt x="26397" y="32036"/>
                </a:lnTo>
                <a:lnTo>
                  <a:pt x="27552" y="33154"/>
                </a:lnTo>
                <a:lnTo>
                  <a:pt x="29117" y="33898"/>
                </a:lnTo>
                <a:lnTo>
                  <a:pt x="30955" y="34395"/>
                </a:lnTo>
                <a:lnTo>
                  <a:pt x="32179" y="35520"/>
                </a:lnTo>
                <a:lnTo>
                  <a:pt x="32996" y="37063"/>
                </a:lnTo>
                <a:lnTo>
                  <a:pt x="33540" y="38886"/>
                </a:lnTo>
                <a:lnTo>
                  <a:pt x="33902" y="40895"/>
                </a:lnTo>
                <a:lnTo>
                  <a:pt x="34144" y="43028"/>
                </a:lnTo>
                <a:lnTo>
                  <a:pt x="34306" y="45244"/>
                </a:lnTo>
                <a:lnTo>
                  <a:pt x="34413" y="47515"/>
                </a:lnTo>
                <a:lnTo>
                  <a:pt x="34599" y="55437"/>
                </a:lnTo>
                <a:lnTo>
                  <a:pt x="33816" y="56691"/>
                </a:lnTo>
                <a:lnTo>
                  <a:pt x="32499" y="58322"/>
                </a:lnTo>
                <a:lnTo>
                  <a:pt x="28475" y="62848"/>
                </a:lnTo>
                <a:lnTo>
                  <a:pt x="27351" y="63220"/>
                </a:lnTo>
                <a:lnTo>
                  <a:pt x="25808" y="63467"/>
                </a:lnTo>
                <a:lnTo>
                  <a:pt x="23985" y="63633"/>
                </a:lnTo>
                <a:lnTo>
                  <a:pt x="21976" y="63743"/>
                </a:lnTo>
                <a:lnTo>
                  <a:pt x="17628" y="63865"/>
                </a:lnTo>
                <a:lnTo>
                  <a:pt x="16151" y="63104"/>
                </a:lnTo>
                <a:lnTo>
                  <a:pt x="15166" y="61803"/>
                </a:lnTo>
                <a:lnTo>
                  <a:pt x="14510" y="60141"/>
                </a:lnTo>
                <a:lnTo>
                  <a:pt x="13278" y="58240"/>
                </a:lnTo>
                <a:lnTo>
                  <a:pt x="11664" y="56179"/>
                </a:lnTo>
                <a:lnTo>
                  <a:pt x="9793" y="54011"/>
                </a:lnTo>
                <a:lnTo>
                  <a:pt x="8547" y="51772"/>
                </a:lnTo>
                <a:lnTo>
                  <a:pt x="7716" y="49486"/>
                </a:lnTo>
                <a:lnTo>
                  <a:pt x="7161" y="47168"/>
                </a:lnTo>
                <a:lnTo>
                  <a:pt x="5998" y="44828"/>
                </a:lnTo>
                <a:lnTo>
                  <a:pt x="4429" y="42475"/>
                </a:lnTo>
                <a:lnTo>
                  <a:pt x="2590" y="40113"/>
                </a:lnTo>
                <a:lnTo>
                  <a:pt x="1363" y="37744"/>
                </a:lnTo>
                <a:lnTo>
                  <a:pt x="545" y="35371"/>
                </a:lnTo>
                <a:lnTo>
                  <a:pt x="0" y="32995"/>
                </a:lnTo>
                <a:lnTo>
                  <a:pt x="430" y="30617"/>
                </a:lnTo>
                <a:lnTo>
                  <a:pt x="1511" y="28239"/>
                </a:lnTo>
                <a:lnTo>
                  <a:pt x="3025" y="25859"/>
                </a:lnTo>
                <a:lnTo>
                  <a:pt x="4035" y="23479"/>
                </a:lnTo>
                <a:lnTo>
                  <a:pt x="4707" y="21099"/>
                </a:lnTo>
                <a:lnTo>
                  <a:pt x="5156" y="18718"/>
                </a:lnTo>
                <a:lnTo>
                  <a:pt x="5455" y="16337"/>
                </a:lnTo>
                <a:lnTo>
                  <a:pt x="5655" y="13956"/>
                </a:lnTo>
                <a:lnTo>
                  <a:pt x="5975" y="8224"/>
                </a:lnTo>
                <a:lnTo>
                  <a:pt x="6794" y="6960"/>
                </a:lnTo>
                <a:lnTo>
                  <a:pt x="8135" y="5323"/>
                </a:lnTo>
                <a:lnTo>
                  <a:pt x="9823" y="3439"/>
                </a:lnTo>
                <a:lnTo>
                  <a:pt x="11741" y="2182"/>
                </a:lnTo>
                <a:lnTo>
                  <a:pt x="13814" y="1344"/>
                </a:lnTo>
                <a:lnTo>
                  <a:pt x="19051" y="0"/>
                </a:lnTo>
                <a:lnTo>
                  <a:pt x="20275" y="684"/>
                </a:lnTo>
                <a:lnTo>
                  <a:pt x="21885" y="1933"/>
                </a:lnTo>
                <a:lnTo>
                  <a:pt x="23750" y="3559"/>
                </a:lnTo>
                <a:lnTo>
                  <a:pt x="25789" y="4644"/>
                </a:lnTo>
                <a:lnTo>
                  <a:pt x="27942" y="5367"/>
                </a:lnTo>
                <a:lnTo>
                  <a:pt x="30171" y="5849"/>
                </a:lnTo>
                <a:lnTo>
                  <a:pt x="31657" y="6964"/>
                </a:lnTo>
                <a:lnTo>
                  <a:pt x="32648" y="8501"/>
                </a:lnTo>
                <a:lnTo>
                  <a:pt x="33307" y="10320"/>
                </a:lnTo>
                <a:lnTo>
                  <a:pt x="34541" y="12326"/>
                </a:lnTo>
                <a:lnTo>
                  <a:pt x="36157" y="14456"/>
                </a:lnTo>
                <a:lnTo>
                  <a:pt x="38029" y="16671"/>
                </a:lnTo>
                <a:lnTo>
                  <a:pt x="39277" y="18941"/>
                </a:lnTo>
                <a:lnTo>
                  <a:pt x="40108" y="21248"/>
                </a:lnTo>
                <a:lnTo>
                  <a:pt x="40663" y="23580"/>
                </a:lnTo>
                <a:lnTo>
                  <a:pt x="41033" y="25929"/>
                </a:lnTo>
                <a:lnTo>
                  <a:pt x="41279" y="28288"/>
                </a:lnTo>
                <a:lnTo>
                  <a:pt x="41769" y="35352"/>
                </a:lnTo>
                <a:lnTo>
                  <a:pt x="35621" y="35385"/>
                </a:lnTo>
                <a:lnTo>
                  <a:pt x="35290" y="34592"/>
                </a:lnTo>
                <a:lnTo>
                  <a:pt x="35069" y="33270"/>
                </a:lnTo>
                <a:lnTo>
                  <a:pt x="34922" y="31594"/>
                </a:lnTo>
                <a:lnTo>
                  <a:pt x="34824" y="29684"/>
                </a:lnTo>
                <a:lnTo>
                  <a:pt x="34715" y="25444"/>
                </a:lnTo>
                <a:lnTo>
                  <a:pt x="33892" y="23996"/>
                </a:lnTo>
                <a:lnTo>
                  <a:pt x="32551" y="23031"/>
                </a:lnTo>
                <a:lnTo>
                  <a:pt x="30862" y="22387"/>
                </a:lnTo>
                <a:lnTo>
                  <a:pt x="29736" y="21165"/>
                </a:lnTo>
                <a:lnTo>
                  <a:pt x="28986" y="19556"/>
                </a:lnTo>
                <a:lnTo>
                  <a:pt x="27487" y="13969"/>
                </a:lnTo>
                <a:lnTo>
                  <a:pt x="27487" y="13965"/>
                </a:lnTo>
                <a:lnTo>
                  <a:pt x="27485" y="17751"/>
                </a:lnTo>
                <a:lnTo>
                  <a:pt x="28279" y="18868"/>
                </a:lnTo>
                <a:lnTo>
                  <a:pt x="29602" y="19612"/>
                </a:lnTo>
                <a:lnTo>
                  <a:pt x="31277" y="20108"/>
                </a:lnTo>
                <a:lnTo>
                  <a:pt x="32394" y="21232"/>
                </a:lnTo>
                <a:lnTo>
                  <a:pt x="33138" y="22776"/>
                </a:lnTo>
                <a:lnTo>
                  <a:pt x="33635" y="24599"/>
                </a:lnTo>
                <a:lnTo>
                  <a:pt x="33966" y="26608"/>
                </a:lnTo>
                <a:lnTo>
                  <a:pt x="34187" y="28740"/>
                </a:lnTo>
                <a:lnTo>
                  <a:pt x="34334" y="30957"/>
                </a:lnTo>
                <a:lnTo>
                  <a:pt x="35226" y="33227"/>
                </a:lnTo>
                <a:lnTo>
                  <a:pt x="36614" y="35535"/>
                </a:lnTo>
                <a:lnTo>
                  <a:pt x="38333" y="37867"/>
                </a:lnTo>
                <a:lnTo>
                  <a:pt x="38686" y="39422"/>
                </a:lnTo>
                <a:lnTo>
                  <a:pt x="38127" y="40459"/>
                </a:lnTo>
                <a:lnTo>
                  <a:pt x="34628" y="425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2"/>
          <p:cNvSpPr/>
          <p:nvPr/>
        </p:nvSpPr>
        <p:spPr>
          <a:xfrm>
            <a:off x="6365409" y="3193293"/>
            <a:ext cx="56725" cy="71303"/>
          </a:xfrm>
          <a:custGeom>
            <a:avLst/>
            <a:gdLst/>
            <a:ahLst/>
            <a:cxnLst/>
            <a:rect l="0" t="0" r="0" b="0"/>
            <a:pathLst>
              <a:path w="56725" h="71303">
                <a:moveTo>
                  <a:pt x="21103" y="42825"/>
                </a:moveTo>
                <a:lnTo>
                  <a:pt x="27953" y="42825"/>
                </a:lnTo>
                <a:lnTo>
                  <a:pt x="28844" y="42032"/>
                </a:lnTo>
                <a:lnTo>
                  <a:pt x="35089" y="35976"/>
                </a:lnTo>
                <a:lnTo>
                  <a:pt x="35983" y="35878"/>
                </a:lnTo>
                <a:lnTo>
                  <a:pt x="37373" y="35812"/>
                </a:lnTo>
                <a:lnTo>
                  <a:pt x="41034" y="35740"/>
                </a:lnTo>
                <a:lnTo>
                  <a:pt x="45307" y="35707"/>
                </a:lnTo>
                <a:lnTo>
                  <a:pt x="46764" y="36492"/>
                </a:lnTo>
                <a:lnTo>
                  <a:pt x="47735" y="37810"/>
                </a:lnTo>
                <a:lnTo>
                  <a:pt x="48383" y="39482"/>
                </a:lnTo>
                <a:lnTo>
                  <a:pt x="49609" y="41390"/>
                </a:lnTo>
                <a:lnTo>
                  <a:pt x="51219" y="43456"/>
                </a:lnTo>
                <a:lnTo>
                  <a:pt x="53087" y="45627"/>
                </a:lnTo>
                <a:lnTo>
                  <a:pt x="54332" y="47868"/>
                </a:lnTo>
                <a:lnTo>
                  <a:pt x="55162" y="50156"/>
                </a:lnTo>
                <a:lnTo>
                  <a:pt x="55715" y="52475"/>
                </a:lnTo>
                <a:lnTo>
                  <a:pt x="56084" y="54814"/>
                </a:lnTo>
                <a:lnTo>
                  <a:pt x="56330" y="57168"/>
                </a:lnTo>
                <a:lnTo>
                  <a:pt x="56724" y="62857"/>
                </a:lnTo>
                <a:lnTo>
                  <a:pt x="55963" y="64117"/>
                </a:lnTo>
                <a:lnTo>
                  <a:pt x="54662" y="65751"/>
                </a:lnTo>
                <a:lnTo>
                  <a:pt x="50662" y="70284"/>
                </a:lnTo>
                <a:lnTo>
                  <a:pt x="49541" y="70656"/>
                </a:lnTo>
                <a:lnTo>
                  <a:pt x="47999" y="70904"/>
                </a:lnTo>
                <a:lnTo>
                  <a:pt x="46177" y="71070"/>
                </a:lnTo>
                <a:lnTo>
                  <a:pt x="44169" y="71180"/>
                </a:lnTo>
                <a:lnTo>
                  <a:pt x="39821" y="71302"/>
                </a:lnTo>
                <a:lnTo>
                  <a:pt x="38345" y="70541"/>
                </a:lnTo>
                <a:lnTo>
                  <a:pt x="37360" y="69240"/>
                </a:lnTo>
                <a:lnTo>
                  <a:pt x="36703" y="67579"/>
                </a:lnTo>
                <a:lnTo>
                  <a:pt x="35472" y="66471"/>
                </a:lnTo>
                <a:lnTo>
                  <a:pt x="33857" y="65733"/>
                </a:lnTo>
                <a:lnTo>
                  <a:pt x="31987" y="65241"/>
                </a:lnTo>
                <a:lnTo>
                  <a:pt x="29947" y="63326"/>
                </a:lnTo>
                <a:lnTo>
                  <a:pt x="27793" y="60461"/>
                </a:lnTo>
                <a:lnTo>
                  <a:pt x="25562" y="56963"/>
                </a:lnTo>
                <a:lnTo>
                  <a:pt x="23282" y="53838"/>
                </a:lnTo>
                <a:lnTo>
                  <a:pt x="20969" y="50961"/>
                </a:lnTo>
                <a:lnTo>
                  <a:pt x="18632" y="48249"/>
                </a:lnTo>
                <a:lnTo>
                  <a:pt x="17075" y="45647"/>
                </a:lnTo>
                <a:lnTo>
                  <a:pt x="16036" y="43119"/>
                </a:lnTo>
                <a:lnTo>
                  <a:pt x="15344" y="40640"/>
                </a:lnTo>
                <a:lnTo>
                  <a:pt x="14089" y="38193"/>
                </a:lnTo>
                <a:lnTo>
                  <a:pt x="12458" y="35769"/>
                </a:lnTo>
                <a:lnTo>
                  <a:pt x="10577" y="33358"/>
                </a:lnTo>
                <a:lnTo>
                  <a:pt x="8529" y="31752"/>
                </a:lnTo>
                <a:lnTo>
                  <a:pt x="6371" y="30680"/>
                </a:lnTo>
                <a:lnTo>
                  <a:pt x="4138" y="29966"/>
                </a:lnTo>
                <a:lnTo>
                  <a:pt x="2649" y="28696"/>
                </a:lnTo>
                <a:lnTo>
                  <a:pt x="1657" y="27056"/>
                </a:lnTo>
                <a:lnTo>
                  <a:pt x="995" y="25169"/>
                </a:lnTo>
                <a:lnTo>
                  <a:pt x="1348" y="23117"/>
                </a:lnTo>
                <a:lnTo>
                  <a:pt x="2377" y="20955"/>
                </a:lnTo>
                <a:lnTo>
                  <a:pt x="6556" y="14643"/>
                </a:lnTo>
                <a:lnTo>
                  <a:pt x="7436" y="14512"/>
                </a:lnTo>
                <a:lnTo>
                  <a:pt x="8817" y="14425"/>
                </a:lnTo>
                <a:lnTo>
                  <a:pt x="10531" y="14367"/>
                </a:lnTo>
                <a:lnTo>
                  <a:pt x="12467" y="15122"/>
                </a:lnTo>
                <a:lnTo>
                  <a:pt x="14552" y="16419"/>
                </a:lnTo>
                <a:lnTo>
                  <a:pt x="19809" y="20412"/>
                </a:lnTo>
                <a:lnTo>
                  <a:pt x="21034" y="21533"/>
                </a:lnTo>
                <a:lnTo>
                  <a:pt x="24512" y="24896"/>
                </a:lnTo>
                <a:lnTo>
                  <a:pt x="30933" y="31251"/>
                </a:lnTo>
                <a:lnTo>
                  <a:pt x="32419" y="33522"/>
                </a:lnTo>
                <a:lnTo>
                  <a:pt x="33409" y="35829"/>
                </a:lnTo>
                <a:lnTo>
                  <a:pt x="34070" y="38161"/>
                </a:lnTo>
                <a:lnTo>
                  <a:pt x="35304" y="40509"/>
                </a:lnTo>
                <a:lnTo>
                  <a:pt x="36920" y="42869"/>
                </a:lnTo>
                <a:lnTo>
                  <a:pt x="38791" y="45236"/>
                </a:lnTo>
                <a:lnTo>
                  <a:pt x="40039" y="47607"/>
                </a:lnTo>
                <a:lnTo>
                  <a:pt x="40871" y="49982"/>
                </a:lnTo>
                <a:lnTo>
                  <a:pt x="42526" y="57076"/>
                </a:lnTo>
                <a:lnTo>
                  <a:pt x="38740" y="57102"/>
                </a:lnTo>
                <a:lnTo>
                  <a:pt x="36829" y="56312"/>
                </a:lnTo>
                <a:lnTo>
                  <a:pt x="34762" y="54991"/>
                </a:lnTo>
                <a:lnTo>
                  <a:pt x="32590" y="53317"/>
                </a:lnTo>
                <a:lnTo>
                  <a:pt x="30349" y="51407"/>
                </a:lnTo>
                <a:lnTo>
                  <a:pt x="28061" y="49341"/>
                </a:lnTo>
                <a:lnTo>
                  <a:pt x="25741" y="47169"/>
                </a:lnTo>
                <a:lnTo>
                  <a:pt x="24195" y="44927"/>
                </a:lnTo>
                <a:lnTo>
                  <a:pt x="23165" y="42639"/>
                </a:lnTo>
                <a:lnTo>
                  <a:pt x="22477" y="40320"/>
                </a:lnTo>
                <a:lnTo>
                  <a:pt x="21225" y="37186"/>
                </a:lnTo>
                <a:lnTo>
                  <a:pt x="19597" y="33510"/>
                </a:lnTo>
                <a:lnTo>
                  <a:pt x="17718" y="29471"/>
                </a:lnTo>
                <a:lnTo>
                  <a:pt x="15672" y="25985"/>
                </a:lnTo>
                <a:lnTo>
                  <a:pt x="13513" y="22867"/>
                </a:lnTo>
                <a:lnTo>
                  <a:pt x="11281" y="19995"/>
                </a:lnTo>
                <a:lnTo>
                  <a:pt x="9792" y="17286"/>
                </a:lnTo>
                <a:lnTo>
                  <a:pt x="8800" y="14687"/>
                </a:lnTo>
                <a:lnTo>
                  <a:pt x="8138" y="12160"/>
                </a:lnTo>
                <a:lnTo>
                  <a:pt x="6903" y="9682"/>
                </a:lnTo>
                <a:lnTo>
                  <a:pt x="5287" y="7236"/>
                </a:lnTo>
                <a:lnTo>
                  <a:pt x="0" y="388"/>
                </a:lnTo>
                <a:lnTo>
                  <a:pt x="684" y="246"/>
                </a:lnTo>
                <a:lnTo>
                  <a:pt x="1935" y="152"/>
                </a:lnTo>
                <a:lnTo>
                  <a:pt x="5852" y="0"/>
                </a:lnTo>
                <a:lnTo>
                  <a:pt x="6967" y="782"/>
                </a:lnTo>
                <a:lnTo>
                  <a:pt x="8504" y="2096"/>
                </a:lnTo>
                <a:lnTo>
                  <a:pt x="10322" y="3766"/>
                </a:lnTo>
                <a:lnTo>
                  <a:pt x="11535" y="5673"/>
                </a:lnTo>
                <a:lnTo>
                  <a:pt x="12343" y="7738"/>
                </a:lnTo>
                <a:lnTo>
                  <a:pt x="12881" y="9909"/>
                </a:lnTo>
                <a:lnTo>
                  <a:pt x="14035" y="12150"/>
                </a:lnTo>
                <a:lnTo>
                  <a:pt x="15597" y="14437"/>
                </a:lnTo>
                <a:lnTo>
                  <a:pt x="21103" y="213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3"/>
          <p:cNvSpPr/>
          <p:nvPr/>
        </p:nvSpPr>
        <p:spPr>
          <a:xfrm>
            <a:off x="6129337" y="2857618"/>
            <a:ext cx="50005" cy="61085"/>
          </a:xfrm>
          <a:custGeom>
            <a:avLst/>
            <a:gdLst/>
            <a:ahLst/>
            <a:cxnLst/>
            <a:rect l="0" t="0" r="0" b="0"/>
            <a:pathLst>
              <a:path w="50005" h="61085">
                <a:moveTo>
                  <a:pt x="0" y="57032"/>
                </a:moveTo>
                <a:lnTo>
                  <a:pt x="0" y="43824"/>
                </a:lnTo>
                <a:lnTo>
                  <a:pt x="794" y="42670"/>
                </a:lnTo>
                <a:lnTo>
                  <a:pt x="2117" y="41107"/>
                </a:lnTo>
                <a:lnTo>
                  <a:pt x="6151" y="36688"/>
                </a:lnTo>
                <a:lnTo>
                  <a:pt x="7276" y="36326"/>
                </a:lnTo>
                <a:lnTo>
                  <a:pt x="8819" y="36084"/>
                </a:lnTo>
                <a:lnTo>
                  <a:pt x="10642" y="35923"/>
                </a:lnTo>
                <a:lnTo>
                  <a:pt x="12651" y="35815"/>
                </a:lnTo>
                <a:lnTo>
                  <a:pt x="20119" y="35629"/>
                </a:lnTo>
                <a:lnTo>
                  <a:pt x="21350" y="36413"/>
                </a:lnTo>
                <a:lnTo>
                  <a:pt x="22964" y="37730"/>
                </a:lnTo>
                <a:lnTo>
                  <a:pt x="27467" y="41754"/>
                </a:lnTo>
                <a:lnTo>
                  <a:pt x="27836" y="42877"/>
                </a:lnTo>
                <a:lnTo>
                  <a:pt x="28083" y="44420"/>
                </a:lnTo>
                <a:lnTo>
                  <a:pt x="28478" y="48808"/>
                </a:lnTo>
                <a:lnTo>
                  <a:pt x="28511" y="49962"/>
                </a:lnTo>
                <a:lnTo>
                  <a:pt x="28567" y="55944"/>
                </a:lnTo>
                <a:lnTo>
                  <a:pt x="29363" y="56306"/>
                </a:lnTo>
                <a:lnTo>
                  <a:pt x="30688" y="56548"/>
                </a:lnTo>
                <a:lnTo>
                  <a:pt x="32365" y="56709"/>
                </a:lnTo>
                <a:lnTo>
                  <a:pt x="33483" y="57610"/>
                </a:lnTo>
                <a:lnTo>
                  <a:pt x="34229" y="59005"/>
                </a:lnTo>
                <a:lnTo>
                  <a:pt x="34725" y="60729"/>
                </a:lnTo>
                <a:lnTo>
                  <a:pt x="35056" y="61084"/>
                </a:lnTo>
                <a:lnTo>
                  <a:pt x="35277" y="60527"/>
                </a:lnTo>
                <a:lnTo>
                  <a:pt x="35425" y="59362"/>
                </a:lnTo>
                <a:lnTo>
                  <a:pt x="34729" y="58585"/>
                </a:lnTo>
                <a:lnTo>
                  <a:pt x="33472" y="58067"/>
                </a:lnTo>
                <a:lnTo>
                  <a:pt x="29542" y="57236"/>
                </a:lnTo>
                <a:lnTo>
                  <a:pt x="28426" y="56374"/>
                </a:lnTo>
                <a:lnTo>
                  <a:pt x="26888" y="55006"/>
                </a:lnTo>
                <a:lnTo>
                  <a:pt x="23063" y="51369"/>
                </a:lnTo>
                <a:lnTo>
                  <a:pt x="18717" y="47106"/>
                </a:lnTo>
                <a:lnTo>
                  <a:pt x="17241" y="44858"/>
                </a:lnTo>
                <a:lnTo>
                  <a:pt x="16256" y="42566"/>
                </a:lnTo>
                <a:lnTo>
                  <a:pt x="15600" y="40244"/>
                </a:lnTo>
                <a:lnTo>
                  <a:pt x="15163" y="37902"/>
                </a:lnTo>
                <a:lnTo>
                  <a:pt x="14871" y="35548"/>
                </a:lnTo>
                <a:lnTo>
                  <a:pt x="14677" y="33184"/>
                </a:lnTo>
                <a:lnTo>
                  <a:pt x="14547" y="30021"/>
                </a:lnTo>
                <a:lnTo>
                  <a:pt x="14322" y="16570"/>
                </a:lnTo>
                <a:lnTo>
                  <a:pt x="14298" y="11088"/>
                </a:lnTo>
                <a:lnTo>
                  <a:pt x="15088" y="8940"/>
                </a:lnTo>
                <a:lnTo>
                  <a:pt x="16409" y="6714"/>
                </a:lnTo>
                <a:lnTo>
                  <a:pt x="18083" y="4437"/>
                </a:lnTo>
                <a:lnTo>
                  <a:pt x="19993" y="2918"/>
                </a:lnTo>
                <a:lnTo>
                  <a:pt x="22060" y="1906"/>
                </a:lnTo>
                <a:lnTo>
                  <a:pt x="27288" y="281"/>
                </a:lnTo>
                <a:lnTo>
                  <a:pt x="28511" y="148"/>
                </a:lnTo>
                <a:lnTo>
                  <a:pt x="30120" y="59"/>
                </a:lnTo>
                <a:lnTo>
                  <a:pt x="31986" y="0"/>
                </a:lnTo>
                <a:lnTo>
                  <a:pt x="34024" y="754"/>
                </a:lnTo>
                <a:lnTo>
                  <a:pt x="36176" y="2051"/>
                </a:lnTo>
                <a:lnTo>
                  <a:pt x="41542" y="6043"/>
                </a:lnTo>
                <a:lnTo>
                  <a:pt x="42776" y="7164"/>
                </a:lnTo>
                <a:lnTo>
                  <a:pt x="48897" y="13090"/>
                </a:lnTo>
                <a:lnTo>
                  <a:pt x="49267" y="14243"/>
                </a:lnTo>
                <a:lnTo>
                  <a:pt x="49514" y="15806"/>
                </a:lnTo>
                <a:lnTo>
                  <a:pt x="49909" y="20225"/>
                </a:lnTo>
                <a:lnTo>
                  <a:pt x="49963" y="22946"/>
                </a:lnTo>
                <a:lnTo>
                  <a:pt x="50004" y="28134"/>
                </a:lnTo>
                <a:lnTo>
                  <a:pt x="49211" y="27448"/>
                </a:lnTo>
                <a:lnTo>
                  <a:pt x="46213" y="24569"/>
                </a:lnTo>
                <a:lnTo>
                  <a:pt x="44303" y="23483"/>
                </a:lnTo>
                <a:lnTo>
                  <a:pt x="42235" y="22760"/>
                </a:lnTo>
                <a:lnTo>
                  <a:pt x="40063" y="22277"/>
                </a:lnTo>
                <a:lnTo>
                  <a:pt x="37821" y="21956"/>
                </a:lnTo>
                <a:lnTo>
                  <a:pt x="35533" y="21742"/>
                </a:lnTo>
                <a:lnTo>
                  <a:pt x="33213" y="21599"/>
                </a:lnTo>
                <a:lnTo>
                  <a:pt x="31667" y="20709"/>
                </a:lnTo>
                <a:lnTo>
                  <a:pt x="30637" y="19323"/>
                </a:lnTo>
                <a:lnTo>
                  <a:pt x="29949" y="17605"/>
                </a:lnTo>
                <a:lnTo>
                  <a:pt x="28697" y="16460"/>
                </a:lnTo>
                <a:lnTo>
                  <a:pt x="27069" y="15696"/>
                </a:lnTo>
                <a:lnTo>
                  <a:pt x="21431" y="14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4"/>
          <p:cNvSpPr/>
          <p:nvPr/>
        </p:nvSpPr>
        <p:spPr>
          <a:xfrm>
            <a:off x="5900737" y="2522842"/>
            <a:ext cx="35712" cy="69251"/>
          </a:xfrm>
          <a:custGeom>
            <a:avLst/>
            <a:gdLst/>
            <a:ahLst/>
            <a:cxnLst/>
            <a:rect l="0" t="0" r="0" b="0"/>
            <a:pathLst>
              <a:path w="35712" h="69251">
                <a:moveTo>
                  <a:pt x="0" y="48908"/>
                </a:moveTo>
                <a:lnTo>
                  <a:pt x="0" y="41851"/>
                </a:lnTo>
                <a:lnTo>
                  <a:pt x="794" y="41822"/>
                </a:lnTo>
                <a:lnTo>
                  <a:pt x="9943" y="41771"/>
                </a:lnTo>
                <a:lnTo>
                  <a:pt x="11392" y="42563"/>
                </a:lnTo>
                <a:lnTo>
                  <a:pt x="12357" y="43884"/>
                </a:lnTo>
                <a:lnTo>
                  <a:pt x="13000" y="45558"/>
                </a:lnTo>
                <a:lnTo>
                  <a:pt x="14223" y="46675"/>
                </a:lnTo>
                <a:lnTo>
                  <a:pt x="15832" y="47419"/>
                </a:lnTo>
                <a:lnTo>
                  <a:pt x="17699" y="47915"/>
                </a:lnTo>
                <a:lnTo>
                  <a:pt x="18943" y="49040"/>
                </a:lnTo>
                <a:lnTo>
                  <a:pt x="19772" y="50583"/>
                </a:lnTo>
                <a:lnTo>
                  <a:pt x="21104" y="54971"/>
                </a:lnTo>
                <a:lnTo>
                  <a:pt x="21213" y="56125"/>
                </a:lnTo>
                <a:lnTo>
                  <a:pt x="21286" y="57688"/>
                </a:lnTo>
                <a:lnTo>
                  <a:pt x="21334" y="59524"/>
                </a:lnTo>
                <a:lnTo>
                  <a:pt x="22160" y="60747"/>
                </a:lnTo>
                <a:lnTo>
                  <a:pt x="23505" y="61563"/>
                </a:lnTo>
                <a:lnTo>
                  <a:pt x="25195" y="62107"/>
                </a:lnTo>
                <a:lnTo>
                  <a:pt x="26322" y="63264"/>
                </a:lnTo>
                <a:lnTo>
                  <a:pt x="27073" y="64828"/>
                </a:lnTo>
                <a:lnTo>
                  <a:pt x="27574" y="66665"/>
                </a:lnTo>
                <a:lnTo>
                  <a:pt x="27113" y="67890"/>
                </a:lnTo>
                <a:lnTo>
                  <a:pt x="26014" y="68706"/>
                </a:lnTo>
                <a:lnTo>
                  <a:pt x="24486" y="69250"/>
                </a:lnTo>
                <a:lnTo>
                  <a:pt x="23468" y="68819"/>
                </a:lnTo>
                <a:lnTo>
                  <a:pt x="22789" y="67738"/>
                </a:lnTo>
                <a:lnTo>
                  <a:pt x="21699" y="64093"/>
                </a:lnTo>
                <a:lnTo>
                  <a:pt x="21610" y="63000"/>
                </a:lnTo>
                <a:lnTo>
                  <a:pt x="21551" y="61477"/>
                </a:lnTo>
                <a:lnTo>
                  <a:pt x="21467" y="55542"/>
                </a:lnTo>
                <a:lnTo>
                  <a:pt x="21455" y="53331"/>
                </a:lnTo>
                <a:lnTo>
                  <a:pt x="20653" y="51063"/>
                </a:lnTo>
                <a:lnTo>
                  <a:pt x="19325" y="48757"/>
                </a:lnTo>
                <a:lnTo>
                  <a:pt x="17646" y="46426"/>
                </a:lnTo>
                <a:lnTo>
                  <a:pt x="16527" y="44078"/>
                </a:lnTo>
                <a:lnTo>
                  <a:pt x="15780" y="41719"/>
                </a:lnTo>
                <a:lnTo>
                  <a:pt x="15282" y="39353"/>
                </a:lnTo>
                <a:lnTo>
                  <a:pt x="14157" y="36981"/>
                </a:lnTo>
                <a:lnTo>
                  <a:pt x="12613" y="34607"/>
                </a:lnTo>
                <a:lnTo>
                  <a:pt x="10790" y="32230"/>
                </a:lnTo>
                <a:lnTo>
                  <a:pt x="9575" y="29058"/>
                </a:lnTo>
                <a:lnTo>
                  <a:pt x="8765" y="25356"/>
                </a:lnTo>
                <a:lnTo>
                  <a:pt x="7464" y="15592"/>
                </a:lnTo>
                <a:lnTo>
                  <a:pt x="8151" y="13997"/>
                </a:lnTo>
                <a:lnTo>
                  <a:pt x="9403" y="12140"/>
                </a:lnTo>
                <a:lnTo>
                  <a:pt x="13322" y="7249"/>
                </a:lnTo>
                <a:lnTo>
                  <a:pt x="14438" y="6054"/>
                </a:lnTo>
                <a:lnTo>
                  <a:pt x="17794" y="2609"/>
                </a:lnTo>
                <a:lnTo>
                  <a:pt x="19800" y="1374"/>
                </a:lnTo>
                <a:lnTo>
                  <a:pt x="21931" y="549"/>
                </a:lnTo>
                <a:lnTo>
                  <a:pt x="24146" y="0"/>
                </a:lnTo>
                <a:lnTo>
                  <a:pt x="25622" y="428"/>
                </a:lnTo>
                <a:lnTo>
                  <a:pt x="26607" y="1506"/>
                </a:lnTo>
                <a:lnTo>
                  <a:pt x="27263" y="3019"/>
                </a:lnTo>
                <a:lnTo>
                  <a:pt x="28494" y="4028"/>
                </a:lnTo>
                <a:lnTo>
                  <a:pt x="30109" y="4700"/>
                </a:lnTo>
                <a:lnTo>
                  <a:pt x="31979" y="5149"/>
                </a:lnTo>
                <a:lnTo>
                  <a:pt x="33225" y="6241"/>
                </a:lnTo>
                <a:lnTo>
                  <a:pt x="34057" y="7763"/>
                </a:lnTo>
                <a:lnTo>
                  <a:pt x="34610" y="9572"/>
                </a:lnTo>
                <a:lnTo>
                  <a:pt x="34980" y="11571"/>
                </a:lnTo>
                <a:lnTo>
                  <a:pt x="35227" y="13698"/>
                </a:lnTo>
                <a:lnTo>
                  <a:pt x="35390" y="15910"/>
                </a:lnTo>
                <a:lnTo>
                  <a:pt x="35500" y="18177"/>
                </a:lnTo>
                <a:lnTo>
                  <a:pt x="35621" y="22814"/>
                </a:lnTo>
                <a:lnTo>
                  <a:pt x="35711" y="33218"/>
                </a:lnTo>
                <a:lnTo>
                  <a:pt x="34920" y="33685"/>
                </a:lnTo>
                <a:lnTo>
                  <a:pt x="33598" y="33997"/>
                </a:lnTo>
                <a:lnTo>
                  <a:pt x="28869" y="34584"/>
                </a:lnTo>
                <a:lnTo>
                  <a:pt x="7144" y="34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5"/>
          <p:cNvSpPr/>
          <p:nvPr/>
        </p:nvSpPr>
        <p:spPr>
          <a:xfrm>
            <a:off x="5707856" y="2214596"/>
            <a:ext cx="42535" cy="63234"/>
          </a:xfrm>
          <a:custGeom>
            <a:avLst/>
            <a:gdLst/>
            <a:ahLst/>
            <a:cxnLst/>
            <a:rect l="0" t="0" r="0" b="0"/>
            <a:pathLst>
              <a:path w="42535" h="63234">
                <a:moveTo>
                  <a:pt x="0" y="35685"/>
                </a:moveTo>
                <a:lnTo>
                  <a:pt x="10642" y="35685"/>
                </a:lnTo>
                <a:lnTo>
                  <a:pt x="11857" y="36479"/>
                </a:lnTo>
                <a:lnTo>
                  <a:pt x="12667" y="37801"/>
                </a:lnTo>
                <a:lnTo>
                  <a:pt x="13207" y="39477"/>
                </a:lnTo>
                <a:lnTo>
                  <a:pt x="14361" y="40594"/>
                </a:lnTo>
                <a:lnTo>
                  <a:pt x="15924" y="41339"/>
                </a:lnTo>
                <a:lnTo>
                  <a:pt x="17760" y="41836"/>
                </a:lnTo>
                <a:lnTo>
                  <a:pt x="18983" y="42960"/>
                </a:lnTo>
                <a:lnTo>
                  <a:pt x="19799" y="44504"/>
                </a:lnTo>
                <a:lnTo>
                  <a:pt x="20343" y="46327"/>
                </a:lnTo>
                <a:lnTo>
                  <a:pt x="21500" y="48336"/>
                </a:lnTo>
                <a:lnTo>
                  <a:pt x="23064" y="50469"/>
                </a:lnTo>
                <a:lnTo>
                  <a:pt x="28253" y="56727"/>
                </a:lnTo>
                <a:lnTo>
                  <a:pt x="28360" y="57650"/>
                </a:lnTo>
                <a:lnTo>
                  <a:pt x="28432" y="59060"/>
                </a:lnTo>
                <a:lnTo>
                  <a:pt x="28546" y="63233"/>
                </a:lnTo>
                <a:lnTo>
                  <a:pt x="28562" y="61687"/>
                </a:lnTo>
                <a:lnTo>
                  <a:pt x="28567" y="60163"/>
                </a:lnTo>
                <a:lnTo>
                  <a:pt x="27776" y="59147"/>
                </a:lnTo>
                <a:lnTo>
                  <a:pt x="26454" y="58470"/>
                </a:lnTo>
                <a:lnTo>
                  <a:pt x="24780" y="58019"/>
                </a:lnTo>
                <a:lnTo>
                  <a:pt x="22870" y="56924"/>
                </a:lnTo>
                <a:lnTo>
                  <a:pt x="20803" y="55401"/>
                </a:lnTo>
                <a:lnTo>
                  <a:pt x="18631" y="53591"/>
                </a:lnTo>
                <a:lnTo>
                  <a:pt x="16389" y="51591"/>
                </a:lnTo>
                <a:lnTo>
                  <a:pt x="11782" y="47252"/>
                </a:lnTo>
                <a:lnTo>
                  <a:pt x="10236" y="44984"/>
                </a:lnTo>
                <a:lnTo>
                  <a:pt x="9205" y="42678"/>
                </a:lnTo>
                <a:lnTo>
                  <a:pt x="8518" y="40347"/>
                </a:lnTo>
                <a:lnTo>
                  <a:pt x="7266" y="37999"/>
                </a:lnTo>
                <a:lnTo>
                  <a:pt x="5638" y="35640"/>
                </a:lnTo>
                <a:lnTo>
                  <a:pt x="3759" y="33274"/>
                </a:lnTo>
                <a:lnTo>
                  <a:pt x="2505" y="30902"/>
                </a:lnTo>
                <a:lnTo>
                  <a:pt x="1671" y="28528"/>
                </a:lnTo>
                <a:lnTo>
                  <a:pt x="1113" y="26151"/>
                </a:lnTo>
                <a:lnTo>
                  <a:pt x="742" y="23773"/>
                </a:lnTo>
                <a:lnTo>
                  <a:pt x="495" y="21393"/>
                </a:lnTo>
                <a:lnTo>
                  <a:pt x="97" y="15664"/>
                </a:lnTo>
                <a:lnTo>
                  <a:pt x="43" y="12764"/>
                </a:lnTo>
                <a:lnTo>
                  <a:pt x="8" y="8227"/>
                </a:lnTo>
                <a:lnTo>
                  <a:pt x="799" y="8648"/>
                </a:lnTo>
                <a:lnTo>
                  <a:pt x="2120" y="9723"/>
                </a:lnTo>
                <a:lnTo>
                  <a:pt x="6152" y="13359"/>
                </a:lnTo>
                <a:lnTo>
                  <a:pt x="20118" y="27231"/>
                </a:lnTo>
                <a:lnTo>
                  <a:pt x="24835" y="31945"/>
                </a:lnTo>
                <a:lnTo>
                  <a:pt x="26875" y="33191"/>
                </a:lnTo>
                <a:lnTo>
                  <a:pt x="29029" y="34023"/>
                </a:lnTo>
                <a:lnTo>
                  <a:pt x="34397" y="35356"/>
                </a:lnTo>
                <a:lnTo>
                  <a:pt x="35631" y="35466"/>
                </a:lnTo>
                <a:lnTo>
                  <a:pt x="37248" y="35539"/>
                </a:lnTo>
                <a:lnTo>
                  <a:pt x="42534" y="35676"/>
                </a:lnTo>
                <a:lnTo>
                  <a:pt x="36683" y="35684"/>
                </a:lnTo>
                <a:lnTo>
                  <a:pt x="35568" y="34891"/>
                </a:lnTo>
                <a:lnTo>
                  <a:pt x="34031" y="33568"/>
                </a:lnTo>
                <a:lnTo>
                  <a:pt x="32212" y="31892"/>
                </a:lnTo>
                <a:lnTo>
                  <a:pt x="28075" y="27914"/>
                </a:lnTo>
                <a:lnTo>
                  <a:pt x="18951" y="18892"/>
                </a:lnTo>
                <a:lnTo>
                  <a:pt x="16603" y="17346"/>
                </a:lnTo>
                <a:lnTo>
                  <a:pt x="14244" y="16315"/>
                </a:lnTo>
                <a:lnTo>
                  <a:pt x="11877" y="15628"/>
                </a:lnTo>
                <a:lnTo>
                  <a:pt x="10299" y="14376"/>
                </a:lnTo>
                <a:lnTo>
                  <a:pt x="9247" y="12748"/>
                </a:lnTo>
                <a:lnTo>
                  <a:pt x="8546" y="10868"/>
                </a:lnTo>
                <a:lnTo>
                  <a:pt x="8078" y="8822"/>
                </a:lnTo>
                <a:lnTo>
                  <a:pt x="7767" y="6664"/>
                </a:lnTo>
                <a:lnTo>
                  <a:pt x="7148" y="18"/>
                </a:lnTo>
                <a:lnTo>
                  <a:pt x="7147" y="0"/>
                </a:lnTo>
                <a:lnTo>
                  <a:pt x="7144" y="213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6"/>
          <p:cNvSpPr/>
          <p:nvPr/>
        </p:nvSpPr>
        <p:spPr>
          <a:xfrm>
            <a:off x="5472112" y="1885950"/>
            <a:ext cx="35694" cy="57053"/>
          </a:xfrm>
          <a:custGeom>
            <a:avLst/>
            <a:gdLst/>
            <a:ahLst/>
            <a:cxnLst/>
            <a:rect l="0" t="0" r="0" b="0"/>
            <a:pathLst>
              <a:path w="35694" h="57053">
                <a:moveTo>
                  <a:pt x="21431" y="21431"/>
                </a:moveTo>
                <a:lnTo>
                  <a:pt x="27582" y="21431"/>
                </a:lnTo>
                <a:lnTo>
                  <a:pt x="27913" y="22225"/>
                </a:lnTo>
                <a:lnTo>
                  <a:pt x="28134" y="23547"/>
                </a:lnTo>
                <a:lnTo>
                  <a:pt x="28488" y="27582"/>
                </a:lnTo>
                <a:lnTo>
                  <a:pt x="28536" y="30250"/>
                </a:lnTo>
                <a:lnTo>
                  <a:pt x="28549" y="32073"/>
                </a:lnTo>
                <a:lnTo>
                  <a:pt x="29352" y="34082"/>
                </a:lnTo>
                <a:lnTo>
                  <a:pt x="30680" y="36215"/>
                </a:lnTo>
                <a:lnTo>
                  <a:pt x="32360" y="38430"/>
                </a:lnTo>
                <a:lnTo>
                  <a:pt x="33479" y="40701"/>
                </a:lnTo>
                <a:lnTo>
                  <a:pt x="34226" y="43009"/>
                </a:lnTo>
                <a:lnTo>
                  <a:pt x="35424" y="48624"/>
                </a:lnTo>
                <a:lnTo>
                  <a:pt x="35522" y="49878"/>
                </a:lnTo>
                <a:lnTo>
                  <a:pt x="35588" y="51508"/>
                </a:lnTo>
                <a:lnTo>
                  <a:pt x="35693" y="56035"/>
                </a:lnTo>
                <a:lnTo>
                  <a:pt x="34908" y="56407"/>
                </a:lnTo>
                <a:lnTo>
                  <a:pt x="33591" y="56654"/>
                </a:lnTo>
                <a:lnTo>
                  <a:pt x="29566" y="57052"/>
                </a:lnTo>
                <a:lnTo>
                  <a:pt x="29235" y="56291"/>
                </a:lnTo>
                <a:lnTo>
                  <a:pt x="29015" y="54990"/>
                </a:lnTo>
                <a:lnTo>
                  <a:pt x="28868" y="53328"/>
                </a:lnTo>
                <a:lnTo>
                  <a:pt x="27977" y="51427"/>
                </a:lnTo>
                <a:lnTo>
                  <a:pt x="26589" y="49366"/>
                </a:lnTo>
                <a:lnTo>
                  <a:pt x="24870" y="47198"/>
                </a:lnTo>
                <a:lnTo>
                  <a:pt x="23723" y="44959"/>
                </a:lnTo>
                <a:lnTo>
                  <a:pt x="22959" y="42672"/>
                </a:lnTo>
                <a:lnTo>
                  <a:pt x="22450" y="40354"/>
                </a:lnTo>
                <a:lnTo>
                  <a:pt x="21317" y="37221"/>
                </a:lnTo>
                <a:lnTo>
                  <a:pt x="19767" y="33545"/>
                </a:lnTo>
                <a:lnTo>
                  <a:pt x="17941" y="29507"/>
                </a:lnTo>
                <a:lnTo>
                  <a:pt x="16723" y="26021"/>
                </a:lnTo>
                <a:lnTo>
                  <a:pt x="15911" y="22904"/>
                </a:lnTo>
                <a:lnTo>
                  <a:pt x="14608" y="15989"/>
                </a:lnTo>
                <a:lnTo>
                  <a:pt x="14501" y="14628"/>
                </a:lnTo>
                <a:lnTo>
                  <a:pt x="14430" y="12927"/>
                </a:lnTo>
                <a:lnTo>
                  <a:pt x="14351" y="8920"/>
                </a:lnTo>
                <a:lnTo>
                  <a:pt x="14296" y="1331"/>
                </a:lnTo>
                <a:lnTo>
                  <a:pt x="15087" y="887"/>
                </a:lnTo>
                <a:lnTo>
                  <a:pt x="16408" y="591"/>
                </a:lnTo>
                <a:lnTo>
                  <a:pt x="18083" y="394"/>
                </a:lnTo>
                <a:lnTo>
                  <a:pt x="19199" y="1056"/>
                </a:lnTo>
                <a:lnTo>
                  <a:pt x="19943" y="2292"/>
                </a:lnTo>
                <a:lnTo>
                  <a:pt x="20439" y="3909"/>
                </a:lnTo>
                <a:lnTo>
                  <a:pt x="21564" y="5781"/>
                </a:lnTo>
                <a:lnTo>
                  <a:pt x="23107" y="7822"/>
                </a:lnTo>
                <a:lnTo>
                  <a:pt x="27495" y="13010"/>
                </a:lnTo>
                <a:lnTo>
                  <a:pt x="27855" y="14229"/>
                </a:lnTo>
                <a:lnTo>
                  <a:pt x="28095" y="15836"/>
                </a:lnTo>
                <a:lnTo>
                  <a:pt x="28255" y="17701"/>
                </a:lnTo>
                <a:lnTo>
                  <a:pt x="28362" y="19738"/>
                </a:lnTo>
                <a:lnTo>
                  <a:pt x="28480" y="24118"/>
                </a:lnTo>
                <a:lnTo>
                  <a:pt x="29306" y="26397"/>
                </a:lnTo>
                <a:lnTo>
                  <a:pt x="30650" y="28711"/>
                </a:lnTo>
                <a:lnTo>
                  <a:pt x="32339" y="31046"/>
                </a:lnTo>
                <a:lnTo>
                  <a:pt x="33466" y="33397"/>
                </a:lnTo>
                <a:lnTo>
                  <a:pt x="34217" y="35759"/>
                </a:lnTo>
                <a:lnTo>
                  <a:pt x="34718" y="38126"/>
                </a:lnTo>
                <a:lnTo>
                  <a:pt x="35051" y="40499"/>
                </a:lnTo>
                <a:lnTo>
                  <a:pt x="35274" y="42874"/>
                </a:lnTo>
                <a:lnTo>
                  <a:pt x="35422" y="45251"/>
                </a:lnTo>
                <a:lnTo>
                  <a:pt x="34727" y="46836"/>
                </a:lnTo>
                <a:lnTo>
                  <a:pt x="33470" y="47893"/>
                </a:lnTo>
                <a:lnTo>
                  <a:pt x="28660" y="49969"/>
                </a:lnTo>
                <a:lnTo>
                  <a:pt x="27838" y="49188"/>
                </a:lnTo>
                <a:lnTo>
                  <a:pt x="24808" y="46202"/>
                </a:lnTo>
                <a:lnTo>
                  <a:pt x="23682" y="44295"/>
                </a:lnTo>
                <a:lnTo>
                  <a:pt x="22932" y="42230"/>
                </a:lnTo>
                <a:lnTo>
                  <a:pt x="22432" y="40059"/>
                </a:lnTo>
                <a:lnTo>
                  <a:pt x="21305" y="37819"/>
                </a:lnTo>
                <a:lnTo>
                  <a:pt x="19759" y="35531"/>
                </a:lnTo>
                <a:lnTo>
                  <a:pt x="17935" y="33212"/>
                </a:lnTo>
                <a:lnTo>
                  <a:pt x="15926" y="30873"/>
                </a:lnTo>
                <a:lnTo>
                  <a:pt x="13792" y="28519"/>
                </a:lnTo>
                <a:lnTo>
                  <a:pt x="11576" y="26156"/>
                </a:lnTo>
                <a:lnTo>
                  <a:pt x="10099" y="23787"/>
                </a:lnTo>
                <a:lnTo>
                  <a:pt x="9114" y="21414"/>
                </a:lnTo>
                <a:lnTo>
                  <a:pt x="8457" y="19038"/>
                </a:lnTo>
                <a:lnTo>
                  <a:pt x="7226" y="16661"/>
                </a:lnTo>
                <a:lnTo>
                  <a:pt x="5611" y="14282"/>
                </a:lnTo>
                <a:lnTo>
                  <a:pt x="3740" y="11903"/>
                </a:lnTo>
                <a:lnTo>
                  <a:pt x="2494" y="9522"/>
                </a:lnTo>
                <a:lnTo>
                  <a:pt x="1663" y="714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7"/>
          <p:cNvSpPr/>
          <p:nvPr/>
        </p:nvSpPr>
        <p:spPr>
          <a:xfrm>
            <a:off x="5251046" y="1557337"/>
            <a:ext cx="42385" cy="75293"/>
          </a:xfrm>
          <a:custGeom>
            <a:avLst/>
            <a:gdLst/>
            <a:ahLst/>
            <a:cxnLst/>
            <a:rect l="0" t="0" r="0" b="0"/>
            <a:pathLst>
              <a:path w="42385" h="75293">
                <a:moveTo>
                  <a:pt x="28185" y="35719"/>
                </a:moveTo>
                <a:lnTo>
                  <a:pt x="24069" y="35719"/>
                </a:lnTo>
                <a:lnTo>
                  <a:pt x="28124" y="35719"/>
                </a:lnTo>
                <a:lnTo>
                  <a:pt x="31959" y="39511"/>
                </a:lnTo>
                <a:lnTo>
                  <a:pt x="33082" y="41422"/>
                </a:lnTo>
                <a:lnTo>
                  <a:pt x="33831" y="43490"/>
                </a:lnTo>
                <a:lnTo>
                  <a:pt x="34330" y="45662"/>
                </a:lnTo>
                <a:lnTo>
                  <a:pt x="34663" y="47904"/>
                </a:lnTo>
                <a:lnTo>
                  <a:pt x="34885" y="50192"/>
                </a:lnTo>
                <a:lnTo>
                  <a:pt x="35241" y="55776"/>
                </a:lnTo>
                <a:lnTo>
                  <a:pt x="35290" y="58656"/>
                </a:lnTo>
                <a:lnTo>
                  <a:pt x="35326" y="70115"/>
                </a:lnTo>
                <a:lnTo>
                  <a:pt x="34533" y="71350"/>
                </a:lnTo>
                <a:lnTo>
                  <a:pt x="33211" y="72966"/>
                </a:lnTo>
                <a:lnTo>
                  <a:pt x="31536" y="74838"/>
                </a:lnTo>
                <a:lnTo>
                  <a:pt x="29625" y="75292"/>
                </a:lnTo>
                <a:lnTo>
                  <a:pt x="27557" y="74801"/>
                </a:lnTo>
                <a:lnTo>
                  <a:pt x="22328" y="72102"/>
                </a:lnTo>
                <a:lnTo>
                  <a:pt x="21105" y="71087"/>
                </a:lnTo>
                <a:lnTo>
                  <a:pt x="19497" y="69616"/>
                </a:lnTo>
                <a:lnTo>
                  <a:pt x="17630" y="67842"/>
                </a:lnTo>
                <a:lnTo>
                  <a:pt x="16386" y="65866"/>
                </a:lnTo>
                <a:lnTo>
                  <a:pt x="15556" y="63754"/>
                </a:lnTo>
                <a:lnTo>
                  <a:pt x="15003" y="61553"/>
                </a:lnTo>
                <a:lnTo>
                  <a:pt x="13841" y="58498"/>
                </a:lnTo>
                <a:lnTo>
                  <a:pt x="12272" y="54874"/>
                </a:lnTo>
                <a:lnTo>
                  <a:pt x="10433" y="50870"/>
                </a:lnTo>
                <a:lnTo>
                  <a:pt x="8413" y="47407"/>
                </a:lnTo>
                <a:lnTo>
                  <a:pt x="6272" y="44305"/>
                </a:lnTo>
                <a:lnTo>
                  <a:pt x="4051" y="41443"/>
                </a:lnTo>
                <a:lnTo>
                  <a:pt x="2571" y="37947"/>
                </a:lnTo>
                <a:lnTo>
                  <a:pt x="1584" y="34029"/>
                </a:lnTo>
                <a:lnTo>
                  <a:pt x="926" y="29830"/>
                </a:lnTo>
                <a:lnTo>
                  <a:pt x="487" y="26237"/>
                </a:lnTo>
                <a:lnTo>
                  <a:pt x="195" y="23047"/>
                </a:lnTo>
                <a:lnTo>
                  <a:pt x="0" y="20128"/>
                </a:lnTo>
                <a:lnTo>
                  <a:pt x="664" y="18181"/>
                </a:lnTo>
                <a:lnTo>
                  <a:pt x="1900" y="16883"/>
                </a:lnTo>
                <a:lnTo>
                  <a:pt x="3518" y="16018"/>
                </a:lnTo>
                <a:lnTo>
                  <a:pt x="4597" y="14647"/>
                </a:lnTo>
                <a:lnTo>
                  <a:pt x="5316" y="12940"/>
                </a:lnTo>
                <a:lnTo>
                  <a:pt x="5795" y="11008"/>
                </a:lnTo>
                <a:lnTo>
                  <a:pt x="6908" y="9720"/>
                </a:lnTo>
                <a:lnTo>
                  <a:pt x="8444" y="8861"/>
                </a:lnTo>
                <a:lnTo>
                  <a:pt x="12820" y="7483"/>
                </a:lnTo>
                <a:lnTo>
                  <a:pt x="13973" y="8164"/>
                </a:lnTo>
                <a:lnTo>
                  <a:pt x="15536" y="9411"/>
                </a:lnTo>
                <a:lnTo>
                  <a:pt x="19953" y="13324"/>
                </a:lnTo>
                <a:lnTo>
                  <a:pt x="24511" y="17795"/>
                </a:lnTo>
                <a:lnTo>
                  <a:pt x="26530" y="19007"/>
                </a:lnTo>
                <a:lnTo>
                  <a:pt x="28669" y="19815"/>
                </a:lnTo>
                <a:lnTo>
                  <a:pt x="30889" y="20354"/>
                </a:lnTo>
                <a:lnTo>
                  <a:pt x="32369" y="21507"/>
                </a:lnTo>
                <a:lnTo>
                  <a:pt x="33355" y="23069"/>
                </a:lnTo>
                <a:lnTo>
                  <a:pt x="34013" y="24904"/>
                </a:lnTo>
                <a:lnTo>
                  <a:pt x="34452" y="26922"/>
                </a:lnTo>
                <a:lnTo>
                  <a:pt x="34744" y="29060"/>
                </a:lnTo>
                <a:lnTo>
                  <a:pt x="35213" y="34404"/>
                </a:lnTo>
                <a:lnTo>
                  <a:pt x="36046" y="34842"/>
                </a:lnTo>
                <a:lnTo>
                  <a:pt x="37394" y="35134"/>
                </a:lnTo>
                <a:lnTo>
                  <a:pt x="39086" y="35329"/>
                </a:lnTo>
                <a:lnTo>
                  <a:pt x="40215" y="36253"/>
                </a:lnTo>
                <a:lnTo>
                  <a:pt x="40968" y="37662"/>
                </a:lnTo>
                <a:lnTo>
                  <a:pt x="42384" y="42558"/>
                </a:lnTo>
                <a:lnTo>
                  <a:pt x="41620" y="42660"/>
                </a:lnTo>
                <a:lnTo>
                  <a:pt x="40317" y="42727"/>
                </a:lnTo>
                <a:lnTo>
                  <a:pt x="36314" y="42836"/>
                </a:lnTo>
                <a:lnTo>
                  <a:pt x="35985" y="42051"/>
                </a:lnTo>
                <a:lnTo>
                  <a:pt x="35766" y="40734"/>
                </a:lnTo>
                <a:lnTo>
                  <a:pt x="35621" y="39062"/>
                </a:lnTo>
                <a:lnTo>
                  <a:pt x="34729" y="37154"/>
                </a:lnTo>
                <a:lnTo>
                  <a:pt x="33341" y="35088"/>
                </a:lnTo>
                <a:lnTo>
                  <a:pt x="31623" y="32917"/>
                </a:lnTo>
                <a:lnTo>
                  <a:pt x="29683" y="30676"/>
                </a:lnTo>
                <a:lnTo>
                  <a:pt x="27596" y="28388"/>
                </a:lnTo>
                <a:lnTo>
                  <a:pt x="25411" y="26069"/>
                </a:lnTo>
                <a:lnTo>
                  <a:pt x="23954" y="23730"/>
                </a:lnTo>
                <a:lnTo>
                  <a:pt x="22984" y="21376"/>
                </a:lnTo>
                <a:lnTo>
                  <a:pt x="21425" y="15688"/>
                </a:lnTo>
                <a:lnTo>
                  <a:pt x="20503" y="14427"/>
                </a:lnTo>
                <a:lnTo>
                  <a:pt x="19095" y="12793"/>
                </a:lnTo>
                <a:lnTo>
                  <a:pt x="17362" y="10910"/>
                </a:lnTo>
                <a:lnTo>
                  <a:pt x="16207" y="8861"/>
                </a:lnTo>
                <a:lnTo>
                  <a:pt x="15437" y="6701"/>
                </a:lnTo>
                <a:lnTo>
                  <a:pt x="138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8"/>
          <p:cNvSpPr/>
          <p:nvPr/>
        </p:nvSpPr>
        <p:spPr>
          <a:xfrm>
            <a:off x="5057775" y="1243049"/>
            <a:ext cx="14288" cy="49865"/>
          </a:xfrm>
          <a:custGeom>
            <a:avLst/>
            <a:gdLst/>
            <a:ahLst/>
            <a:cxnLst/>
            <a:rect l="0" t="0" r="0" b="0"/>
            <a:pathLst>
              <a:path w="14288" h="49865">
                <a:moveTo>
                  <a:pt x="7143" y="7107"/>
                </a:moveTo>
                <a:lnTo>
                  <a:pt x="13993" y="7107"/>
                </a:lnTo>
                <a:lnTo>
                  <a:pt x="14091" y="7901"/>
                </a:lnTo>
                <a:lnTo>
                  <a:pt x="14156" y="9223"/>
                </a:lnTo>
                <a:lnTo>
                  <a:pt x="14261" y="13257"/>
                </a:lnTo>
                <a:lnTo>
                  <a:pt x="14287" y="49864"/>
                </a:lnTo>
                <a:lnTo>
                  <a:pt x="12170" y="47806"/>
                </a:lnTo>
                <a:lnTo>
                  <a:pt x="10495" y="46146"/>
                </a:lnTo>
                <a:lnTo>
                  <a:pt x="9377" y="44245"/>
                </a:lnTo>
                <a:lnTo>
                  <a:pt x="8633" y="42184"/>
                </a:lnTo>
                <a:lnTo>
                  <a:pt x="8136" y="40017"/>
                </a:lnTo>
                <a:lnTo>
                  <a:pt x="7011" y="37778"/>
                </a:lnTo>
                <a:lnTo>
                  <a:pt x="5468" y="35492"/>
                </a:lnTo>
                <a:lnTo>
                  <a:pt x="3645" y="33174"/>
                </a:lnTo>
                <a:lnTo>
                  <a:pt x="2430" y="30835"/>
                </a:lnTo>
                <a:lnTo>
                  <a:pt x="1620" y="28482"/>
                </a:lnTo>
                <a:lnTo>
                  <a:pt x="1080" y="26119"/>
                </a:lnTo>
                <a:lnTo>
                  <a:pt x="720" y="23751"/>
                </a:lnTo>
                <a:lnTo>
                  <a:pt x="480" y="21378"/>
                </a:lnTo>
                <a:lnTo>
                  <a:pt x="320" y="19002"/>
                </a:lnTo>
                <a:lnTo>
                  <a:pt x="213" y="16624"/>
                </a:lnTo>
                <a:lnTo>
                  <a:pt x="94" y="11866"/>
                </a:lnTo>
                <a:lnTo>
                  <a:pt x="0" y="0"/>
                </a:lnTo>
                <a:lnTo>
                  <a:pt x="0" y="31916"/>
                </a:lnTo>
                <a:lnTo>
                  <a:pt x="794" y="33171"/>
                </a:lnTo>
                <a:lnTo>
                  <a:pt x="2116" y="34008"/>
                </a:lnTo>
                <a:lnTo>
                  <a:pt x="7143" y="356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9"/>
          <p:cNvSpPr/>
          <p:nvPr/>
        </p:nvSpPr>
        <p:spPr>
          <a:xfrm>
            <a:off x="4836318" y="842962"/>
            <a:ext cx="2235995" cy="3443289"/>
          </a:xfrm>
          <a:custGeom>
            <a:avLst/>
            <a:gdLst/>
            <a:ahLst/>
            <a:cxnLst/>
            <a:rect l="0" t="0" r="0" b="0"/>
            <a:pathLst>
              <a:path w="2235995" h="3443289">
                <a:moveTo>
                  <a:pt x="2235994" y="3443288"/>
                </a:moveTo>
                <a:lnTo>
                  <a:pt x="2235994" y="3425296"/>
                </a:lnTo>
                <a:lnTo>
                  <a:pt x="2235200" y="3424149"/>
                </a:lnTo>
                <a:lnTo>
                  <a:pt x="2233878" y="3423385"/>
                </a:lnTo>
                <a:lnTo>
                  <a:pt x="2232201" y="3422875"/>
                </a:lnTo>
                <a:lnTo>
                  <a:pt x="2231879" y="3421742"/>
                </a:lnTo>
                <a:lnTo>
                  <a:pt x="2232456" y="3420192"/>
                </a:lnTo>
                <a:lnTo>
                  <a:pt x="2233635" y="3418366"/>
                </a:lnTo>
                <a:lnTo>
                  <a:pt x="2233628" y="3416354"/>
                </a:lnTo>
                <a:lnTo>
                  <a:pt x="2232829" y="3414220"/>
                </a:lnTo>
                <a:lnTo>
                  <a:pt x="2229636" y="3408883"/>
                </a:lnTo>
                <a:lnTo>
                  <a:pt x="2229200" y="3406036"/>
                </a:lnTo>
                <a:lnTo>
                  <a:pt x="2229084" y="3404165"/>
                </a:lnTo>
                <a:lnTo>
                  <a:pt x="2228212" y="3402919"/>
                </a:lnTo>
                <a:lnTo>
                  <a:pt x="2226837" y="3402088"/>
                </a:lnTo>
                <a:lnTo>
                  <a:pt x="2225127" y="3401533"/>
                </a:lnTo>
                <a:lnTo>
                  <a:pt x="2223987" y="3400370"/>
                </a:lnTo>
                <a:lnTo>
                  <a:pt x="2223227" y="3398801"/>
                </a:lnTo>
                <a:lnTo>
                  <a:pt x="2222720" y="3396961"/>
                </a:lnTo>
                <a:lnTo>
                  <a:pt x="2220041" y="3392800"/>
                </a:lnTo>
                <a:lnTo>
                  <a:pt x="2211091" y="3382735"/>
                </a:lnTo>
                <a:lnTo>
                  <a:pt x="2209867" y="3380694"/>
                </a:lnTo>
                <a:lnTo>
                  <a:pt x="2207741" y="3373172"/>
                </a:lnTo>
                <a:lnTo>
                  <a:pt x="2202573" y="3366408"/>
                </a:lnTo>
                <a:lnTo>
                  <a:pt x="2200162" y="3359743"/>
                </a:lnTo>
                <a:lnTo>
                  <a:pt x="2195568" y="3352741"/>
                </a:lnTo>
                <a:lnTo>
                  <a:pt x="2193059" y="3345639"/>
                </a:lnTo>
                <a:lnTo>
                  <a:pt x="2187642" y="3338507"/>
                </a:lnTo>
                <a:lnTo>
                  <a:pt x="2175442" y="3325613"/>
                </a:lnTo>
                <a:lnTo>
                  <a:pt x="2174195" y="3323563"/>
                </a:lnTo>
                <a:lnTo>
                  <a:pt x="2172809" y="3319168"/>
                </a:lnTo>
                <a:lnTo>
                  <a:pt x="2172029" y="3312232"/>
                </a:lnTo>
                <a:lnTo>
                  <a:pt x="2171126" y="3309879"/>
                </a:lnTo>
                <a:lnTo>
                  <a:pt x="2165578" y="3301816"/>
                </a:lnTo>
                <a:lnTo>
                  <a:pt x="2154704" y="3290593"/>
                </a:lnTo>
                <a:lnTo>
                  <a:pt x="2153225" y="3288310"/>
                </a:lnTo>
                <a:lnTo>
                  <a:pt x="2151583" y="3283656"/>
                </a:lnTo>
                <a:lnTo>
                  <a:pt x="2150351" y="3282098"/>
                </a:lnTo>
                <a:lnTo>
                  <a:pt x="2148737" y="3281059"/>
                </a:lnTo>
                <a:lnTo>
                  <a:pt x="2146866" y="3280366"/>
                </a:lnTo>
                <a:lnTo>
                  <a:pt x="2145620" y="3279111"/>
                </a:lnTo>
                <a:lnTo>
                  <a:pt x="2144788" y="3277481"/>
                </a:lnTo>
                <a:lnTo>
                  <a:pt x="2144234" y="3275599"/>
                </a:lnTo>
                <a:lnTo>
                  <a:pt x="2143070" y="3274345"/>
                </a:lnTo>
                <a:lnTo>
                  <a:pt x="2141501" y="3273509"/>
                </a:lnTo>
                <a:lnTo>
                  <a:pt x="2139662" y="3272953"/>
                </a:lnTo>
                <a:lnTo>
                  <a:pt x="2138435" y="3271787"/>
                </a:lnTo>
                <a:lnTo>
                  <a:pt x="2137617" y="3270216"/>
                </a:lnTo>
                <a:lnTo>
                  <a:pt x="2137072" y="3268376"/>
                </a:lnTo>
                <a:lnTo>
                  <a:pt x="2135915" y="3267148"/>
                </a:lnTo>
                <a:lnTo>
                  <a:pt x="2134350" y="3266330"/>
                </a:lnTo>
                <a:lnTo>
                  <a:pt x="2132513" y="3265785"/>
                </a:lnTo>
                <a:lnTo>
                  <a:pt x="2131288" y="3264627"/>
                </a:lnTo>
                <a:lnTo>
                  <a:pt x="2130471" y="3263062"/>
                </a:lnTo>
                <a:lnTo>
                  <a:pt x="2129564" y="3259206"/>
                </a:lnTo>
                <a:lnTo>
                  <a:pt x="2128933" y="3251722"/>
                </a:lnTo>
                <a:lnTo>
                  <a:pt x="2125074" y="3247003"/>
                </a:lnTo>
                <a:lnTo>
                  <a:pt x="2115840" y="3237440"/>
                </a:lnTo>
                <a:lnTo>
                  <a:pt x="2115410" y="3236206"/>
                </a:lnTo>
                <a:lnTo>
                  <a:pt x="2114663" y="3230084"/>
                </a:lnTo>
                <a:lnTo>
                  <a:pt x="2108410" y="3222922"/>
                </a:lnTo>
                <a:lnTo>
                  <a:pt x="2107852" y="3220199"/>
                </a:lnTo>
                <a:lnTo>
                  <a:pt x="2107704" y="3218362"/>
                </a:lnTo>
                <a:lnTo>
                  <a:pt x="2106811" y="3217137"/>
                </a:lnTo>
                <a:lnTo>
                  <a:pt x="2105422" y="3216321"/>
                </a:lnTo>
                <a:lnTo>
                  <a:pt x="2103703" y="3215776"/>
                </a:lnTo>
                <a:lnTo>
                  <a:pt x="2102556" y="3214619"/>
                </a:lnTo>
                <a:lnTo>
                  <a:pt x="2101791" y="3213055"/>
                </a:lnTo>
                <a:lnTo>
                  <a:pt x="2100564" y="3208632"/>
                </a:lnTo>
                <a:lnTo>
                  <a:pt x="2093421" y="3200722"/>
                </a:lnTo>
                <a:lnTo>
                  <a:pt x="2093121" y="3189553"/>
                </a:lnTo>
                <a:lnTo>
                  <a:pt x="2092327" y="3188407"/>
                </a:lnTo>
                <a:lnTo>
                  <a:pt x="2091004" y="3187642"/>
                </a:lnTo>
                <a:lnTo>
                  <a:pt x="2089327" y="3187132"/>
                </a:lnTo>
                <a:lnTo>
                  <a:pt x="2088210" y="3185999"/>
                </a:lnTo>
                <a:lnTo>
                  <a:pt x="2087465" y="3184449"/>
                </a:lnTo>
                <a:lnTo>
                  <a:pt x="2086968" y="3182622"/>
                </a:lnTo>
                <a:lnTo>
                  <a:pt x="2085843" y="3181404"/>
                </a:lnTo>
                <a:lnTo>
                  <a:pt x="2084300" y="3180593"/>
                </a:lnTo>
                <a:lnTo>
                  <a:pt x="2082478" y="3180051"/>
                </a:lnTo>
                <a:lnTo>
                  <a:pt x="2081262" y="3178897"/>
                </a:lnTo>
                <a:lnTo>
                  <a:pt x="2080452" y="3177333"/>
                </a:lnTo>
                <a:lnTo>
                  <a:pt x="2079552" y="3173479"/>
                </a:lnTo>
                <a:lnTo>
                  <a:pt x="2078926" y="3165997"/>
                </a:lnTo>
                <a:lnTo>
                  <a:pt x="2072689" y="3158646"/>
                </a:lnTo>
                <a:lnTo>
                  <a:pt x="2072133" y="3155914"/>
                </a:lnTo>
                <a:lnTo>
                  <a:pt x="2071984" y="3154074"/>
                </a:lnTo>
                <a:lnTo>
                  <a:pt x="2071092" y="3152847"/>
                </a:lnTo>
                <a:lnTo>
                  <a:pt x="2069703" y="3152029"/>
                </a:lnTo>
                <a:lnTo>
                  <a:pt x="2067983" y="3151484"/>
                </a:lnTo>
                <a:lnTo>
                  <a:pt x="2066837" y="3150327"/>
                </a:lnTo>
                <a:lnTo>
                  <a:pt x="2066073" y="3148762"/>
                </a:lnTo>
                <a:lnTo>
                  <a:pt x="2065223" y="3144906"/>
                </a:lnTo>
                <a:lnTo>
                  <a:pt x="2064846" y="3140546"/>
                </a:lnTo>
                <a:lnTo>
                  <a:pt x="2063952" y="3139067"/>
                </a:lnTo>
                <a:lnTo>
                  <a:pt x="2062561" y="3138080"/>
                </a:lnTo>
                <a:lnTo>
                  <a:pt x="2060841" y="3137422"/>
                </a:lnTo>
                <a:lnTo>
                  <a:pt x="2059694" y="3136190"/>
                </a:lnTo>
                <a:lnTo>
                  <a:pt x="2058930" y="3134575"/>
                </a:lnTo>
                <a:lnTo>
                  <a:pt x="2057703" y="3130071"/>
                </a:lnTo>
                <a:lnTo>
                  <a:pt x="2052551" y="3123478"/>
                </a:lnTo>
                <a:lnTo>
                  <a:pt x="2051276" y="3119117"/>
                </a:lnTo>
                <a:lnTo>
                  <a:pt x="2050143" y="3117636"/>
                </a:lnTo>
                <a:lnTo>
                  <a:pt x="2048593" y="3116649"/>
                </a:lnTo>
                <a:lnTo>
                  <a:pt x="2046766" y="3115991"/>
                </a:lnTo>
                <a:lnTo>
                  <a:pt x="2045548" y="3114759"/>
                </a:lnTo>
                <a:lnTo>
                  <a:pt x="2044737" y="3113143"/>
                </a:lnTo>
                <a:lnTo>
                  <a:pt x="2044196" y="3111273"/>
                </a:lnTo>
                <a:lnTo>
                  <a:pt x="2041477" y="3107077"/>
                </a:lnTo>
                <a:lnTo>
                  <a:pt x="2039641" y="3104848"/>
                </a:lnTo>
                <a:lnTo>
                  <a:pt x="2038417" y="3102567"/>
                </a:lnTo>
                <a:lnTo>
                  <a:pt x="2037057" y="3097917"/>
                </a:lnTo>
                <a:lnTo>
                  <a:pt x="2036291" y="3090836"/>
                </a:lnTo>
                <a:lnTo>
                  <a:pt x="2035391" y="3089257"/>
                </a:lnTo>
                <a:lnTo>
                  <a:pt x="2033995" y="3088205"/>
                </a:lnTo>
                <a:lnTo>
                  <a:pt x="2032272" y="3087503"/>
                </a:lnTo>
                <a:lnTo>
                  <a:pt x="2026054" y="3082723"/>
                </a:lnTo>
                <a:lnTo>
                  <a:pt x="2024597" y="3080674"/>
                </a:lnTo>
                <a:lnTo>
                  <a:pt x="2022066" y="3073136"/>
                </a:lnTo>
                <a:lnTo>
                  <a:pt x="2016848" y="3066371"/>
                </a:lnTo>
                <a:lnTo>
                  <a:pt x="2014428" y="3059705"/>
                </a:lnTo>
                <a:lnTo>
                  <a:pt x="2009831" y="3052703"/>
                </a:lnTo>
                <a:lnTo>
                  <a:pt x="2007323" y="3045601"/>
                </a:lnTo>
                <a:lnTo>
                  <a:pt x="2001339" y="3037503"/>
                </a:lnTo>
                <a:lnTo>
                  <a:pt x="1996781" y="3032719"/>
                </a:lnTo>
                <a:lnTo>
                  <a:pt x="1995556" y="3030669"/>
                </a:lnTo>
                <a:lnTo>
                  <a:pt x="1994195" y="3026275"/>
                </a:lnTo>
                <a:lnTo>
                  <a:pt x="1993038" y="3024785"/>
                </a:lnTo>
                <a:lnTo>
                  <a:pt x="1991473" y="3023792"/>
                </a:lnTo>
                <a:lnTo>
                  <a:pt x="1989637" y="3023131"/>
                </a:lnTo>
                <a:lnTo>
                  <a:pt x="1988412" y="3021895"/>
                </a:lnTo>
                <a:lnTo>
                  <a:pt x="1987596" y="3020278"/>
                </a:lnTo>
                <a:lnTo>
                  <a:pt x="1987051" y="3018406"/>
                </a:lnTo>
                <a:lnTo>
                  <a:pt x="1984330" y="3014210"/>
                </a:lnTo>
                <a:lnTo>
                  <a:pt x="1974636" y="3002697"/>
                </a:lnTo>
                <a:lnTo>
                  <a:pt x="1972065" y="2994634"/>
                </a:lnTo>
                <a:lnTo>
                  <a:pt x="1958685" y="2980268"/>
                </a:lnTo>
                <a:lnTo>
                  <a:pt x="1958253" y="2979033"/>
                </a:lnTo>
                <a:lnTo>
                  <a:pt x="1957772" y="2975544"/>
                </a:lnTo>
                <a:lnTo>
                  <a:pt x="1956851" y="2973502"/>
                </a:lnTo>
                <a:lnTo>
                  <a:pt x="1951271" y="2965978"/>
                </a:lnTo>
                <a:lnTo>
                  <a:pt x="1937270" y="2951690"/>
                </a:lnTo>
                <a:lnTo>
                  <a:pt x="1936832" y="2950456"/>
                </a:lnTo>
                <a:lnTo>
                  <a:pt x="1936346" y="2946968"/>
                </a:lnTo>
                <a:lnTo>
                  <a:pt x="1935422" y="2945720"/>
                </a:lnTo>
                <a:lnTo>
                  <a:pt x="1934013" y="2944888"/>
                </a:lnTo>
                <a:lnTo>
                  <a:pt x="1932280" y="2944334"/>
                </a:lnTo>
                <a:lnTo>
                  <a:pt x="1928238" y="2941601"/>
                </a:lnTo>
                <a:lnTo>
                  <a:pt x="1926048" y="2939761"/>
                </a:lnTo>
                <a:lnTo>
                  <a:pt x="1924588" y="2937741"/>
                </a:lnTo>
                <a:lnTo>
                  <a:pt x="1921740" y="2931105"/>
                </a:lnTo>
                <a:lnTo>
                  <a:pt x="1914469" y="2921922"/>
                </a:lnTo>
                <a:lnTo>
                  <a:pt x="1908472" y="2915765"/>
                </a:lnTo>
                <a:lnTo>
                  <a:pt x="1908109" y="2914600"/>
                </a:lnTo>
                <a:lnTo>
                  <a:pt x="1907705" y="2911188"/>
                </a:lnTo>
                <a:lnTo>
                  <a:pt x="1906803" y="2909167"/>
                </a:lnTo>
                <a:lnTo>
                  <a:pt x="1903685" y="2904805"/>
                </a:lnTo>
                <a:lnTo>
                  <a:pt x="1901742" y="2903324"/>
                </a:lnTo>
                <a:lnTo>
                  <a:pt x="1899653" y="2902337"/>
                </a:lnTo>
                <a:lnTo>
                  <a:pt x="1897467" y="2901679"/>
                </a:lnTo>
                <a:lnTo>
                  <a:pt x="1896009" y="2900446"/>
                </a:lnTo>
                <a:lnTo>
                  <a:pt x="1895038" y="2898831"/>
                </a:lnTo>
                <a:lnTo>
                  <a:pt x="1893958" y="2894919"/>
                </a:lnTo>
                <a:lnTo>
                  <a:pt x="1893208" y="2887397"/>
                </a:lnTo>
                <a:lnTo>
                  <a:pt x="1888207" y="2880633"/>
                </a:lnTo>
                <a:lnTo>
                  <a:pt x="1885825" y="2873968"/>
                </a:lnTo>
                <a:lnTo>
                  <a:pt x="1879888" y="2866029"/>
                </a:lnTo>
                <a:lnTo>
                  <a:pt x="1872750" y="2858615"/>
                </a:lnTo>
                <a:lnTo>
                  <a:pt x="1872388" y="2857450"/>
                </a:lnTo>
                <a:lnTo>
                  <a:pt x="1871985" y="2854038"/>
                </a:lnTo>
                <a:lnTo>
                  <a:pt x="1871084" y="2852017"/>
                </a:lnTo>
                <a:lnTo>
                  <a:pt x="1865540" y="2844529"/>
                </a:lnTo>
                <a:lnTo>
                  <a:pt x="1864406" y="2844090"/>
                </a:lnTo>
                <a:lnTo>
                  <a:pt x="1861029" y="2843602"/>
                </a:lnTo>
                <a:lnTo>
                  <a:pt x="1859812" y="2842679"/>
                </a:lnTo>
                <a:lnTo>
                  <a:pt x="1858999" y="2841269"/>
                </a:lnTo>
                <a:lnTo>
                  <a:pt x="1857696" y="2837096"/>
                </a:lnTo>
                <a:lnTo>
                  <a:pt x="1851252" y="2830008"/>
                </a:lnTo>
                <a:lnTo>
                  <a:pt x="1850686" y="2827290"/>
                </a:lnTo>
                <a:lnTo>
                  <a:pt x="1850321" y="2822869"/>
                </a:lnTo>
                <a:lnTo>
                  <a:pt x="1844089" y="2815726"/>
                </a:lnTo>
                <a:lnTo>
                  <a:pt x="1843533" y="2813005"/>
                </a:lnTo>
                <a:lnTo>
                  <a:pt x="1843176" y="2808582"/>
                </a:lnTo>
                <a:lnTo>
                  <a:pt x="1836945" y="2801439"/>
                </a:lnTo>
                <a:lnTo>
                  <a:pt x="1835818" y="2801076"/>
                </a:lnTo>
                <a:lnTo>
                  <a:pt x="1832448" y="2800672"/>
                </a:lnTo>
                <a:lnTo>
                  <a:pt x="1831233" y="2799771"/>
                </a:lnTo>
                <a:lnTo>
                  <a:pt x="1830422" y="2798376"/>
                </a:lnTo>
                <a:lnTo>
                  <a:pt x="1828829" y="2793296"/>
                </a:lnTo>
                <a:lnTo>
                  <a:pt x="1822653" y="2787064"/>
                </a:lnTo>
                <a:lnTo>
                  <a:pt x="1822099" y="2784391"/>
                </a:lnTo>
                <a:lnTo>
                  <a:pt x="1821952" y="2782567"/>
                </a:lnTo>
                <a:lnTo>
                  <a:pt x="1821060" y="2781351"/>
                </a:lnTo>
                <a:lnTo>
                  <a:pt x="1819671" y="2780540"/>
                </a:lnTo>
                <a:lnTo>
                  <a:pt x="1815532" y="2779239"/>
                </a:lnTo>
                <a:lnTo>
                  <a:pt x="1811022" y="2775221"/>
                </a:lnTo>
                <a:lnTo>
                  <a:pt x="1809805" y="2773279"/>
                </a:lnTo>
                <a:lnTo>
                  <a:pt x="1807464" y="2765015"/>
                </a:lnTo>
                <a:lnTo>
                  <a:pt x="1794163" y="2751427"/>
                </a:lnTo>
                <a:lnTo>
                  <a:pt x="1793802" y="2750272"/>
                </a:lnTo>
                <a:lnTo>
                  <a:pt x="1793402" y="2746873"/>
                </a:lnTo>
                <a:lnTo>
                  <a:pt x="1792502" y="2745648"/>
                </a:lnTo>
                <a:lnTo>
                  <a:pt x="1791107" y="2744832"/>
                </a:lnTo>
                <a:lnTo>
                  <a:pt x="1789384" y="2744288"/>
                </a:lnTo>
                <a:lnTo>
                  <a:pt x="1785353" y="2741567"/>
                </a:lnTo>
                <a:lnTo>
                  <a:pt x="1772757" y="2730001"/>
                </a:lnTo>
                <a:lnTo>
                  <a:pt x="1772388" y="2728844"/>
                </a:lnTo>
                <a:lnTo>
                  <a:pt x="1771747" y="2722857"/>
                </a:lnTo>
                <a:lnTo>
                  <a:pt x="1767886" y="2718299"/>
                </a:lnTo>
                <a:lnTo>
                  <a:pt x="1765966" y="2717074"/>
                </a:lnTo>
                <a:lnTo>
                  <a:pt x="1761715" y="2715714"/>
                </a:lnTo>
                <a:lnTo>
                  <a:pt x="1760264" y="2714557"/>
                </a:lnTo>
                <a:lnTo>
                  <a:pt x="1759298" y="2712992"/>
                </a:lnTo>
                <a:lnTo>
                  <a:pt x="1758653" y="2711155"/>
                </a:lnTo>
                <a:lnTo>
                  <a:pt x="1757429" y="2709930"/>
                </a:lnTo>
                <a:lnTo>
                  <a:pt x="1755819" y="2709114"/>
                </a:lnTo>
                <a:lnTo>
                  <a:pt x="1753953" y="2708570"/>
                </a:lnTo>
                <a:lnTo>
                  <a:pt x="1749762" y="2705848"/>
                </a:lnTo>
                <a:lnTo>
                  <a:pt x="1744396" y="2701426"/>
                </a:lnTo>
                <a:lnTo>
                  <a:pt x="1743956" y="2700269"/>
                </a:lnTo>
                <a:lnTo>
                  <a:pt x="1743467" y="2696868"/>
                </a:lnTo>
                <a:lnTo>
                  <a:pt x="1742543" y="2695643"/>
                </a:lnTo>
                <a:lnTo>
                  <a:pt x="1741133" y="2694827"/>
                </a:lnTo>
                <a:lnTo>
                  <a:pt x="1739400" y="2694282"/>
                </a:lnTo>
                <a:lnTo>
                  <a:pt x="1738243" y="2693126"/>
                </a:lnTo>
                <a:lnTo>
                  <a:pt x="1737472" y="2691561"/>
                </a:lnTo>
                <a:lnTo>
                  <a:pt x="1736959" y="2689724"/>
                </a:lnTo>
                <a:lnTo>
                  <a:pt x="1735822" y="2688499"/>
                </a:lnTo>
                <a:lnTo>
                  <a:pt x="1734272" y="2687683"/>
                </a:lnTo>
                <a:lnTo>
                  <a:pt x="1732443" y="2687139"/>
                </a:lnTo>
                <a:lnTo>
                  <a:pt x="1731225" y="2685982"/>
                </a:lnTo>
                <a:lnTo>
                  <a:pt x="1730412" y="2684417"/>
                </a:lnTo>
                <a:lnTo>
                  <a:pt x="1729871" y="2682580"/>
                </a:lnTo>
                <a:lnTo>
                  <a:pt x="1728716" y="2681355"/>
                </a:lnTo>
                <a:lnTo>
                  <a:pt x="1727153" y="2680539"/>
                </a:lnTo>
                <a:lnTo>
                  <a:pt x="1725316" y="2679995"/>
                </a:lnTo>
                <a:lnTo>
                  <a:pt x="1724092" y="2678838"/>
                </a:lnTo>
                <a:lnTo>
                  <a:pt x="1723276" y="2677273"/>
                </a:lnTo>
                <a:lnTo>
                  <a:pt x="1722732" y="2675436"/>
                </a:lnTo>
                <a:lnTo>
                  <a:pt x="1721576" y="2674212"/>
                </a:lnTo>
                <a:lnTo>
                  <a:pt x="1720011" y="2673395"/>
                </a:lnTo>
                <a:lnTo>
                  <a:pt x="1718174" y="2672851"/>
                </a:lnTo>
                <a:lnTo>
                  <a:pt x="1716950" y="2671694"/>
                </a:lnTo>
                <a:lnTo>
                  <a:pt x="1716133" y="2670130"/>
                </a:lnTo>
                <a:lnTo>
                  <a:pt x="1715589" y="2668293"/>
                </a:lnTo>
                <a:lnTo>
                  <a:pt x="1714432" y="2667068"/>
                </a:lnTo>
                <a:lnTo>
                  <a:pt x="1712867" y="2666252"/>
                </a:lnTo>
                <a:lnTo>
                  <a:pt x="1711031" y="2665707"/>
                </a:lnTo>
                <a:lnTo>
                  <a:pt x="1709806" y="2664551"/>
                </a:lnTo>
                <a:lnTo>
                  <a:pt x="1708990" y="2662986"/>
                </a:lnTo>
                <a:lnTo>
                  <a:pt x="1708445" y="2661149"/>
                </a:lnTo>
                <a:lnTo>
                  <a:pt x="1707288" y="2659924"/>
                </a:lnTo>
                <a:lnTo>
                  <a:pt x="1705723" y="2659108"/>
                </a:lnTo>
                <a:lnTo>
                  <a:pt x="1703887" y="2658564"/>
                </a:lnTo>
                <a:lnTo>
                  <a:pt x="1702662" y="2657407"/>
                </a:lnTo>
                <a:lnTo>
                  <a:pt x="1701846" y="2655842"/>
                </a:lnTo>
                <a:lnTo>
                  <a:pt x="1700938" y="2651987"/>
                </a:lnTo>
                <a:lnTo>
                  <a:pt x="1700308" y="2644503"/>
                </a:lnTo>
                <a:lnTo>
                  <a:pt x="1693365" y="2636372"/>
                </a:lnTo>
                <a:lnTo>
                  <a:pt x="1689365" y="2632349"/>
                </a:lnTo>
                <a:lnTo>
                  <a:pt x="1688218" y="2630406"/>
                </a:lnTo>
                <a:lnTo>
                  <a:pt x="1686945" y="2626130"/>
                </a:lnTo>
                <a:lnTo>
                  <a:pt x="1685811" y="2624672"/>
                </a:lnTo>
                <a:lnTo>
                  <a:pt x="1684262" y="2623700"/>
                </a:lnTo>
                <a:lnTo>
                  <a:pt x="1682435" y="2623052"/>
                </a:lnTo>
                <a:lnTo>
                  <a:pt x="1681217" y="2621826"/>
                </a:lnTo>
                <a:lnTo>
                  <a:pt x="1680405" y="2620215"/>
                </a:lnTo>
                <a:lnTo>
                  <a:pt x="1679503" y="2616309"/>
                </a:lnTo>
                <a:lnTo>
                  <a:pt x="1679102" y="2611927"/>
                </a:lnTo>
                <a:lnTo>
                  <a:pt x="1678202" y="2610441"/>
                </a:lnTo>
                <a:lnTo>
                  <a:pt x="1676808" y="2609450"/>
                </a:lnTo>
                <a:lnTo>
                  <a:pt x="1675084" y="2608790"/>
                </a:lnTo>
                <a:lnTo>
                  <a:pt x="1673935" y="2607556"/>
                </a:lnTo>
                <a:lnTo>
                  <a:pt x="1673169" y="2605939"/>
                </a:lnTo>
                <a:lnTo>
                  <a:pt x="1671941" y="2601434"/>
                </a:lnTo>
                <a:lnTo>
                  <a:pt x="1666788" y="2594841"/>
                </a:lnTo>
                <a:lnTo>
                  <a:pt x="1664796" y="2587354"/>
                </a:lnTo>
                <a:lnTo>
                  <a:pt x="1659644" y="2580594"/>
                </a:lnTo>
                <a:lnTo>
                  <a:pt x="1657653" y="2573072"/>
                </a:lnTo>
                <a:lnTo>
                  <a:pt x="1657440" y="2568349"/>
                </a:lnTo>
                <a:lnTo>
                  <a:pt x="1656616" y="2566308"/>
                </a:lnTo>
                <a:lnTo>
                  <a:pt x="1651208" y="2558784"/>
                </a:lnTo>
                <a:lnTo>
                  <a:pt x="1646711" y="2554062"/>
                </a:lnTo>
                <a:lnTo>
                  <a:pt x="1645495" y="2552020"/>
                </a:lnTo>
                <a:lnTo>
                  <a:pt x="1644144" y="2547636"/>
                </a:lnTo>
                <a:lnTo>
                  <a:pt x="1642990" y="2546148"/>
                </a:lnTo>
                <a:lnTo>
                  <a:pt x="1641427" y="2545157"/>
                </a:lnTo>
                <a:lnTo>
                  <a:pt x="1639591" y="2544497"/>
                </a:lnTo>
                <a:lnTo>
                  <a:pt x="1638367" y="2543262"/>
                </a:lnTo>
                <a:lnTo>
                  <a:pt x="1637551" y="2541646"/>
                </a:lnTo>
                <a:lnTo>
                  <a:pt x="1637007" y="2539774"/>
                </a:lnTo>
                <a:lnTo>
                  <a:pt x="1634286" y="2535578"/>
                </a:lnTo>
                <a:lnTo>
                  <a:pt x="1629864" y="2530209"/>
                </a:lnTo>
                <a:lnTo>
                  <a:pt x="1629259" y="2527359"/>
                </a:lnTo>
                <a:lnTo>
                  <a:pt x="1628871" y="2522853"/>
                </a:lnTo>
                <a:lnTo>
                  <a:pt x="1623885" y="2516260"/>
                </a:lnTo>
                <a:lnTo>
                  <a:pt x="1622633" y="2511898"/>
                </a:lnTo>
                <a:lnTo>
                  <a:pt x="1621506" y="2510417"/>
                </a:lnTo>
                <a:lnTo>
                  <a:pt x="1619960" y="2509431"/>
                </a:lnTo>
                <a:lnTo>
                  <a:pt x="1618136" y="2508772"/>
                </a:lnTo>
                <a:lnTo>
                  <a:pt x="1616920" y="2507540"/>
                </a:lnTo>
                <a:lnTo>
                  <a:pt x="1616109" y="2505925"/>
                </a:lnTo>
                <a:lnTo>
                  <a:pt x="1614808" y="2501421"/>
                </a:lnTo>
                <a:lnTo>
                  <a:pt x="1608365" y="2494259"/>
                </a:lnTo>
                <a:lnTo>
                  <a:pt x="1607798" y="2491537"/>
                </a:lnTo>
                <a:lnTo>
                  <a:pt x="1607647" y="2489700"/>
                </a:lnTo>
                <a:lnTo>
                  <a:pt x="1606752" y="2487681"/>
                </a:lnTo>
                <a:lnTo>
                  <a:pt x="1601220" y="2480197"/>
                </a:lnTo>
                <a:lnTo>
                  <a:pt x="1594139" y="2472846"/>
                </a:lnTo>
                <a:lnTo>
                  <a:pt x="1593778" y="2471683"/>
                </a:lnTo>
                <a:lnTo>
                  <a:pt x="1593085" y="2461125"/>
                </a:lnTo>
                <a:lnTo>
                  <a:pt x="1592282" y="2459899"/>
                </a:lnTo>
                <a:lnTo>
                  <a:pt x="1590952" y="2459083"/>
                </a:lnTo>
                <a:lnTo>
                  <a:pt x="1589273" y="2458539"/>
                </a:lnTo>
                <a:lnTo>
                  <a:pt x="1588153" y="2457382"/>
                </a:lnTo>
                <a:lnTo>
                  <a:pt x="1587406" y="2455817"/>
                </a:lnTo>
                <a:lnTo>
                  <a:pt x="1586208" y="2451395"/>
                </a:lnTo>
                <a:lnTo>
                  <a:pt x="1579788" y="2444251"/>
                </a:lnTo>
                <a:lnTo>
                  <a:pt x="1579222" y="2441530"/>
                </a:lnTo>
                <a:lnTo>
                  <a:pt x="1579071" y="2439693"/>
                </a:lnTo>
                <a:lnTo>
                  <a:pt x="1578176" y="2438468"/>
                </a:lnTo>
                <a:lnTo>
                  <a:pt x="1576787" y="2437652"/>
                </a:lnTo>
                <a:lnTo>
                  <a:pt x="1575066" y="2437107"/>
                </a:lnTo>
                <a:lnTo>
                  <a:pt x="1571038" y="2434386"/>
                </a:lnTo>
                <a:lnTo>
                  <a:pt x="1565777" y="2429964"/>
                </a:lnTo>
                <a:lnTo>
                  <a:pt x="1565345" y="2428807"/>
                </a:lnTo>
                <a:lnTo>
                  <a:pt x="1564865" y="2425405"/>
                </a:lnTo>
                <a:lnTo>
                  <a:pt x="1563944" y="2424181"/>
                </a:lnTo>
                <a:lnTo>
                  <a:pt x="1562535" y="2423364"/>
                </a:lnTo>
                <a:lnTo>
                  <a:pt x="1560803" y="2422820"/>
                </a:lnTo>
                <a:lnTo>
                  <a:pt x="1559648" y="2421663"/>
                </a:lnTo>
                <a:lnTo>
                  <a:pt x="1558878" y="2420098"/>
                </a:lnTo>
                <a:lnTo>
                  <a:pt x="1557642" y="2415676"/>
                </a:lnTo>
                <a:lnTo>
                  <a:pt x="1557428" y="2411118"/>
                </a:lnTo>
                <a:lnTo>
                  <a:pt x="1556604" y="2409099"/>
                </a:lnTo>
                <a:lnTo>
                  <a:pt x="1551195" y="2401616"/>
                </a:lnTo>
                <a:lnTo>
                  <a:pt x="1544132" y="2394265"/>
                </a:lnTo>
                <a:lnTo>
                  <a:pt x="1543771" y="2393102"/>
                </a:lnTo>
                <a:lnTo>
                  <a:pt x="1543145" y="2387103"/>
                </a:lnTo>
                <a:lnTo>
                  <a:pt x="1536908" y="2379957"/>
                </a:lnTo>
                <a:lnTo>
                  <a:pt x="1529844" y="2372813"/>
                </a:lnTo>
                <a:lnTo>
                  <a:pt x="1529484" y="2371657"/>
                </a:lnTo>
                <a:lnTo>
                  <a:pt x="1529083" y="2368255"/>
                </a:lnTo>
                <a:lnTo>
                  <a:pt x="1528183" y="2366237"/>
                </a:lnTo>
                <a:lnTo>
                  <a:pt x="1522640" y="2358753"/>
                </a:lnTo>
                <a:lnTo>
                  <a:pt x="1522073" y="2355906"/>
                </a:lnTo>
                <a:lnTo>
                  <a:pt x="1521922" y="2354035"/>
                </a:lnTo>
                <a:lnTo>
                  <a:pt x="1521027" y="2352788"/>
                </a:lnTo>
                <a:lnTo>
                  <a:pt x="1519637" y="2351956"/>
                </a:lnTo>
                <a:lnTo>
                  <a:pt x="1517916" y="2351402"/>
                </a:lnTo>
                <a:lnTo>
                  <a:pt x="1516770" y="2350239"/>
                </a:lnTo>
                <a:lnTo>
                  <a:pt x="1516005" y="2348670"/>
                </a:lnTo>
                <a:lnTo>
                  <a:pt x="1514778" y="2344240"/>
                </a:lnTo>
                <a:lnTo>
                  <a:pt x="1502623" y="2330518"/>
                </a:lnTo>
                <a:lnTo>
                  <a:pt x="1501270" y="2326159"/>
                </a:lnTo>
                <a:lnTo>
                  <a:pt x="1500116" y="2324679"/>
                </a:lnTo>
                <a:lnTo>
                  <a:pt x="1498552" y="2323692"/>
                </a:lnTo>
                <a:lnTo>
                  <a:pt x="1494132" y="2322109"/>
                </a:lnTo>
                <a:lnTo>
                  <a:pt x="1493770" y="2321185"/>
                </a:lnTo>
                <a:lnTo>
                  <a:pt x="1493366" y="2318042"/>
                </a:lnTo>
                <a:lnTo>
                  <a:pt x="1492465" y="2316093"/>
                </a:lnTo>
                <a:lnTo>
                  <a:pt x="1486922" y="2308729"/>
                </a:lnTo>
                <a:lnTo>
                  <a:pt x="1486354" y="2305891"/>
                </a:lnTo>
                <a:lnTo>
                  <a:pt x="1486203" y="2304023"/>
                </a:lnTo>
                <a:lnTo>
                  <a:pt x="1485308" y="2302778"/>
                </a:lnTo>
                <a:lnTo>
                  <a:pt x="1483918" y="2301948"/>
                </a:lnTo>
                <a:lnTo>
                  <a:pt x="1482197" y="2301394"/>
                </a:lnTo>
                <a:lnTo>
                  <a:pt x="1481051" y="2300232"/>
                </a:lnTo>
                <a:lnTo>
                  <a:pt x="1480286" y="2298663"/>
                </a:lnTo>
                <a:lnTo>
                  <a:pt x="1479059" y="2294234"/>
                </a:lnTo>
                <a:lnTo>
                  <a:pt x="1473907" y="2287656"/>
                </a:lnTo>
                <a:lnTo>
                  <a:pt x="1472632" y="2283296"/>
                </a:lnTo>
                <a:lnTo>
                  <a:pt x="1471499" y="2281816"/>
                </a:lnTo>
                <a:lnTo>
                  <a:pt x="1469949" y="2280830"/>
                </a:lnTo>
                <a:lnTo>
                  <a:pt x="1468122" y="2280172"/>
                </a:lnTo>
                <a:lnTo>
                  <a:pt x="1466905" y="2278940"/>
                </a:lnTo>
                <a:lnTo>
                  <a:pt x="1466093" y="2277324"/>
                </a:lnTo>
                <a:lnTo>
                  <a:pt x="1465551" y="2275454"/>
                </a:lnTo>
                <a:lnTo>
                  <a:pt x="1464397" y="2274207"/>
                </a:lnTo>
                <a:lnTo>
                  <a:pt x="1462833" y="2273375"/>
                </a:lnTo>
                <a:lnTo>
                  <a:pt x="1460998" y="2272821"/>
                </a:lnTo>
                <a:lnTo>
                  <a:pt x="1459774" y="2271658"/>
                </a:lnTo>
                <a:lnTo>
                  <a:pt x="1458957" y="2270089"/>
                </a:lnTo>
                <a:lnTo>
                  <a:pt x="1458414" y="2268249"/>
                </a:lnTo>
                <a:lnTo>
                  <a:pt x="1457257" y="2267022"/>
                </a:lnTo>
                <a:lnTo>
                  <a:pt x="1455692" y="2266204"/>
                </a:lnTo>
                <a:lnTo>
                  <a:pt x="1453855" y="2265659"/>
                </a:lnTo>
                <a:lnTo>
                  <a:pt x="1452631" y="2264502"/>
                </a:lnTo>
                <a:lnTo>
                  <a:pt x="1451814" y="2262937"/>
                </a:lnTo>
                <a:lnTo>
                  <a:pt x="1450504" y="2258514"/>
                </a:lnTo>
                <a:lnTo>
                  <a:pt x="1416912" y="2223362"/>
                </a:lnTo>
                <a:lnTo>
                  <a:pt x="1414785" y="2215878"/>
                </a:lnTo>
                <a:lnTo>
                  <a:pt x="1409617" y="2209119"/>
                </a:lnTo>
                <a:lnTo>
                  <a:pt x="1408341" y="2204735"/>
                </a:lnTo>
                <a:lnTo>
                  <a:pt x="1407206" y="2203248"/>
                </a:lnTo>
                <a:lnTo>
                  <a:pt x="1405656" y="2202257"/>
                </a:lnTo>
                <a:lnTo>
                  <a:pt x="1403830" y="2201596"/>
                </a:lnTo>
                <a:lnTo>
                  <a:pt x="1402611" y="2200362"/>
                </a:lnTo>
                <a:lnTo>
                  <a:pt x="1401800" y="2198746"/>
                </a:lnTo>
                <a:lnTo>
                  <a:pt x="1400496" y="2194240"/>
                </a:lnTo>
                <a:lnTo>
                  <a:pt x="1395329" y="2187647"/>
                </a:lnTo>
                <a:lnTo>
                  <a:pt x="1394053" y="2183286"/>
                </a:lnTo>
                <a:lnTo>
                  <a:pt x="1392919" y="2181805"/>
                </a:lnTo>
                <a:lnTo>
                  <a:pt x="1391369" y="2180818"/>
                </a:lnTo>
                <a:lnTo>
                  <a:pt x="1389542" y="2180160"/>
                </a:lnTo>
                <a:lnTo>
                  <a:pt x="1385395" y="2177312"/>
                </a:lnTo>
                <a:lnTo>
                  <a:pt x="1380058" y="2172809"/>
                </a:lnTo>
                <a:lnTo>
                  <a:pt x="1379620" y="2171645"/>
                </a:lnTo>
                <a:lnTo>
                  <a:pt x="1378859" y="2165647"/>
                </a:lnTo>
                <a:lnTo>
                  <a:pt x="1372604" y="2158501"/>
                </a:lnTo>
                <a:lnTo>
                  <a:pt x="1365538" y="2151357"/>
                </a:lnTo>
                <a:lnTo>
                  <a:pt x="1365177" y="2150201"/>
                </a:lnTo>
                <a:lnTo>
                  <a:pt x="1364777" y="2146799"/>
                </a:lnTo>
                <a:lnTo>
                  <a:pt x="1363877" y="2145574"/>
                </a:lnTo>
                <a:lnTo>
                  <a:pt x="1362482" y="2144758"/>
                </a:lnTo>
                <a:lnTo>
                  <a:pt x="1358334" y="2143447"/>
                </a:lnTo>
                <a:lnTo>
                  <a:pt x="1344114" y="2129920"/>
                </a:lnTo>
                <a:lnTo>
                  <a:pt x="1343751" y="2128766"/>
                </a:lnTo>
                <a:lnTo>
                  <a:pt x="1343121" y="2118989"/>
                </a:lnTo>
                <a:lnTo>
                  <a:pt x="1342295" y="2117510"/>
                </a:lnTo>
                <a:lnTo>
                  <a:pt x="1340951" y="2116523"/>
                </a:lnTo>
                <a:lnTo>
                  <a:pt x="1339261" y="2115865"/>
                </a:lnTo>
                <a:lnTo>
                  <a:pt x="1338135" y="2114633"/>
                </a:lnTo>
                <a:lnTo>
                  <a:pt x="1337384" y="2113018"/>
                </a:lnTo>
                <a:lnTo>
                  <a:pt x="1336178" y="2108515"/>
                </a:lnTo>
                <a:lnTo>
                  <a:pt x="1329757" y="2101353"/>
                </a:lnTo>
                <a:lnTo>
                  <a:pt x="1329191" y="2098630"/>
                </a:lnTo>
                <a:lnTo>
                  <a:pt x="1329040" y="2096793"/>
                </a:lnTo>
                <a:lnTo>
                  <a:pt x="1328145" y="2094775"/>
                </a:lnTo>
                <a:lnTo>
                  <a:pt x="1322613" y="2087291"/>
                </a:lnTo>
                <a:lnTo>
                  <a:pt x="1321480" y="2086852"/>
                </a:lnTo>
                <a:lnTo>
                  <a:pt x="1318104" y="2086365"/>
                </a:lnTo>
                <a:lnTo>
                  <a:pt x="1316886" y="2085441"/>
                </a:lnTo>
                <a:lnTo>
                  <a:pt x="1316074" y="2084032"/>
                </a:lnTo>
                <a:lnTo>
                  <a:pt x="1315172" y="2080349"/>
                </a:lnTo>
                <a:lnTo>
                  <a:pt x="1314771" y="2076066"/>
                </a:lnTo>
                <a:lnTo>
                  <a:pt x="1313870" y="2074607"/>
                </a:lnTo>
                <a:lnTo>
                  <a:pt x="1312476" y="2073634"/>
                </a:lnTo>
                <a:lnTo>
                  <a:pt x="1310753" y="2072985"/>
                </a:lnTo>
                <a:lnTo>
                  <a:pt x="1309604" y="2071759"/>
                </a:lnTo>
                <a:lnTo>
                  <a:pt x="1308838" y="2070147"/>
                </a:lnTo>
                <a:lnTo>
                  <a:pt x="1307987" y="2066241"/>
                </a:lnTo>
                <a:lnTo>
                  <a:pt x="1307609" y="2061858"/>
                </a:lnTo>
                <a:lnTo>
                  <a:pt x="1306714" y="2059578"/>
                </a:lnTo>
                <a:lnTo>
                  <a:pt x="1301182" y="2051641"/>
                </a:lnTo>
                <a:lnTo>
                  <a:pt x="1300616" y="2048755"/>
                </a:lnTo>
                <a:lnTo>
                  <a:pt x="1300465" y="2046874"/>
                </a:lnTo>
                <a:lnTo>
                  <a:pt x="1299570" y="2045620"/>
                </a:lnTo>
                <a:lnTo>
                  <a:pt x="1298181" y="2044784"/>
                </a:lnTo>
                <a:lnTo>
                  <a:pt x="1294038" y="2043443"/>
                </a:lnTo>
                <a:lnTo>
                  <a:pt x="1279820" y="2029908"/>
                </a:lnTo>
                <a:lnTo>
                  <a:pt x="1279457" y="2028753"/>
                </a:lnTo>
                <a:lnTo>
                  <a:pt x="1279054" y="2025354"/>
                </a:lnTo>
                <a:lnTo>
                  <a:pt x="1278153" y="2024130"/>
                </a:lnTo>
                <a:lnTo>
                  <a:pt x="1276758" y="2023314"/>
                </a:lnTo>
                <a:lnTo>
                  <a:pt x="1275035" y="2022769"/>
                </a:lnTo>
                <a:lnTo>
                  <a:pt x="1273886" y="2021613"/>
                </a:lnTo>
                <a:lnTo>
                  <a:pt x="1273120" y="2020048"/>
                </a:lnTo>
                <a:lnTo>
                  <a:pt x="1272609" y="2018211"/>
                </a:lnTo>
                <a:lnTo>
                  <a:pt x="1271475" y="2016987"/>
                </a:lnTo>
                <a:lnTo>
                  <a:pt x="1269925" y="2016170"/>
                </a:lnTo>
                <a:lnTo>
                  <a:pt x="1268098" y="2015626"/>
                </a:lnTo>
                <a:lnTo>
                  <a:pt x="1266880" y="2014469"/>
                </a:lnTo>
                <a:lnTo>
                  <a:pt x="1266068" y="2012905"/>
                </a:lnTo>
                <a:lnTo>
                  <a:pt x="1264765" y="2008482"/>
                </a:lnTo>
                <a:lnTo>
                  <a:pt x="1251239" y="1994195"/>
                </a:lnTo>
                <a:lnTo>
                  <a:pt x="1250878" y="1993038"/>
                </a:lnTo>
                <a:lnTo>
                  <a:pt x="1250251" y="1987051"/>
                </a:lnTo>
                <a:lnTo>
                  <a:pt x="1244014" y="1979907"/>
                </a:lnTo>
                <a:lnTo>
                  <a:pt x="1243458" y="1977186"/>
                </a:lnTo>
                <a:lnTo>
                  <a:pt x="1243101" y="1972763"/>
                </a:lnTo>
                <a:lnTo>
                  <a:pt x="1236870" y="1965620"/>
                </a:lnTo>
                <a:lnTo>
                  <a:pt x="1236314" y="1962898"/>
                </a:lnTo>
                <a:lnTo>
                  <a:pt x="1236165" y="1961061"/>
                </a:lnTo>
                <a:lnTo>
                  <a:pt x="1235273" y="1959043"/>
                </a:lnTo>
                <a:lnTo>
                  <a:pt x="1229028" y="1950634"/>
                </a:lnTo>
                <a:lnTo>
                  <a:pt x="1225022" y="1946567"/>
                </a:lnTo>
                <a:lnTo>
                  <a:pt x="1223876" y="1944618"/>
                </a:lnTo>
                <a:lnTo>
                  <a:pt x="1221884" y="1937254"/>
                </a:lnTo>
                <a:lnTo>
                  <a:pt x="1216732" y="1930509"/>
                </a:lnTo>
                <a:lnTo>
                  <a:pt x="1214740" y="1922990"/>
                </a:lnTo>
                <a:lnTo>
                  <a:pt x="1209588" y="1916227"/>
                </a:lnTo>
                <a:lnTo>
                  <a:pt x="1208313" y="1911841"/>
                </a:lnTo>
                <a:lnTo>
                  <a:pt x="1207180" y="1910355"/>
                </a:lnTo>
                <a:lnTo>
                  <a:pt x="1205631" y="1909364"/>
                </a:lnTo>
                <a:lnTo>
                  <a:pt x="1203804" y="1908703"/>
                </a:lnTo>
                <a:lnTo>
                  <a:pt x="1202586" y="1907469"/>
                </a:lnTo>
                <a:lnTo>
                  <a:pt x="1201774" y="1905852"/>
                </a:lnTo>
                <a:lnTo>
                  <a:pt x="1200471" y="1901347"/>
                </a:lnTo>
                <a:lnTo>
                  <a:pt x="1200179" y="1894184"/>
                </a:lnTo>
                <a:lnTo>
                  <a:pt x="1196366" y="1889625"/>
                </a:lnTo>
                <a:lnTo>
                  <a:pt x="1194453" y="1888399"/>
                </a:lnTo>
                <a:lnTo>
                  <a:pt x="1190210" y="1887039"/>
                </a:lnTo>
                <a:lnTo>
                  <a:pt x="1188761" y="1885882"/>
                </a:lnTo>
                <a:lnTo>
                  <a:pt x="1187795" y="1884317"/>
                </a:lnTo>
                <a:lnTo>
                  <a:pt x="1186244" y="1879895"/>
                </a:lnTo>
                <a:lnTo>
                  <a:pt x="1174012" y="1866174"/>
                </a:lnTo>
                <a:lnTo>
                  <a:pt x="1172658" y="1861815"/>
                </a:lnTo>
                <a:lnTo>
                  <a:pt x="1171504" y="1860335"/>
                </a:lnTo>
                <a:lnTo>
                  <a:pt x="1169940" y="1859349"/>
                </a:lnTo>
                <a:lnTo>
                  <a:pt x="1168104" y="1858690"/>
                </a:lnTo>
                <a:lnTo>
                  <a:pt x="1166880" y="1857458"/>
                </a:lnTo>
                <a:lnTo>
                  <a:pt x="1166064" y="1855843"/>
                </a:lnTo>
                <a:lnTo>
                  <a:pt x="1164754" y="1851340"/>
                </a:lnTo>
                <a:lnTo>
                  <a:pt x="1158309" y="1844178"/>
                </a:lnTo>
                <a:lnTo>
                  <a:pt x="1157175" y="1843814"/>
                </a:lnTo>
                <a:lnTo>
                  <a:pt x="1153798" y="1843411"/>
                </a:lnTo>
                <a:lnTo>
                  <a:pt x="1152580" y="1842509"/>
                </a:lnTo>
                <a:lnTo>
                  <a:pt x="1151768" y="1841115"/>
                </a:lnTo>
                <a:lnTo>
                  <a:pt x="1151226" y="1839391"/>
                </a:lnTo>
                <a:lnTo>
                  <a:pt x="1148508" y="1835359"/>
                </a:lnTo>
                <a:lnTo>
                  <a:pt x="1144089" y="1830096"/>
                </a:lnTo>
                <a:lnTo>
                  <a:pt x="1142932" y="1829664"/>
                </a:lnTo>
                <a:lnTo>
                  <a:pt x="1139530" y="1829184"/>
                </a:lnTo>
                <a:lnTo>
                  <a:pt x="1138306" y="1828262"/>
                </a:lnTo>
                <a:lnTo>
                  <a:pt x="1137489" y="1826854"/>
                </a:lnTo>
                <a:lnTo>
                  <a:pt x="1136945" y="1825122"/>
                </a:lnTo>
                <a:lnTo>
                  <a:pt x="1135788" y="1823966"/>
                </a:lnTo>
                <a:lnTo>
                  <a:pt x="1134224" y="1823196"/>
                </a:lnTo>
                <a:lnTo>
                  <a:pt x="1132387" y="1822683"/>
                </a:lnTo>
                <a:lnTo>
                  <a:pt x="1131162" y="1821547"/>
                </a:lnTo>
                <a:lnTo>
                  <a:pt x="1130346" y="1819996"/>
                </a:lnTo>
                <a:lnTo>
                  <a:pt x="1129035" y="1815596"/>
                </a:lnTo>
                <a:lnTo>
                  <a:pt x="1115508" y="1801313"/>
                </a:lnTo>
                <a:lnTo>
                  <a:pt x="1114353" y="1800951"/>
                </a:lnTo>
                <a:lnTo>
                  <a:pt x="1110954" y="1800548"/>
                </a:lnTo>
                <a:lnTo>
                  <a:pt x="1109730" y="1799646"/>
                </a:lnTo>
                <a:lnTo>
                  <a:pt x="1108914" y="1798252"/>
                </a:lnTo>
                <a:lnTo>
                  <a:pt x="1108370" y="1796528"/>
                </a:lnTo>
                <a:lnTo>
                  <a:pt x="1105649" y="1792497"/>
                </a:lnTo>
                <a:lnTo>
                  <a:pt x="1101226" y="1787233"/>
                </a:lnTo>
                <a:lnTo>
                  <a:pt x="1100622" y="1784397"/>
                </a:lnTo>
                <a:lnTo>
                  <a:pt x="1100460" y="1782529"/>
                </a:lnTo>
                <a:lnTo>
                  <a:pt x="1099559" y="1781284"/>
                </a:lnTo>
                <a:lnTo>
                  <a:pt x="1098164" y="1780454"/>
                </a:lnTo>
                <a:lnTo>
                  <a:pt x="1094016" y="1779122"/>
                </a:lnTo>
                <a:lnTo>
                  <a:pt x="1093675" y="1778219"/>
                </a:lnTo>
                <a:lnTo>
                  <a:pt x="1093297" y="1775098"/>
                </a:lnTo>
                <a:lnTo>
                  <a:pt x="1092402" y="1773949"/>
                </a:lnTo>
                <a:lnTo>
                  <a:pt x="1091012" y="1773183"/>
                </a:lnTo>
                <a:lnTo>
                  <a:pt x="1089291" y="1772672"/>
                </a:lnTo>
                <a:lnTo>
                  <a:pt x="1088145" y="1771538"/>
                </a:lnTo>
                <a:lnTo>
                  <a:pt x="1087380" y="1769988"/>
                </a:lnTo>
                <a:lnTo>
                  <a:pt x="1086870" y="1768160"/>
                </a:lnTo>
                <a:lnTo>
                  <a:pt x="1085736" y="1766942"/>
                </a:lnTo>
                <a:lnTo>
                  <a:pt x="1084187" y="1766130"/>
                </a:lnTo>
                <a:lnTo>
                  <a:pt x="1082360" y="1765589"/>
                </a:lnTo>
                <a:lnTo>
                  <a:pt x="1081142" y="1764434"/>
                </a:lnTo>
                <a:lnTo>
                  <a:pt x="1080330" y="1762871"/>
                </a:lnTo>
                <a:lnTo>
                  <a:pt x="1079428" y="1759017"/>
                </a:lnTo>
                <a:lnTo>
                  <a:pt x="1079027" y="1754658"/>
                </a:lnTo>
                <a:lnTo>
                  <a:pt x="1078127" y="1753178"/>
                </a:lnTo>
                <a:lnTo>
                  <a:pt x="1076733" y="1752192"/>
                </a:lnTo>
                <a:lnTo>
                  <a:pt x="1075009" y="1751534"/>
                </a:lnTo>
                <a:lnTo>
                  <a:pt x="1073861" y="1750302"/>
                </a:lnTo>
                <a:lnTo>
                  <a:pt x="1073094" y="1748687"/>
                </a:lnTo>
                <a:lnTo>
                  <a:pt x="1072584" y="1746816"/>
                </a:lnTo>
                <a:lnTo>
                  <a:pt x="1071450" y="1745569"/>
                </a:lnTo>
                <a:lnTo>
                  <a:pt x="1069900" y="1744738"/>
                </a:lnTo>
                <a:lnTo>
                  <a:pt x="1068073" y="1744184"/>
                </a:lnTo>
                <a:lnTo>
                  <a:pt x="1066855" y="1743020"/>
                </a:lnTo>
                <a:lnTo>
                  <a:pt x="1066043" y="1741451"/>
                </a:lnTo>
                <a:lnTo>
                  <a:pt x="1065501" y="1739611"/>
                </a:lnTo>
                <a:lnTo>
                  <a:pt x="1064347" y="1738385"/>
                </a:lnTo>
                <a:lnTo>
                  <a:pt x="1062783" y="1737567"/>
                </a:lnTo>
                <a:lnTo>
                  <a:pt x="1060948" y="1737022"/>
                </a:lnTo>
                <a:lnTo>
                  <a:pt x="1059724" y="1735865"/>
                </a:lnTo>
                <a:lnTo>
                  <a:pt x="1058907" y="1734299"/>
                </a:lnTo>
                <a:lnTo>
                  <a:pt x="1057598" y="1729876"/>
                </a:lnTo>
                <a:lnTo>
                  <a:pt x="1051153" y="1722732"/>
                </a:lnTo>
                <a:lnTo>
                  <a:pt x="1050585" y="1720011"/>
                </a:lnTo>
                <a:lnTo>
                  <a:pt x="1050434" y="1718174"/>
                </a:lnTo>
                <a:lnTo>
                  <a:pt x="1049539" y="1716949"/>
                </a:lnTo>
                <a:lnTo>
                  <a:pt x="1048149" y="1716133"/>
                </a:lnTo>
                <a:lnTo>
                  <a:pt x="1046429" y="1715588"/>
                </a:lnTo>
                <a:lnTo>
                  <a:pt x="1045282" y="1714432"/>
                </a:lnTo>
                <a:lnTo>
                  <a:pt x="1044517" y="1712867"/>
                </a:lnTo>
                <a:lnTo>
                  <a:pt x="1043290" y="1708445"/>
                </a:lnTo>
                <a:lnTo>
                  <a:pt x="1043014" y="1701301"/>
                </a:lnTo>
                <a:lnTo>
                  <a:pt x="1036839" y="1694157"/>
                </a:lnTo>
                <a:lnTo>
                  <a:pt x="1036287" y="1691436"/>
                </a:lnTo>
                <a:lnTo>
                  <a:pt x="1036139" y="1689599"/>
                </a:lnTo>
                <a:lnTo>
                  <a:pt x="1035247" y="1688374"/>
                </a:lnTo>
                <a:lnTo>
                  <a:pt x="1033858" y="1687558"/>
                </a:lnTo>
                <a:lnTo>
                  <a:pt x="1032139" y="1687013"/>
                </a:lnTo>
                <a:lnTo>
                  <a:pt x="1030993" y="1685857"/>
                </a:lnTo>
                <a:lnTo>
                  <a:pt x="1030228" y="1684292"/>
                </a:lnTo>
                <a:lnTo>
                  <a:pt x="1029003" y="1679870"/>
                </a:lnTo>
                <a:lnTo>
                  <a:pt x="1022576" y="1672726"/>
                </a:lnTo>
                <a:lnTo>
                  <a:pt x="1022010" y="1670005"/>
                </a:lnTo>
                <a:lnTo>
                  <a:pt x="1021646" y="1661790"/>
                </a:lnTo>
                <a:lnTo>
                  <a:pt x="1020822" y="1659516"/>
                </a:lnTo>
                <a:lnTo>
                  <a:pt x="1015414" y="1651589"/>
                </a:lnTo>
                <a:lnTo>
                  <a:pt x="1010917" y="1646824"/>
                </a:lnTo>
                <a:lnTo>
                  <a:pt x="1009701" y="1644776"/>
                </a:lnTo>
                <a:lnTo>
                  <a:pt x="1007590" y="1637242"/>
                </a:lnTo>
                <a:lnTo>
                  <a:pt x="1007364" y="1632518"/>
                </a:lnTo>
                <a:lnTo>
                  <a:pt x="1006539" y="1630477"/>
                </a:lnTo>
                <a:lnTo>
                  <a:pt x="1002379" y="1623811"/>
                </a:lnTo>
                <a:lnTo>
                  <a:pt x="1000422" y="1615872"/>
                </a:lnTo>
                <a:lnTo>
                  <a:pt x="995274" y="1609058"/>
                </a:lnTo>
                <a:lnTo>
                  <a:pt x="993284" y="1601523"/>
                </a:lnTo>
                <a:lnTo>
                  <a:pt x="986857" y="1594165"/>
                </a:lnTo>
                <a:lnTo>
                  <a:pt x="986291" y="1591433"/>
                </a:lnTo>
                <a:lnTo>
                  <a:pt x="986140" y="1589593"/>
                </a:lnTo>
                <a:lnTo>
                  <a:pt x="985245" y="1587572"/>
                </a:lnTo>
                <a:lnTo>
                  <a:pt x="979713" y="1580085"/>
                </a:lnTo>
                <a:lnTo>
                  <a:pt x="979147" y="1577237"/>
                </a:lnTo>
                <a:lnTo>
                  <a:pt x="978996" y="1575366"/>
                </a:lnTo>
                <a:lnTo>
                  <a:pt x="978101" y="1573325"/>
                </a:lnTo>
                <a:lnTo>
                  <a:pt x="972570" y="1565803"/>
                </a:lnTo>
                <a:lnTo>
                  <a:pt x="972003" y="1562952"/>
                </a:lnTo>
                <a:lnTo>
                  <a:pt x="971640" y="1558447"/>
                </a:lnTo>
                <a:lnTo>
                  <a:pt x="967784" y="1553874"/>
                </a:lnTo>
                <a:lnTo>
                  <a:pt x="965865" y="1552647"/>
                </a:lnTo>
                <a:lnTo>
                  <a:pt x="961615" y="1551284"/>
                </a:lnTo>
                <a:lnTo>
                  <a:pt x="960165" y="1550127"/>
                </a:lnTo>
                <a:lnTo>
                  <a:pt x="959197" y="1548562"/>
                </a:lnTo>
                <a:lnTo>
                  <a:pt x="958122" y="1544706"/>
                </a:lnTo>
                <a:lnTo>
                  <a:pt x="957645" y="1540346"/>
                </a:lnTo>
                <a:lnTo>
                  <a:pt x="956724" y="1538866"/>
                </a:lnTo>
                <a:lnTo>
                  <a:pt x="955316" y="1537880"/>
                </a:lnTo>
                <a:lnTo>
                  <a:pt x="953584" y="1537222"/>
                </a:lnTo>
                <a:lnTo>
                  <a:pt x="952429" y="1535990"/>
                </a:lnTo>
                <a:lnTo>
                  <a:pt x="951659" y="1534374"/>
                </a:lnTo>
                <a:lnTo>
                  <a:pt x="950423" y="1529871"/>
                </a:lnTo>
                <a:lnTo>
                  <a:pt x="943995" y="1522709"/>
                </a:lnTo>
                <a:lnTo>
                  <a:pt x="943429" y="1519987"/>
                </a:lnTo>
                <a:lnTo>
                  <a:pt x="943278" y="1518150"/>
                </a:lnTo>
                <a:lnTo>
                  <a:pt x="942383" y="1516924"/>
                </a:lnTo>
                <a:lnTo>
                  <a:pt x="940993" y="1516108"/>
                </a:lnTo>
                <a:lnTo>
                  <a:pt x="939272" y="1515564"/>
                </a:lnTo>
                <a:lnTo>
                  <a:pt x="938126" y="1514407"/>
                </a:lnTo>
                <a:lnTo>
                  <a:pt x="937361" y="1512842"/>
                </a:lnTo>
                <a:lnTo>
                  <a:pt x="936851" y="1511005"/>
                </a:lnTo>
                <a:lnTo>
                  <a:pt x="934168" y="1506848"/>
                </a:lnTo>
                <a:lnTo>
                  <a:pt x="922632" y="1494152"/>
                </a:lnTo>
                <a:lnTo>
                  <a:pt x="922270" y="1492989"/>
                </a:lnTo>
                <a:lnTo>
                  <a:pt x="921866" y="1489580"/>
                </a:lnTo>
                <a:lnTo>
                  <a:pt x="920965" y="1488353"/>
                </a:lnTo>
                <a:lnTo>
                  <a:pt x="919570" y="1487536"/>
                </a:lnTo>
                <a:lnTo>
                  <a:pt x="917847" y="1486990"/>
                </a:lnTo>
                <a:lnTo>
                  <a:pt x="916699" y="1485833"/>
                </a:lnTo>
                <a:lnTo>
                  <a:pt x="915932" y="1484268"/>
                </a:lnTo>
                <a:lnTo>
                  <a:pt x="915081" y="1480412"/>
                </a:lnTo>
                <a:lnTo>
                  <a:pt x="914703" y="1476053"/>
                </a:lnTo>
                <a:lnTo>
                  <a:pt x="913808" y="1474573"/>
                </a:lnTo>
                <a:lnTo>
                  <a:pt x="912418" y="1473586"/>
                </a:lnTo>
                <a:lnTo>
                  <a:pt x="910697" y="1472928"/>
                </a:lnTo>
                <a:lnTo>
                  <a:pt x="909551" y="1471696"/>
                </a:lnTo>
                <a:lnTo>
                  <a:pt x="908786" y="1470081"/>
                </a:lnTo>
                <a:lnTo>
                  <a:pt x="907559" y="1465577"/>
                </a:lnTo>
                <a:lnTo>
                  <a:pt x="901132" y="1458415"/>
                </a:lnTo>
                <a:lnTo>
                  <a:pt x="900566" y="1455693"/>
                </a:lnTo>
                <a:lnTo>
                  <a:pt x="900202" y="1451270"/>
                </a:lnTo>
                <a:lnTo>
                  <a:pt x="895221" y="1444693"/>
                </a:lnTo>
                <a:lnTo>
                  <a:pt x="893265" y="1437209"/>
                </a:lnTo>
                <a:lnTo>
                  <a:pt x="886844" y="1429859"/>
                </a:lnTo>
                <a:lnTo>
                  <a:pt x="886278" y="1427126"/>
                </a:lnTo>
                <a:lnTo>
                  <a:pt x="886128" y="1425286"/>
                </a:lnTo>
                <a:lnTo>
                  <a:pt x="885233" y="1424060"/>
                </a:lnTo>
                <a:lnTo>
                  <a:pt x="883843" y="1423242"/>
                </a:lnTo>
                <a:lnTo>
                  <a:pt x="882122" y="1422697"/>
                </a:lnTo>
                <a:lnTo>
                  <a:pt x="880976" y="1421540"/>
                </a:lnTo>
                <a:lnTo>
                  <a:pt x="880211" y="1419974"/>
                </a:lnTo>
                <a:lnTo>
                  <a:pt x="878984" y="1415551"/>
                </a:lnTo>
                <a:lnTo>
                  <a:pt x="878708" y="1408407"/>
                </a:lnTo>
                <a:lnTo>
                  <a:pt x="872533" y="1401263"/>
                </a:lnTo>
                <a:lnTo>
                  <a:pt x="871980" y="1398542"/>
                </a:lnTo>
                <a:lnTo>
                  <a:pt x="871625" y="1394120"/>
                </a:lnTo>
                <a:lnTo>
                  <a:pt x="865395" y="1386976"/>
                </a:lnTo>
                <a:lnTo>
                  <a:pt x="864839" y="1384255"/>
                </a:lnTo>
                <a:lnTo>
                  <a:pt x="864482" y="1376040"/>
                </a:lnTo>
                <a:lnTo>
                  <a:pt x="863659" y="1374560"/>
                </a:lnTo>
                <a:lnTo>
                  <a:pt x="862316" y="1373574"/>
                </a:lnTo>
                <a:lnTo>
                  <a:pt x="858251" y="1371990"/>
                </a:lnTo>
                <a:lnTo>
                  <a:pt x="851187" y="1365484"/>
                </a:lnTo>
                <a:lnTo>
                  <a:pt x="850827" y="1364347"/>
                </a:lnTo>
                <a:lnTo>
                  <a:pt x="850427" y="1360968"/>
                </a:lnTo>
                <a:lnTo>
                  <a:pt x="849527" y="1359750"/>
                </a:lnTo>
                <a:lnTo>
                  <a:pt x="848132" y="1358937"/>
                </a:lnTo>
                <a:lnTo>
                  <a:pt x="846409" y="1358396"/>
                </a:lnTo>
                <a:lnTo>
                  <a:pt x="845260" y="1357241"/>
                </a:lnTo>
                <a:lnTo>
                  <a:pt x="844494" y="1355677"/>
                </a:lnTo>
                <a:lnTo>
                  <a:pt x="843643" y="1351823"/>
                </a:lnTo>
                <a:lnTo>
                  <a:pt x="843265" y="1347465"/>
                </a:lnTo>
                <a:lnTo>
                  <a:pt x="842371" y="1345985"/>
                </a:lnTo>
                <a:lnTo>
                  <a:pt x="840981" y="1344998"/>
                </a:lnTo>
                <a:lnTo>
                  <a:pt x="836838" y="1343415"/>
                </a:lnTo>
                <a:lnTo>
                  <a:pt x="836499" y="1342491"/>
                </a:lnTo>
                <a:lnTo>
                  <a:pt x="836121" y="1339348"/>
                </a:lnTo>
                <a:lnTo>
                  <a:pt x="835226" y="1338193"/>
                </a:lnTo>
                <a:lnTo>
                  <a:pt x="833837" y="1337422"/>
                </a:lnTo>
                <a:lnTo>
                  <a:pt x="832116" y="1336909"/>
                </a:lnTo>
                <a:lnTo>
                  <a:pt x="830969" y="1335772"/>
                </a:lnTo>
                <a:lnTo>
                  <a:pt x="830205" y="1334221"/>
                </a:lnTo>
                <a:lnTo>
                  <a:pt x="828978" y="1329821"/>
                </a:lnTo>
                <a:lnTo>
                  <a:pt x="828702" y="1322682"/>
                </a:lnTo>
                <a:lnTo>
                  <a:pt x="827899" y="1322319"/>
                </a:lnTo>
                <a:lnTo>
                  <a:pt x="824891" y="1321916"/>
                </a:lnTo>
                <a:lnTo>
                  <a:pt x="823771" y="1321015"/>
                </a:lnTo>
                <a:lnTo>
                  <a:pt x="823024" y="1319621"/>
                </a:lnTo>
                <a:lnTo>
                  <a:pt x="822527" y="1317897"/>
                </a:lnTo>
                <a:lnTo>
                  <a:pt x="821401" y="1316748"/>
                </a:lnTo>
                <a:lnTo>
                  <a:pt x="819857" y="1315982"/>
                </a:lnTo>
                <a:lnTo>
                  <a:pt x="818034" y="1315471"/>
                </a:lnTo>
                <a:lnTo>
                  <a:pt x="816819" y="1314337"/>
                </a:lnTo>
                <a:lnTo>
                  <a:pt x="816009" y="1312787"/>
                </a:lnTo>
                <a:lnTo>
                  <a:pt x="814708" y="1308389"/>
                </a:lnTo>
                <a:lnTo>
                  <a:pt x="813808" y="1308028"/>
                </a:lnTo>
                <a:lnTo>
                  <a:pt x="810690" y="1307627"/>
                </a:lnTo>
                <a:lnTo>
                  <a:pt x="809542" y="1306726"/>
                </a:lnTo>
                <a:lnTo>
                  <a:pt x="808776" y="1305332"/>
                </a:lnTo>
                <a:lnTo>
                  <a:pt x="807547" y="1301184"/>
                </a:lnTo>
                <a:lnTo>
                  <a:pt x="807271" y="1294101"/>
                </a:lnTo>
                <a:lnTo>
                  <a:pt x="806468" y="1293741"/>
                </a:lnTo>
                <a:lnTo>
                  <a:pt x="803459" y="1293339"/>
                </a:lnTo>
                <a:lnTo>
                  <a:pt x="802340" y="1292439"/>
                </a:lnTo>
                <a:lnTo>
                  <a:pt x="801593" y="1291045"/>
                </a:lnTo>
                <a:lnTo>
                  <a:pt x="800395" y="1286896"/>
                </a:lnTo>
                <a:lnTo>
                  <a:pt x="800187" y="1282385"/>
                </a:lnTo>
                <a:lnTo>
                  <a:pt x="799365" y="1281167"/>
                </a:lnTo>
                <a:lnTo>
                  <a:pt x="798022" y="1280355"/>
                </a:lnTo>
                <a:lnTo>
                  <a:pt x="796334" y="1279814"/>
                </a:lnTo>
                <a:lnTo>
                  <a:pt x="795208" y="1278659"/>
                </a:lnTo>
                <a:lnTo>
                  <a:pt x="794458" y="1277096"/>
                </a:lnTo>
                <a:lnTo>
                  <a:pt x="793253" y="1272676"/>
                </a:lnTo>
                <a:lnTo>
                  <a:pt x="786832" y="1265532"/>
                </a:lnTo>
                <a:lnTo>
                  <a:pt x="786266" y="1262811"/>
                </a:lnTo>
                <a:lnTo>
                  <a:pt x="786115" y="1260974"/>
                </a:lnTo>
                <a:lnTo>
                  <a:pt x="785220" y="1259749"/>
                </a:lnTo>
                <a:lnTo>
                  <a:pt x="783831" y="1258933"/>
                </a:lnTo>
                <a:lnTo>
                  <a:pt x="782110" y="1258388"/>
                </a:lnTo>
                <a:lnTo>
                  <a:pt x="780963" y="1257232"/>
                </a:lnTo>
                <a:lnTo>
                  <a:pt x="780198" y="1255667"/>
                </a:lnTo>
                <a:lnTo>
                  <a:pt x="778759" y="1250479"/>
                </a:lnTo>
                <a:lnTo>
                  <a:pt x="772526" y="1244034"/>
                </a:lnTo>
                <a:lnTo>
                  <a:pt x="771971" y="1241350"/>
                </a:lnTo>
                <a:lnTo>
                  <a:pt x="771552" y="1232397"/>
                </a:lnTo>
                <a:lnTo>
                  <a:pt x="770749" y="1231173"/>
                </a:lnTo>
                <a:lnTo>
                  <a:pt x="769420" y="1230357"/>
                </a:lnTo>
                <a:lnTo>
                  <a:pt x="765377" y="1229047"/>
                </a:lnTo>
                <a:lnTo>
                  <a:pt x="757558" y="1221884"/>
                </a:lnTo>
                <a:lnTo>
                  <a:pt x="757333" y="1217879"/>
                </a:lnTo>
                <a:lnTo>
                  <a:pt x="756508" y="1216732"/>
                </a:lnTo>
                <a:lnTo>
                  <a:pt x="755163" y="1215967"/>
                </a:lnTo>
                <a:lnTo>
                  <a:pt x="753474" y="1215457"/>
                </a:lnTo>
                <a:lnTo>
                  <a:pt x="752347" y="1214324"/>
                </a:lnTo>
                <a:lnTo>
                  <a:pt x="751596" y="1212774"/>
                </a:lnTo>
                <a:lnTo>
                  <a:pt x="750391" y="1208376"/>
                </a:lnTo>
                <a:lnTo>
                  <a:pt x="749498" y="1208015"/>
                </a:lnTo>
                <a:lnTo>
                  <a:pt x="746390" y="1207614"/>
                </a:lnTo>
                <a:lnTo>
                  <a:pt x="745243" y="1206714"/>
                </a:lnTo>
                <a:lnTo>
                  <a:pt x="744479" y="1205320"/>
                </a:lnTo>
                <a:lnTo>
                  <a:pt x="743969" y="1203596"/>
                </a:lnTo>
                <a:lnTo>
                  <a:pt x="742836" y="1202448"/>
                </a:lnTo>
                <a:lnTo>
                  <a:pt x="741286" y="1201682"/>
                </a:lnTo>
                <a:lnTo>
                  <a:pt x="739460" y="1201171"/>
                </a:lnTo>
                <a:lnTo>
                  <a:pt x="738242" y="1200037"/>
                </a:lnTo>
                <a:lnTo>
                  <a:pt x="737430" y="1198487"/>
                </a:lnTo>
                <a:lnTo>
                  <a:pt x="735901" y="1193327"/>
                </a:lnTo>
                <a:lnTo>
                  <a:pt x="729664" y="1186884"/>
                </a:lnTo>
                <a:lnTo>
                  <a:pt x="729108" y="1184200"/>
                </a:lnTo>
                <a:lnTo>
                  <a:pt x="728960" y="1182373"/>
                </a:lnTo>
                <a:lnTo>
                  <a:pt x="728067" y="1181155"/>
                </a:lnTo>
                <a:lnTo>
                  <a:pt x="726678" y="1180343"/>
                </a:lnTo>
                <a:lnTo>
                  <a:pt x="724958" y="1179801"/>
                </a:lnTo>
                <a:lnTo>
                  <a:pt x="723812" y="1178647"/>
                </a:lnTo>
                <a:lnTo>
                  <a:pt x="723048" y="1177083"/>
                </a:lnTo>
                <a:lnTo>
                  <a:pt x="721821" y="1172663"/>
                </a:lnTo>
                <a:lnTo>
                  <a:pt x="716669" y="1166087"/>
                </a:lnTo>
                <a:lnTo>
                  <a:pt x="714678" y="1158603"/>
                </a:lnTo>
                <a:lnTo>
                  <a:pt x="708251" y="1151252"/>
                </a:lnTo>
                <a:lnTo>
                  <a:pt x="707685" y="1148520"/>
                </a:lnTo>
                <a:lnTo>
                  <a:pt x="707258" y="1139531"/>
                </a:lnTo>
                <a:lnTo>
                  <a:pt x="706456" y="1138306"/>
                </a:lnTo>
                <a:lnTo>
                  <a:pt x="705127" y="1137489"/>
                </a:lnTo>
                <a:lnTo>
                  <a:pt x="703447" y="1136945"/>
                </a:lnTo>
                <a:lnTo>
                  <a:pt x="702327" y="1135788"/>
                </a:lnTo>
                <a:lnTo>
                  <a:pt x="701581" y="1134224"/>
                </a:lnTo>
                <a:lnTo>
                  <a:pt x="700382" y="1129801"/>
                </a:lnTo>
                <a:lnTo>
                  <a:pt x="700089" y="1110955"/>
                </a:lnTo>
                <a:lnTo>
                  <a:pt x="699295" y="1109731"/>
                </a:lnTo>
                <a:lnTo>
                  <a:pt x="697971" y="1108914"/>
                </a:lnTo>
                <a:lnTo>
                  <a:pt x="693937" y="1107604"/>
                </a:lnTo>
                <a:lnTo>
                  <a:pt x="686881" y="1101159"/>
                </a:lnTo>
                <a:lnTo>
                  <a:pt x="686520" y="1100025"/>
                </a:lnTo>
                <a:lnTo>
                  <a:pt x="685808" y="1086938"/>
                </a:lnTo>
                <a:lnTo>
                  <a:pt x="685803" y="1082380"/>
                </a:lnTo>
                <a:lnTo>
                  <a:pt x="685008" y="1081155"/>
                </a:lnTo>
                <a:lnTo>
                  <a:pt x="683685" y="1080339"/>
                </a:lnTo>
                <a:lnTo>
                  <a:pt x="679650" y="1079029"/>
                </a:lnTo>
                <a:lnTo>
                  <a:pt x="679319" y="1078128"/>
                </a:lnTo>
                <a:lnTo>
                  <a:pt x="678682" y="1071865"/>
                </a:lnTo>
                <a:lnTo>
                  <a:pt x="664689" y="1057596"/>
                </a:lnTo>
                <a:lnTo>
                  <a:pt x="664397" y="1051153"/>
                </a:lnTo>
                <a:lnTo>
                  <a:pt x="657521" y="1043308"/>
                </a:lnTo>
                <a:lnTo>
                  <a:pt x="657312" y="1039290"/>
                </a:lnTo>
                <a:lnTo>
                  <a:pt x="656490" y="1038141"/>
                </a:lnTo>
                <a:lnTo>
                  <a:pt x="655147" y="1037375"/>
                </a:lnTo>
                <a:lnTo>
                  <a:pt x="653459" y="1036865"/>
                </a:lnTo>
                <a:lnTo>
                  <a:pt x="652333" y="1035731"/>
                </a:lnTo>
                <a:lnTo>
                  <a:pt x="651583" y="1034181"/>
                </a:lnTo>
                <a:lnTo>
                  <a:pt x="650378" y="1029783"/>
                </a:lnTo>
                <a:lnTo>
                  <a:pt x="650108" y="1022644"/>
                </a:lnTo>
                <a:lnTo>
                  <a:pt x="643232" y="1014735"/>
                </a:lnTo>
                <a:lnTo>
                  <a:pt x="643025" y="1010716"/>
                </a:lnTo>
                <a:lnTo>
                  <a:pt x="642202" y="1009567"/>
                </a:lnTo>
                <a:lnTo>
                  <a:pt x="640860" y="1008801"/>
                </a:lnTo>
                <a:lnTo>
                  <a:pt x="636795" y="1007572"/>
                </a:lnTo>
                <a:lnTo>
                  <a:pt x="636461" y="1006677"/>
                </a:lnTo>
                <a:lnTo>
                  <a:pt x="635882" y="1001145"/>
                </a:lnTo>
                <a:lnTo>
                  <a:pt x="629651" y="994064"/>
                </a:lnTo>
                <a:lnTo>
                  <a:pt x="629095" y="991346"/>
                </a:lnTo>
                <a:lnTo>
                  <a:pt x="628658" y="979782"/>
                </a:lnTo>
                <a:lnTo>
                  <a:pt x="621801" y="971873"/>
                </a:lnTo>
                <a:lnTo>
                  <a:pt x="621594" y="967853"/>
                </a:lnTo>
                <a:lnTo>
                  <a:pt x="620771" y="966704"/>
                </a:lnTo>
                <a:lnTo>
                  <a:pt x="619429" y="965938"/>
                </a:lnTo>
                <a:lnTo>
                  <a:pt x="617740" y="965428"/>
                </a:lnTo>
                <a:lnTo>
                  <a:pt x="616615" y="964293"/>
                </a:lnTo>
                <a:lnTo>
                  <a:pt x="615864" y="962744"/>
                </a:lnTo>
                <a:lnTo>
                  <a:pt x="615363" y="960917"/>
                </a:lnTo>
                <a:lnTo>
                  <a:pt x="614236" y="959699"/>
                </a:lnTo>
                <a:lnTo>
                  <a:pt x="612691" y="958886"/>
                </a:lnTo>
                <a:lnTo>
                  <a:pt x="608300" y="957583"/>
                </a:lnTo>
                <a:lnTo>
                  <a:pt x="607940" y="956683"/>
                </a:lnTo>
                <a:lnTo>
                  <a:pt x="607247" y="950421"/>
                </a:lnTo>
                <a:lnTo>
                  <a:pt x="601071" y="943995"/>
                </a:lnTo>
                <a:lnTo>
                  <a:pt x="599945" y="943655"/>
                </a:lnTo>
                <a:lnTo>
                  <a:pt x="596578" y="943277"/>
                </a:lnTo>
                <a:lnTo>
                  <a:pt x="595362" y="942383"/>
                </a:lnTo>
                <a:lnTo>
                  <a:pt x="594552" y="940993"/>
                </a:lnTo>
                <a:lnTo>
                  <a:pt x="592960" y="935921"/>
                </a:lnTo>
                <a:lnTo>
                  <a:pt x="592940" y="932066"/>
                </a:lnTo>
                <a:lnTo>
                  <a:pt x="592143" y="930939"/>
                </a:lnTo>
                <a:lnTo>
                  <a:pt x="590818" y="930189"/>
                </a:lnTo>
                <a:lnTo>
                  <a:pt x="586781" y="928984"/>
                </a:lnTo>
                <a:lnTo>
                  <a:pt x="586451" y="928091"/>
                </a:lnTo>
                <a:lnTo>
                  <a:pt x="585875" y="922563"/>
                </a:lnTo>
                <a:lnTo>
                  <a:pt x="585052" y="922223"/>
                </a:lnTo>
                <a:lnTo>
                  <a:pt x="579645" y="921633"/>
                </a:lnTo>
                <a:lnTo>
                  <a:pt x="579311" y="920810"/>
                </a:lnTo>
                <a:lnTo>
                  <a:pt x="578940" y="917778"/>
                </a:lnTo>
                <a:lnTo>
                  <a:pt x="578048" y="916652"/>
                </a:lnTo>
                <a:lnTo>
                  <a:pt x="576659" y="915901"/>
                </a:lnTo>
                <a:lnTo>
                  <a:pt x="572519" y="914696"/>
                </a:lnTo>
                <a:lnTo>
                  <a:pt x="572180" y="913804"/>
                </a:lnTo>
                <a:lnTo>
                  <a:pt x="571590" y="908275"/>
                </a:lnTo>
                <a:lnTo>
                  <a:pt x="570766" y="907936"/>
                </a:lnTo>
                <a:lnTo>
                  <a:pt x="564653" y="907283"/>
                </a:lnTo>
                <a:lnTo>
                  <a:pt x="564364" y="900407"/>
                </a:lnTo>
                <a:lnTo>
                  <a:pt x="557300" y="893058"/>
                </a:lnTo>
                <a:lnTo>
                  <a:pt x="557221" y="886826"/>
                </a:lnTo>
                <a:lnTo>
                  <a:pt x="556424" y="886492"/>
                </a:lnTo>
                <a:lnTo>
                  <a:pt x="551063" y="885913"/>
                </a:lnTo>
                <a:lnTo>
                  <a:pt x="550731" y="885090"/>
                </a:lnTo>
                <a:lnTo>
                  <a:pt x="550156" y="879682"/>
                </a:lnTo>
                <a:lnTo>
                  <a:pt x="543926" y="872618"/>
                </a:lnTo>
                <a:lnTo>
                  <a:pt x="542799" y="872258"/>
                </a:lnTo>
                <a:lnTo>
                  <a:pt x="539429" y="871858"/>
                </a:lnTo>
                <a:lnTo>
                  <a:pt x="538214" y="870957"/>
                </a:lnTo>
                <a:lnTo>
                  <a:pt x="537403" y="869563"/>
                </a:lnTo>
                <a:lnTo>
                  <a:pt x="536102" y="865415"/>
                </a:lnTo>
                <a:lnTo>
                  <a:pt x="535782" y="844051"/>
                </a:lnTo>
                <a:lnTo>
                  <a:pt x="529631" y="836907"/>
                </a:lnTo>
                <a:lnTo>
                  <a:pt x="529079" y="834186"/>
                </a:lnTo>
                <a:lnTo>
                  <a:pt x="528725" y="829763"/>
                </a:lnTo>
                <a:lnTo>
                  <a:pt x="522495" y="822620"/>
                </a:lnTo>
                <a:lnTo>
                  <a:pt x="521939" y="819898"/>
                </a:lnTo>
                <a:lnTo>
                  <a:pt x="521582" y="815476"/>
                </a:lnTo>
                <a:lnTo>
                  <a:pt x="514647" y="807566"/>
                </a:lnTo>
                <a:lnTo>
                  <a:pt x="507509" y="800403"/>
                </a:lnTo>
                <a:lnTo>
                  <a:pt x="503504" y="800190"/>
                </a:lnTo>
                <a:lnTo>
                  <a:pt x="502357" y="799366"/>
                </a:lnTo>
                <a:lnTo>
                  <a:pt x="501592" y="798023"/>
                </a:lnTo>
                <a:lnTo>
                  <a:pt x="501082" y="796334"/>
                </a:lnTo>
                <a:lnTo>
                  <a:pt x="499949" y="795208"/>
                </a:lnTo>
                <a:lnTo>
                  <a:pt x="498399" y="794458"/>
                </a:lnTo>
                <a:lnTo>
                  <a:pt x="494001" y="793253"/>
                </a:lnTo>
                <a:lnTo>
                  <a:pt x="493641" y="792360"/>
                </a:lnTo>
                <a:lnTo>
                  <a:pt x="493240" y="789252"/>
                </a:lnTo>
                <a:lnTo>
                  <a:pt x="492339" y="788105"/>
                </a:lnTo>
                <a:lnTo>
                  <a:pt x="490945" y="787341"/>
                </a:lnTo>
                <a:lnTo>
                  <a:pt x="486078" y="785902"/>
                </a:lnTo>
                <a:lnTo>
                  <a:pt x="478934" y="778965"/>
                </a:lnTo>
                <a:lnTo>
                  <a:pt x="478721" y="774964"/>
                </a:lnTo>
                <a:lnTo>
                  <a:pt x="477897" y="773818"/>
                </a:lnTo>
                <a:lnTo>
                  <a:pt x="476555" y="773053"/>
                </a:lnTo>
                <a:lnTo>
                  <a:pt x="471576" y="771552"/>
                </a:lnTo>
                <a:lnTo>
                  <a:pt x="464640" y="764676"/>
                </a:lnTo>
                <a:lnTo>
                  <a:pt x="464432" y="760676"/>
                </a:lnTo>
                <a:lnTo>
                  <a:pt x="463609" y="759530"/>
                </a:lnTo>
                <a:lnTo>
                  <a:pt x="462266" y="758766"/>
                </a:lnTo>
                <a:lnTo>
                  <a:pt x="457497" y="757327"/>
                </a:lnTo>
                <a:lnTo>
                  <a:pt x="457208" y="750390"/>
                </a:lnTo>
                <a:lnTo>
                  <a:pt x="450351" y="743252"/>
                </a:lnTo>
                <a:lnTo>
                  <a:pt x="450144" y="739247"/>
                </a:lnTo>
                <a:lnTo>
                  <a:pt x="449321" y="738100"/>
                </a:lnTo>
                <a:lnTo>
                  <a:pt x="447979" y="737336"/>
                </a:lnTo>
                <a:lnTo>
                  <a:pt x="443209" y="735896"/>
                </a:lnTo>
                <a:lnTo>
                  <a:pt x="435859" y="728750"/>
                </a:lnTo>
                <a:lnTo>
                  <a:pt x="435777" y="722519"/>
                </a:lnTo>
                <a:lnTo>
                  <a:pt x="428712" y="714470"/>
                </a:lnTo>
                <a:lnTo>
                  <a:pt x="414658" y="700408"/>
                </a:lnTo>
                <a:lnTo>
                  <a:pt x="414366" y="693965"/>
                </a:lnTo>
                <a:lnTo>
                  <a:pt x="413563" y="693625"/>
                </a:lnTo>
                <a:lnTo>
                  <a:pt x="410554" y="693246"/>
                </a:lnTo>
                <a:lnTo>
                  <a:pt x="409434" y="692352"/>
                </a:lnTo>
                <a:lnTo>
                  <a:pt x="408687" y="690962"/>
                </a:lnTo>
                <a:lnTo>
                  <a:pt x="408189" y="689241"/>
                </a:lnTo>
                <a:lnTo>
                  <a:pt x="407064" y="688094"/>
                </a:lnTo>
                <a:lnTo>
                  <a:pt x="405520" y="687329"/>
                </a:lnTo>
                <a:lnTo>
                  <a:pt x="403697" y="686820"/>
                </a:lnTo>
                <a:lnTo>
                  <a:pt x="402481" y="685686"/>
                </a:lnTo>
                <a:lnTo>
                  <a:pt x="401671" y="684136"/>
                </a:lnTo>
                <a:lnTo>
                  <a:pt x="400370" y="679739"/>
                </a:lnTo>
                <a:lnTo>
                  <a:pt x="393209" y="671835"/>
                </a:lnTo>
                <a:lnTo>
                  <a:pt x="392933" y="665390"/>
                </a:lnTo>
                <a:lnTo>
                  <a:pt x="392131" y="665050"/>
                </a:lnTo>
                <a:lnTo>
                  <a:pt x="389122" y="664671"/>
                </a:lnTo>
                <a:lnTo>
                  <a:pt x="388002" y="663777"/>
                </a:lnTo>
                <a:lnTo>
                  <a:pt x="387256" y="662387"/>
                </a:lnTo>
                <a:lnTo>
                  <a:pt x="386057" y="658245"/>
                </a:lnTo>
                <a:lnTo>
                  <a:pt x="385165" y="657905"/>
                </a:lnTo>
                <a:lnTo>
                  <a:pt x="379638" y="657315"/>
                </a:lnTo>
                <a:lnTo>
                  <a:pt x="379298" y="656491"/>
                </a:lnTo>
                <a:lnTo>
                  <a:pt x="378679" y="649955"/>
                </a:lnTo>
                <a:lnTo>
                  <a:pt x="378646" y="646585"/>
                </a:lnTo>
                <a:lnTo>
                  <a:pt x="377843" y="645370"/>
                </a:lnTo>
                <a:lnTo>
                  <a:pt x="376514" y="644559"/>
                </a:lnTo>
                <a:lnTo>
                  <a:pt x="372471" y="643258"/>
                </a:lnTo>
                <a:lnTo>
                  <a:pt x="372139" y="642357"/>
                </a:lnTo>
                <a:lnTo>
                  <a:pt x="371770" y="639240"/>
                </a:lnTo>
                <a:lnTo>
                  <a:pt x="370878" y="638091"/>
                </a:lnTo>
                <a:lnTo>
                  <a:pt x="369490" y="637325"/>
                </a:lnTo>
                <a:lnTo>
                  <a:pt x="365350" y="636096"/>
                </a:lnTo>
                <a:lnTo>
                  <a:pt x="365011" y="635202"/>
                </a:lnTo>
                <a:lnTo>
                  <a:pt x="364634" y="632091"/>
                </a:lnTo>
                <a:lnTo>
                  <a:pt x="363739" y="630944"/>
                </a:lnTo>
                <a:lnTo>
                  <a:pt x="362349" y="630179"/>
                </a:lnTo>
                <a:lnTo>
                  <a:pt x="358207" y="628952"/>
                </a:lnTo>
                <a:lnTo>
                  <a:pt x="357868" y="628058"/>
                </a:lnTo>
                <a:lnTo>
                  <a:pt x="357490" y="624947"/>
                </a:lnTo>
                <a:lnTo>
                  <a:pt x="356595" y="623800"/>
                </a:lnTo>
                <a:lnTo>
                  <a:pt x="355206" y="623036"/>
                </a:lnTo>
                <a:lnTo>
                  <a:pt x="353485" y="622526"/>
                </a:lnTo>
                <a:lnTo>
                  <a:pt x="352338" y="621392"/>
                </a:lnTo>
                <a:lnTo>
                  <a:pt x="351573" y="619843"/>
                </a:lnTo>
                <a:lnTo>
                  <a:pt x="350346" y="615445"/>
                </a:lnTo>
                <a:lnTo>
                  <a:pt x="349451" y="615084"/>
                </a:lnTo>
                <a:lnTo>
                  <a:pt x="346341" y="614683"/>
                </a:lnTo>
                <a:lnTo>
                  <a:pt x="345194" y="613783"/>
                </a:lnTo>
                <a:lnTo>
                  <a:pt x="344430" y="612388"/>
                </a:lnTo>
                <a:lnTo>
                  <a:pt x="342990" y="607521"/>
                </a:lnTo>
                <a:lnTo>
                  <a:pt x="328909" y="593228"/>
                </a:lnTo>
                <a:lnTo>
                  <a:pt x="328701" y="589227"/>
                </a:lnTo>
                <a:lnTo>
                  <a:pt x="327878" y="588080"/>
                </a:lnTo>
                <a:lnTo>
                  <a:pt x="326535" y="587316"/>
                </a:lnTo>
                <a:lnTo>
                  <a:pt x="322470" y="586089"/>
                </a:lnTo>
                <a:lnTo>
                  <a:pt x="317973" y="585877"/>
                </a:lnTo>
                <a:lnTo>
                  <a:pt x="316757" y="585053"/>
                </a:lnTo>
                <a:lnTo>
                  <a:pt x="315946" y="583711"/>
                </a:lnTo>
                <a:lnTo>
                  <a:pt x="314646" y="579645"/>
                </a:lnTo>
                <a:lnTo>
                  <a:pt x="314354" y="572581"/>
                </a:lnTo>
                <a:lnTo>
                  <a:pt x="313550" y="572221"/>
                </a:lnTo>
                <a:lnTo>
                  <a:pt x="308177" y="571595"/>
                </a:lnTo>
                <a:lnTo>
                  <a:pt x="307845" y="570770"/>
                </a:lnTo>
                <a:lnTo>
                  <a:pt x="307269" y="565358"/>
                </a:lnTo>
                <a:lnTo>
                  <a:pt x="306446" y="565024"/>
                </a:lnTo>
                <a:lnTo>
                  <a:pt x="303415" y="564653"/>
                </a:lnTo>
                <a:lnTo>
                  <a:pt x="302290" y="563760"/>
                </a:lnTo>
                <a:lnTo>
                  <a:pt x="301539" y="562371"/>
                </a:lnTo>
                <a:lnTo>
                  <a:pt x="300126" y="557514"/>
                </a:lnTo>
                <a:lnTo>
                  <a:pt x="293190" y="550371"/>
                </a:lnTo>
                <a:lnTo>
                  <a:pt x="292982" y="546366"/>
                </a:lnTo>
                <a:lnTo>
                  <a:pt x="292159" y="545219"/>
                </a:lnTo>
                <a:lnTo>
                  <a:pt x="290816" y="544454"/>
                </a:lnTo>
                <a:lnTo>
                  <a:pt x="286751" y="543227"/>
                </a:lnTo>
                <a:lnTo>
                  <a:pt x="286417" y="542333"/>
                </a:lnTo>
                <a:lnTo>
                  <a:pt x="285777" y="536083"/>
                </a:lnTo>
                <a:lnTo>
                  <a:pt x="281966" y="535871"/>
                </a:lnTo>
                <a:lnTo>
                  <a:pt x="280846" y="535047"/>
                </a:lnTo>
                <a:lnTo>
                  <a:pt x="280099" y="533704"/>
                </a:lnTo>
                <a:lnTo>
                  <a:pt x="278901" y="529638"/>
                </a:lnTo>
                <a:lnTo>
                  <a:pt x="278694" y="525142"/>
                </a:lnTo>
                <a:lnTo>
                  <a:pt x="277871" y="523926"/>
                </a:lnTo>
                <a:lnTo>
                  <a:pt x="276529" y="523115"/>
                </a:lnTo>
                <a:lnTo>
                  <a:pt x="271759" y="521589"/>
                </a:lnTo>
                <a:lnTo>
                  <a:pt x="271463" y="507503"/>
                </a:lnTo>
                <a:lnTo>
                  <a:pt x="267671" y="507294"/>
                </a:lnTo>
                <a:lnTo>
                  <a:pt x="266553" y="506471"/>
                </a:lnTo>
                <a:lnTo>
                  <a:pt x="265808" y="505129"/>
                </a:lnTo>
                <a:lnTo>
                  <a:pt x="264345" y="500150"/>
                </a:lnTo>
                <a:lnTo>
                  <a:pt x="264327" y="496296"/>
                </a:lnTo>
                <a:lnTo>
                  <a:pt x="263530" y="495170"/>
                </a:lnTo>
                <a:lnTo>
                  <a:pt x="262206" y="494420"/>
                </a:lnTo>
                <a:lnTo>
                  <a:pt x="257470" y="493007"/>
                </a:lnTo>
                <a:lnTo>
                  <a:pt x="257176" y="482009"/>
                </a:lnTo>
                <a:lnTo>
                  <a:pt x="256382" y="480883"/>
                </a:lnTo>
                <a:lnTo>
                  <a:pt x="255059" y="480132"/>
                </a:lnTo>
                <a:lnTo>
                  <a:pt x="250119" y="478657"/>
                </a:lnTo>
                <a:lnTo>
                  <a:pt x="250057" y="474847"/>
                </a:lnTo>
                <a:lnTo>
                  <a:pt x="249255" y="473727"/>
                </a:lnTo>
                <a:lnTo>
                  <a:pt x="247926" y="472980"/>
                </a:lnTo>
                <a:lnTo>
                  <a:pt x="243182" y="471575"/>
                </a:lnTo>
                <a:lnTo>
                  <a:pt x="242888" y="457496"/>
                </a:lnTo>
                <a:lnTo>
                  <a:pt x="239096" y="457288"/>
                </a:lnTo>
                <a:lnTo>
                  <a:pt x="237978" y="456465"/>
                </a:lnTo>
                <a:lnTo>
                  <a:pt x="237233" y="455122"/>
                </a:lnTo>
                <a:lnTo>
                  <a:pt x="235770" y="450144"/>
                </a:lnTo>
                <a:lnTo>
                  <a:pt x="235744" y="421778"/>
                </a:lnTo>
                <a:lnTo>
                  <a:pt x="229593" y="421507"/>
                </a:lnTo>
                <a:lnTo>
                  <a:pt x="229262" y="420705"/>
                </a:lnTo>
                <a:lnTo>
                  <a:pt x="228894" y="417697"/>
                </a:lnTo>
                <a:lnTo>
                  <a:pt x="228003" y="416577"/>
                </a:lnTo>
                <a:lnTo>
                  <a:pt x="226615" y="415830"/>
                </a:lnTo>
                <a:lnTo>
                  <a:pt x="221758" y="414425"/>
                </a:lnTo>
                <a:lnTo>
                  <a:pt x="221457" y="396346"/>
                </a:lnTo>
                <a:lnTo>
                  <a:pt x="220663" y="395199"/>
                </a:lnTo>
                <a:lnTo>
                  <a:pt x="219340" y="394435"/>
                </a:lnTo>
                <a:lnTo>
                  <a:pt x="215306" y="393208"/>
                </a:lnTo>
                <a:lnTo>
                  <a:pt x="214975" y="392314"/>
                </a:lnTo>
                <a:lnTo>
                  <a:pt x="214352" y="384099"/>
                </a:lnTo>
                <a:lnTo>
                  <a:pt x="214313" y="372496"/>
                </a:lnTo>
                <a:lnTo>
                  <a:pt x="213519" y="372156"/>
                </a:lnTo>
                <a:lnTo>
                  <a:pt x="210521" y="371778"/>
                </a:lnTo>
                <a:lnTo>
                  <a:pt x="209403" y="370883"/>
                </a:lnTo>
                <a:lnTo>
                  <a:pt x="208658" y="369493"/>
                </a:lnTo>
                <a:lnTo>
                  <a:pt x="207463" y="365351"/>
                </a:lnTo>
                <a:lnTo>
                  <a:pt x="200327" y="357508"/>
                </a:lnTo>
                <a:lnTo>
                  <a:pt x="200026" y="339203"/>
                </a:lnTo>
                <a:lnTo>
                  <a:pt x="199232" y="338054"/>
                </a:lnTo>
                <a:lnTo>
                  <a:pt x="197909" y="337288"/>
                </a:lnTo>
                <a:lnTo>
                  <a:pt x="193874" y="336059"/>
                </a:lnTo>
                <a:lnTo>
                  <a:pt x="193543" y="335164"/>
                </a:lnTo>
                <a:lnTo>
                  <a:pt x="192920" y="326949"/>
                </a:lnTo>
                <a:lnTo>
                  <a:pt x="192907" y="325122"/>
                </a:lnTo>
                <a:lnTo>
                  <a:pt x="192105" y="323904"/>
                </a:lnTo>
                <a:lnTo>
                  <a:pt x="190776" y="323093"/>
                </a:lnTo>
                <a:lnTo>
                  <a:pt x="186733" y="321790"/>
                </a:lnTo>
                <a:lnTo>
                  <a:pt x="186401" y="320889"/>
                </a:lnTo>
                <a:lnTo>
                  <a:pt x="185825" y="315346"/>
                </a:lnTo>
                <a:lnTo>
                  <a:pt x="185002" y="315006"/>
                </a:lnTo>
                <a:lnTo>
                  <a:pt x="181971" y="314628"/>
                </a:lnTo>
                <a:lnTo>
                  <a:pt x="180846" y="313733"/>
                </a:lnTo>
                <a:lnTo>
                  <a:pt x="180095" y="312343"/>
                </a:lnTo>
                <a:lnTo>
                  <a:pt x="178890" y="308201"/>
                </a:lnTo>
                <a:lnTo>
                  <a:pt x="177998" y="307861"/>
                </a:lnTo>
                <a:lnTo>
                  <a:pt x="174890" y="307483"/>
                </a:lnTo>
                <a:lnTo>
                  <a:pt x="173743" y="306589"/>
                </a:lnTo>
                <a:lnTo>
                  <a:pt x="172979" y="305199"/>
                </a:lnTo>
                <a:lnTo>
                  <a:pt x="171540" y="300340"/>
                </a:lnTo>
                <a:lnTo>
                  <a:pt x="158163" y="286751"/>
                </a:lnTo>
                <a:lnTo>
                  <a:pt x="157608" y="284078"/>
                </a:lnTo>
                <a:lnTo>
                  <a:pt x="157189" y="278926"/>
                </a:lnTo>
                <a:lnTo>
                  <a:pt x="151014" y="272484"/>
                </a:lnTo>
                <a:lnTo>
                  <a:pt x="150462" y="269800"/>
                </a:lnTo>
                <a:lnTo>
                  <a:pt x="150314" y="267973"/>
                </a:lnTo>
                <a:lnTo>
                  <a:pt x="149422" y="266755"/>
                </a:lnTo>
                <a:lnTo>
                  <a:pt x="148033" y="265943"/>
                </a:lnTo>
                <a:lnTo>
                  <a:pt x="143894" y="264640"/>
                </a:lnTo>
                <a:lnTo>
                  <a:pt x="143555" y="263739"/>
                </a:lnTo>
                <a:lnTo>
                  <a:pt x="142902" y="257478"/>
                </a:lnTo>
                <a:lnTo>
                  <a:pt x="142876" y="246541"/>
                </a:lnTo>
                <a:lnTo>
                  <a:pt x="142082" y="245323"/>
                </a:lnTo>
                <a:lnTo>
                  <a:pt x="140759" y="244511"/>
                </a:lnTo>
                <a:lnTo>
                  <a:pt x="136725" y="243208"/>
                </a:lnTo>
                <a:lnTo>
                  <a:pt x="136394" y="242308"/>
                </a:lnTo>
                <a:lnTo>
                  <a:pt x="135770" y="234081"/>
                </a:lnTo>
                <a:lnTo>
                  <a:pt x="135739" y="229683"/>
                </a:lnTo>
                <a:lnTo>
                  <a:pt x="134943" y="229322"/>
                </a:lnTo>
                <a:lnTo>
                  <a:pt x="131942" y="228921"/>
                </a:lnTo>
                <a:lnTo>
                  <a:pt x="130824" y="228020"/>
                </a:lnTo>
                <a:lnTo>
                  <a:pt x="130078" y="226626"/>
                </a:lnTo>
                <a:lnTo>
                  <a:pt x="128882" y="222477"/>
                </a:lnTo>
                <a:lnTo>
                  <a:pt x="128675" y="217966"/>
                </a:lnTo>
                <a:lnTo>
                  <a:pt x="127852" y="216749"/>
                </a:lnTo>
                <a:lnTo>
                  <a:pt x="126510" y="215936"/>
                </a:lnTo>
                <a:lnTo>
                  <a:pt x="124821" y="215395"/>
                </a:lnTo>
                <a:lnTo>
                  <a:pt x="123696" y="214241"/>
                </a:lnTo>
                <a:lnTo>
                  <a:pt x="122945" y="212677"/>
                </a:lnTo>
                <a:lnTo>
                  <a:pt x="121532" y="207491"/>
                </a:lnTo>
                <a:lnTo>
                  <a:pt x="115301" y="201046"/>
                </a:lnTo>
                <a:lnTo>
                  <a:pt x="114745" y="198362"/>
                </a:lnTo>
                <a:lnTo>
                  <a:pt x="114388" y="193964"/>
                </a:lnTo>
                <a:lnTo>
                  <a:pt x="108157" y="186826"/>
                </a:lnTo>
                <a:lnTo>
                  <a:pt x="93890" y="172471"/>
                </a:lnTo>
                <a:lnTo>
                  <a:pt x="93323" y="169787"/>
                </a:lnTo>
                <a:lnTo>
                  <a:pt x="92959" y="165389"/>
                </a:lnTo>
                <a:lnTo>
                  <a:pt x="87977" y="158817"/>
                </a:lnTo>
                <a:lnTo>
                  <a:pt x="86726" y="154458"/>
                </a:lnTo>
                <a:lnTo>
                  <a:pt x="85599" y="152978"/>
                </a:lnTo>
                <a:lnTo>
                  <a:pt x="84054" y="151992"/>
                </a:lnTo>
                <a:lnTo>
                  <a:pt x="82230" y="151334"/>
                </a:lnTo>
                <a:lnTo>
                  <a:pt x="81014" y="150102"/>
                </a:lnTo>
                <a:lnTo>
                  <a:pt x="80203" y="148487"/>
                </a:lnTo>
                <a:lnTo>
                  <a:pt x="78902" y="143984"/>
                </a:lnTo>
                <a:lnTo>
                  <a:pt x="78676" y="139411"/>
                </a:lnTo>
                <a:lnTo>
                  <a:pt x="77851" y="137391"/>
                </a:lnTo>
                <a:lnTo>
                  <a:pt x="72439" y="129904"/>
                </a:lnTo>
                <a:lnTo>
                  <a:pt x="65375" y="122552"/>
                </a:lnTo>
                <a:lnTo>
                  <a:pt x="65015" y="121389"/>
                </a:lnTo>
                <a:lnTo>
                  <a:pt x="64615" y="117980"/>
                </a:lnTo>
                <a:lnTo>
                  <a:pt x="63714" y="116753"/>
                </a:lnTo>
                <a:lnTo>
                  <a:pt x="62320" y="115936"/>
                </a:lnTo>
                <a:lnTo>
                  <a:pt x="60597" y="115390"/>
                </a:lnTo>
                <a:lnTo>
                  <a:pt x="59448" y="114233"/>
                </a:lnTo>
                <a:lnTo>
                  <a:pt x="58682" y="112668"/>
                </a:lnTo>
                <a:lnTo>
                  <a:pt x="57453" y="108245"/>
                </a:lnTo>
                <a:lnTo>
                  <a:pt x="57177" y="97309"/>
                </a:lnTo>
                <a:lnTo>
                  <a:pt x="56374" y="95829"/>
                </a:lnTo>
                <a:lnTo>
                  <a:pt x="55046" y="94842"/>
                </a:lnTo>
                <a:lnTo>
                  <a:pt x="53366" y="94184"/>
                </a:lnTo>
                <a:lnTo>
                  <a:pt x="52246" y="92952"/>
                </a:lnTo>
                <a:lnTo>
                  <a:pt x="51499" y="91337"/>
                </a:lnTo>
                <a:lnTo>
                  <a:pt x="50301" y="86834"/>
                </a:lnTo>
                <a:lnTo>
                  <a:pt x="45155" y="80241"/>
                </a:lnTo>
                <a:lnTo>
                  <a:pt x="43882" y="75879"/>
                </a:lnTo>
                <a:lnTo>
                  <a:pt x="42748" y="74399"/>
                </a:lnTo>
                <a:lnTo>
                  <a:pt x="41199" y="73412"/>
                </a:lnTo>
                <a:lnTo>
                  <a:pt x="39372" y="72754"/>
                </a:lnTo>
                <a:lnTo>
                  <a:pt x="38155" y="71521"/>
                </a:lnTo>
                <a:lnTo>
                  <a:pt x="37343" y="69906"/>
                </a:lnTo>
                <a:lnTo>
                  <a:pt x="36040" y="65402"/>
                </a:lnTo>
                <a:lnTo>
                  <a:pt x="30873" y="58809"/>
                </a:lnTo>
                <a:lnTo>
                  <a:pt x="28878" y="51322"/>
                </a:lnTo>
                <a:lnTo>
                  <a:pt x="23726" y="44563"/>
                </a:lnTo>
                <a:lnTo>
                  <a:pt x="22451" y="40179"/>
                </a:lnTo>
                <a:lnTo>
                  <a:pt x="21734" y="33248"/>
                </a:lnTo>
                <a:lnTo>
                  <a:pt x="20839" y="31690"/>
                </a:lnTo>
                <a:lnTo>
                  <a:pt x="19449" y="30652"/>
                </a:lnTo>
                <a:lnTo>
                  <a:pt x="17729" y="29960"/>
                </a:lnTo>
                <a:lnTo>
                  <a:pt x="16582" y="28704"/>
                </a:lnTo>
                <a:lnTo>
                  <a:pt x="15817" y="27074"/>
                </a:lnTo>
                <a:lnTo>
                  <a:pt x="14968" y="23145"/>
                </a:lnTo>
                <a:lnTo>
                  <a:pt x="14590" y="18753"/>
                </a:lnTo>
                <a:lnTo>
                  <a:pt x="13695" y="16471"/>
                </a:lnTo>
                <a:lnTo>
                  <a:pt x="7446" y="755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0"/>
          <p:cNvSpPr/>
          <p:nvPr/>
        </p:nvSpPr>
        <p:spPr>
          <a:xfrm>
            <a:off x="714375" y="1657350"/>
            <a:ext cx="107157" cy="21432"/>
          </a:xfrm>
          <a:custGeom>
            <a:avLst/>
            <a:gdLst/>
            <a:ahLst/>
            <a:cxnLst/>
            <a:rect l="0" t="0" r="0" b="0"/>
            <a:pathLst>
              <a:path w="107157" h="21432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5703" y="6481"/>
                </a:lnTo>
                <a:lnTo>
                  <a:pt x="7770" y="6702"/>
                </a:lnTo>
                <a:lnTo>
                  <a:pt x="9943" y="6849"/>
                </a:lnTo>
                <a:lnTo>
                  <a:pt x="12978" y="6947"/>
                </a:lnTo>
                <a:lnTo>
                  <a:pt x="20585" y="7056"/>
                </a:lnTo>
                <a:lnTo>
                  <a:pt x="24042" y="7879"/>
                </a:lnTo>
                <a:lnTo>
                  <a:pt x="27140" y="9221"/>
                </a:lnTo>
                <a:lnTo>
                  <a:pt x="29999" y="10910"/>
                </a:lnTo>
                <a:lnTo>
                  <a:pt x="32699" y="12036"/>
                </a:lnTo>
                <a:lnTo>
                  <a:pt x="35293" y="12786"/>
                </a:lnTo>
                <a:lnTo>
                  <a:pt x="37816" y="13286"/>
                </a:lnTo>
                <a:lnTo>
                  <a:pt x="41086" y="13620"/>
                </a:lnTo>
                <a:lnTo>
                  <a:pt x="44853" y="13842"/>
                </a:lnTo>
                <a:lnTo>
                  <a:pt x="53272" y="14089"/>
                </a:lnTo>
                <a:lnTo>
                  <a:pt x="72524" y="14261"/>
                </a:lnTo>
                <a:lnTo>
                  <a:pt x="76130" y="15064"/>
                </a:lnTo>
                <a:lnTo>
                  <a:pt x="80122" y="16392"/>
                </a:lnTo>
                <a:lnTo>
                  <a:pt x="84371" y="18072"/>
                </a:lnTo>
                <a:lnTo>
                  <a:pt x="87997" y="19191"/>
                </a:lnTo>
                <a:lnTo>
                  <a:pt x="91208" y="19938"/>
                </a:lnTo>
                <a:lnTo>
                  <a:pt x="94143" y="20435"/>
                </a:lnTo>
                <a:lnTo>
                  <a:pt x="96893" y="20767"/>
                </a:lnTo>
                <a:lnTo>
                  <a:pt x="99520" y="20988"/>
                </a:lnTo>
                <a:lnTo>
                  <a:pt x="10715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1"/>
          <p:cNvSpPr/>
          <p:nvPr/>
        </p:nvSpPr>
        <p:spPr>
          <a:xfrm>
            <a:off x="901205" y="1585913"/>
            <a:ext cx="190334" cy="157163"/>
          </a:xfrm>
          <a:custGeom>
            <a:avLst/>
            <a:gdLst/>
            <a:ahLst/>
            <a:cxnLst/>
            <a:rect l="0" t="0" r="0" b="0"/>
            <a:pathLst>
              <a:path w="190334" h="157163">
                <a:moveTo>
                  <a:pt x="127495" y="14287"/>
                </a:moveTo>
                <a:lnTo>
                  <a:pt x="127495" y="94"/>
                </a:lnTo>
                <a:lnTo>
                  <a:pt x="121791" y="18"/>
                </a:lnTo>
                <a:lnTo>
                  <a:pt x="93702" y="0"/>
                </a:lnTo>
                <a:lnTo>
                  <a:pt x="88297" y="793"/>
                </a:lnTo>
                <a:lnTo>
                  <a:pt x="82313" y="2116"/>
                </a:lnTo>
                <a:lnTo>
                  <a:pt x="75942" y="3792"/>
                </a:lnTo>
                <a:lnTo>
                  <a:pt x="70108" y="5702"/>
                </a:lnTo>
                <a:lnTo>
                  <a:pt x="64630" y="7770"/>
                </a:lnTo>
                <a:lnTo>
                  <a:pt x="59391" y="9942"/>
                </a:lnTo>
                <a:lnTo>
                  <a:pt x="53517" y="11390"/>
                </a:lnTo>
                <a:lnTo>
                  <a:pt x="47220" y="12356"/>
                </a:lnTo>
                <a:lnTo>
                  <a:pt x="40641" y="12999"/>
                </a:lnTo>
                <a:lnTo>
                  <a:pt x="35461" y="14222"/>
                </a:lnTo>
                <a:lnTo>
                  <a:pt x="31214" y="15831"/>
                </a:lnTo>
                <a:lnTo>
                  <a:pt x="27589" y="17698"/>
                </a:lnTo>
                <a:lnTo>
                  <a:pt x="24378" y="18942"/>
                </a:lnTo>
                <a:lnTo>
                  <a:pt x="18694" y="20324"/>
                </a:lnTo>
                <a:lnTo>
                  <a:pt x="16861" y="21487"/>
                </a:lnTo>
                <a:lnTo>
                  <a:pt x="15639" y="23055"/>
                </a:lnTo>
                <a:lnTo>
                  <a:pt x="14824" y="24895"/>
                </a:lnTo>
                <a:lnTo>
                  <a:pt x="13487" y="26121"/>
                </a:lnTo>
                <a:lnTo>
                  <a:pt x="11802" y="26939"/>
                </a:lnTo>
                <a:lnTo>
                  <a:pt x="9885" y="27484"/>
                </a:lnTo>
                <a:lnTo>
                  <a:pt x="8607" y="28641"/>
                </a:lnTo>
                <a:lnTo>
                  <a:pt x="7755" y="30206"/>
                </a:lnTo>
                <a:lnTo>
                  <a:pt x="7187" y="32043"/>
                </a:lnTo>
                <a:lnTo>
                  <a:pt x="6014" y="33268"/>
                </a:lnTo>
                <a:lnTo>
                  <a:pt x="4439" y="34085"/>
                </a:lnTo>
                <a:lnTo>
                  <a:pt x="2595" y="34629"/>
                </a:lnTo>
                <a:lnTo>
                  <a:pt x="1366" y="35786"/>
                </a:lnTo>
                <a:lnTo>
                  <a:pt x="546" y="37351"/>
                </a:lnTo>
                <a:lnTo>
                  <a:pt x="0" y="39188"/>
                </a:lnTo>
                <a:lnTo>
                  <a:pt x="429" y="41206"/>
                </a:lnTo>
                <a:lnTo>
                  <a:pt x="3023" y="45565"/>
                </a:lnTo>
                <a:lnTo>
                  <a:pt x="6246" y="49922"/>
                </a:lnTo>
                <a:lnTo>
                  <a:pt x="9577" y="53408"/>
                </a:lnTo>
                <a:lnTo>
                  <a:pt x="10783" y="55449"/>
                </a:lnTo>
                <a:lnTo>
                  <a:pt x="12123" y="59833"/>
                </a:lnTo>
                <a:lnTo>
                  <a:pt x="14835" y="64427"/>
                </a:lnTo>
                <a:lnTo>
                  <a:pt x="19251" y="70052"/>
                </a:lnTo>
                <a:lnTo>
                  <a:pt x="23809" y="74819"/>
                </a:lnTo>
                <a:lnTo>
                  <a:pt x="25827" y="76072"/>
                </a:lnTo>
                <a:lnTo>
                  <a:pt x="30186" y="77466"/>
                </a:lnTo>
                <a:lnTo>
                  <a:pt x="34769" y="80202"/>
                </a:lnTo>
                <a:lnTo>
                  <a:pt x="37103" y="82042"/>
                </a:lnTo>
                <a:lnTo>
                  <a:pt x="39452" y="83270"/>
                </a:lnTo>
                <a:lnTo>
                  <a:pt x="44179" y="84633"/>
                </a:lnTo>
                <a:lnTo>
                  <a:pt x="48926" y="87356"/>
                </a:lnTo>
                <a:lnTo>
                  <a:pt x="51303" y="89193"/>
                </a:lnTo>
                <a:lnTo>
                  <a:pt x="56061" y="91235"/>
                </a:lnTo>
                <a:lnTo>
                  <a:pt x="58441" y="91779"/>
                </a:lnTo>
                <a:lnTo>
                  <a:pt x="62409" y="92142"/>
                </a:lnTo>
                <a:lnTo>
                  <a:pt x="67435" y="92384"/>
                </a:lnTo>
                <a:lnTo>
                  <a:pt x="85028" y="92772"/>
                </a:lnTo>
                <a:lnTo>
                  <a:pt x="111070" y="92859"/>
                </a:lnTo>
                <a:lnTo>
                  <a:pt x="115751" y="93656"/>
                </a:lnTo>
                <a:lnTo>
                  <a:pt x="120459" y="94981"/>
                </a:lnTo>
                <a:lnTo>
                  <a:pt x="125185" y="96658"/>
                </a:lnTo>
                <a:lnTo>
                  <a:pt x="130718" y="97776"/>
                </a:lnTo>
                <a:lnTo>
                  <a:pt x="136787" y="98521"/>
                </a:lnTo>
                <a:lnTo>
                  <a:pt x="143215" y="99018"/>
                </a:lnTo>
                <a:lnTo>
                  <a:pt x="149087" y="99349"/>
                </a:lnTo>
                <a:lnTo>
                  <a:pt x="159845" y="99717"/>
                </a:lnTo>
                <a:lnTo>
                  <a:pt x="164143" y="100609"/>
                </a:lnTo>
                <a:lnTo>
                  <a:pt x="167802" y="101997"/>
                </a:lnTo>
                <a:lnTo>
                  <a:pt x="171035" y="103717"/>
                </a:lnTo>
                <a:lnTo>
                  <a:pt x="176744" y="107744"/>
                </a:lnTo>
                <a:lnTo>
                  <a:pt x="179377" y="109929"/>
                </a:lnTo>
                <a:lnTo>
                  <a:pt x="181927" y="111386"/>
                </a:lnTo>
                <a:lnTo>
                  <a:pt x="186876" y="113004"/>
                </a:lnTo>
                <a:lnTo>
                  <a:pt x="188514" y="114229"/>
                </a:lnTo>
                <a:lnTo>
                  <a:pt x="189605" y="115840"/>
                </a:lnTo>
                <a:lnTo>
                  <a:pt x="190333" y="117708"/>
                </a:lnTo>
                <a:lnTo>
                  <a:pt x="190024" y="119746"/>
                </a:lnTo>
                <a:lnTo>
                  <a:pt x="187565" y="124128"/>
                </a:lnTo>
                <a:lnTo>
                  <a:pt x="185798" y="125615"/>
                </a:lnTo>
                <a:lnTo>
                  <a:pt x="183826" y="126605"/>
                </a:lnTo>
                <a:lnTo>
                  <a:pt x="181717" y="127266"/>
                </a:lnTo>
                <a:lnTo>
                  <a:pt x="178724" y="129293"/>
                </a:lnTo>
                <a:lnTo>
                  <a:pt x="175141" y="132233"/>
                </a:lnTo>
                <a:lnTo>
                  <a:pt x="171165" y="135780"/>
                </a:lnTo>
                <a:lnTo>
                  <a:pt x="166927" y="138938"/>
                </a:lnTo>
                <a:lnTo>
                  <a:pt x="162514" y="141838"/>
                </a:lnTo>
                <a:lnTo>
                  <a:pt x="157985" y="144564"/>
                </a:lnTo>
                <a:lnTo>
                  <a:pt x="153378" y="146382"/>
                </a:lnTo>
                <a:lnTo>
                  <a:pt x="148719" y="147594"/>
                </a:lnTo>
                <a:lnTo>
                  <a:pt x="144025" y="148402"/>
                </a:lnTo>
                <a:lnTo>
                  <a:pt x="140102" y="149734"/>
                </a:lnTo>
                <a:lnTo>
                  <a:pt x="136694" y="151416"/>
                </a:lnTo>
                <a:lnTo>
                  <a:pt x="130789" y="154608"/>
                </a:lnTo>
                <a:lnTo>
                  <a:pt x="125519" y="156027"/>
                </a:lnTo>
                <a:lnTo>
                  <a:pt x="120531" y="156657"/>
                </a:lnTo>
                <a:lnTo>
                  <a:pt x="115668" y="156937"/>
                </a:lnTo>
                <a:lnTo>
                  <a:pt x="107485" y="157132"/>
                </a:lnTo>
                <a:lnTo>
                  <a:pt x="9892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2"/>
          <p:cNvSpPr/>
          <p:nvPr/>
        </p:nvSpPr>
        <p:spPr>
          <a:xfrm>
            <a:off x="1114512" y="1628862"/>
            <a:ext cx="199939" cy="107070"/>
          </a:xfrm>
          <a:custGeom>
            <a:avLst/>
            <a:gdLst/>
            <a:ahLst/>
            <a:cxnLst/>
            <a:rect l="0" t="0" r="0" b="0"/>
            <a:pathLst>
              <a:path w="199939" h="107070">
                <a:moveTo>
                  <a:pt x="7056" y="7056"/>
                </a:moveTo>
                <a:lnTo>
                  <a:pt x="3264" y="7056"/>
                </a:lnTo>
                <a:lnTo>
                  <a:pt x="2147" y="6263"/>
                </a:lnTo>
                <a:lnTo>
                  <a:pt x="1402" y="4940"/>
                </a:lnTo>
                <a:lnTo>
                  <a:pt x="0" y="207"/>
                </a:lnTo>
                <a:lnTo>
                  <a:pt x="3731" y="0"/>
                </a:lnTo>
                <a:lnTo>
                  <a:pt x="4839" y="764"/>
                </a:lnTo>
                <a:lnTo>
                  <a:pt x="5578" y="2068"/>
                </a:lnTo>
                <a:lnTo>
                  <a:pt x="6071" y="3731"/>
                </a:lnTo>
                <a:lnTo>
                  <a:pt x="7193" y="4839"/>
                </a:lnTo>
                <a:lnTo>
                  <a:pt x="8735" y="5578"/>
                </a:lnTo>
                <a:lnTo>
                  <a:pt x="10557" y="6071"/>
                </a:lnTo>
                <a:lnTo>
                  <a:pt x="14697" y="8735"/>
                </a:lnTo>
                <a:lnTo>
                  <a:pt x="16913" y="10557"/>
                </a:lnTo>
                <a:lnTo>
                  <a:pt x="19184" y="12565"/>
                </a:lnTo>
                <a:lnTo>
                  <a:pt x="23823" y="16913"/>
                </a:lnTo>
                <a:lnTo>
                  <a:pt x="26965" y="19184"/>
                </a:lnTo>
                <a:lnTo>
                  <a:pt x="30648" y="21491"/>
                </a:lnTo>
                <a:lnTo>
                  <a:pt x="34690" y="23823"/>
                </a:lnTo>
                <a:lnTo>
                  <a:pt x="43415" y="28531"/>
                </a:lnTo>
                <a:lnTo>
                  <a:pt x="71406" y="42779"/>
                </a:lnTo>
                <a:lnTo>
                  <a:pt x="90411" y="52301"/>
                </a:lnTo>
                <a:lnTo>
                  <a:pt x="95964" y="54682"/>
                </a:lnTo>
                <a:lnTo>
                  <a:pt x="102047" y="57063"/>
                </a:lnTo>
                <a:lnTo>
                  <a:pt x="108483" y="59444"/>
                </a:lnTo>
                <a:lnTo>
                  <a:pt x="114362" y="61825"/>
                </a:lnTo>
                <a:lnTo>
                  <a:pt x="119868" y="64206"/>
                </a:lnTo>
                <a:lnTo>
                  <a:pt x="130220" y="68969"/>
                </a:lnTo>
                <a:lnTo>
                  <a:pt x="149801" y="78494"/>
                </a:lnTo>
                <a:lnTo>
                  <a:pt x="154607" y="80875"/>
                </a:lnTo>
                <a:lnTo>
                  <a:pt x="158604" y="83256"/>
                </a:lnTo>
                <a:lnTo>
                  <a:pt x="162063" y="85638"/>
                </a:lnTo>
                <a:lnTo>
                  <a:pt x="165163" y="88019"/>
                </a:lnTo>
                <a:lnTo>
                  <a:pt x="168817" y="90400"/>
                </a:lnTo>
                <a:lnTo>
                  <a:pt x="172841" y="92781"/>
                </a:lnTo>
                <a:lnTo>
                  <a:pt x="177110" y="95163"/>
                </a:lnTo>
                <a:lnTo>
                  <a:pt x="180751" y="96750"/>
                </a:lnTo>
                <a:lnTo>
                  <a:pt x="186912" y="98514"/>
                </a:lnTo>
                <a:lnTo>
                  <a:pt x="192296" y="101414"/>
                </a:lnTo>
                <a:lnTo>
                  <a:pt x="199938" y="1070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3"/>
          <p:cNvSpPr/>
          <p:nvPr/>
        </p:nvSpPr>
        <p:spPr>
          <a:xfrm>
            <a:off x="1164431" y="1657350"/>
            <a:ext cx="150020" cy="107157"/>
          </a:xfrm>
          <a:custGeom>
            <a:avLst/>
            <a:gdLst/>
            <a:ahLst/>
            <a:cxnLst/>
            <a:rect l="0" t="0" r="0" b="0"/>
            <a:pathLst>
              <a:path w="150020" h="107157">
                <a:moveTo>
                  <a:pt x="150019" y="0"/>
                </a:moveTo>
                <a:lnTo>
                  <a:pt x="143868" y="0"/>
                </a:lnTo>
                <a:lnTo>
                  <a:pt x="141199" y="2116"/>
                </a:lnTo>
                <a:lnTo>
                  <a:pt x="139377" y="3792"/>
                </a:lnTo>
                <a:lnTo>
                  <a:pt x="136574" y="5703"/>
                </a:lnTo>
                <a:lnTo>
                  <a:pt x="133118" y="7771"/>
                </a:lnTo>
                <a:lnTo>
                  <a:pt x="129226" y="9943"/>
                </a:lnTo>
                <a:lnTo>
                  <a:pt x="125838" y="12184"/>
                </a:lnTo>
                <a:lnTo>
                  <a:pt x="122786" y="14473"/>
                </a:lnTo>
                <a:lnTo>
                  <a:pt x="119957" y="16792"/>
                </a:lnTo>
                <a:lnTo>
                  <a:pt x="116484" y="19132"/>
                </a:lnTo>
                <a:lnTo>
                  <a:pt x="112581" y="21486"/>
                </a:lnTo>
                <a:lnTo>
                  <a:pt x="108391" y="23849"/>
                </a:lnTo>
                <a:lnTo>
                  <a:pt x="103217" y="27011"/>
                </a:lnTo>
                <a:lnTo>
                  <a:pt x="91118" y="34759"/>
                </a:lnTo>
                <a:lnTo>
                  <a:pt x="85351" y="39048"/>
                </a:lnTo>
                <a:lnTo>
                  <a:pt x="79920" y="43494"/>
                </a:lnTo>
                <a:lnTo>
                  <a:pt x="74711" y="48046"/>
                </a:lnTo>
                <a:lnTo>
                  <a:pt x="69651" y="52668"/>
                </a:lnTo>
                <a:lnTo>
                  <a:pt x="59795" y="62037"/>
                </a:lnTo>
                <a:lnTo>
                  <a:pt x="54151" y="65964"/>
                </a:lnTo>
                <a:lnTo>
                  <a:pt x="48007" y="69376"/>
                </a:lnTo>
                <a:lnTo>
                  <a:pt x="41530" y="72444"/>
                </a:lnTo>
                <a:lnTo>
                  <a:pt x="36418" y="75284"/>
                </a:lnTo>
                <a:lnTo>
                  <a:pt x="32216" y="77970"/>
                </a:lnTo>
                <a:lnTo>
                  <a:pt x="28621" y="80555"/>
                </a:lnTo>
                <a:lnTo>
                  <a:pt x="25430" y="83866"/>
                </a:lnTo>
                <a:lnTo>
                  <a:pt x="22510" y="87660"/>
                </a:lnTo>
                <a:lnTo>
                  <a:pt x="19769" y="91778"/>
                </a:lnTo>
                <a:lnTo>
                  <a:pt x="17148" y="94522"/>
                </a:lnTo>
                <a:lnTo>
                  <a:pt x="14607" y="96352"/>
                </a:lnTo>
                <a:lnTo>
                  <a:pt x="12119" y="97572"/>
                </a:lnTo>
                <a:lnTo>
                  <a:pt x="9667" y="99179"/>
                </a:lnTo>
                <a:lnTo>
                  <a:pt x="7238" y="101044"/>
                </a:lnTo>
                <a:lnTo>
                  <a:pt x="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4"/>
          <p:cNvSpPr/>
          <p:nvPr/>
        </p:nvSpPr>
        <p:spPr>
          <a:xfrm>
            <a:off x="2978943" y="1743082"/>
            <a:ext cx="171451" cy="14281"/>
          </a:xfrm>
          <a:custGeom>
            <a:avLst/>
            <a:gdLst/>
            <a:ahLst/>
            <a:cxnLst/>
            <a:rect l="0" t="0" r="0" b="0"/>
            <a:pathLst>
              <a:path w="171451" h="14281">
                <a:moveTo>
                  <a:pt x="0" y="14280"/>
                </a:moveTo>
                <a:lnTo>
                  <a:pt x="3793" y="14280"/>
                </a:lnTo>
                <a:lnTo>
                  <a:pt x="4910" y="13486"/>
                </a:lnTo>
                <a:lnTo>
                  <a:pt x="5655" y="12163"/>
                </a:lnTo>
                <a:lnTo>
                  <a:pt x="6151" y="10488"/>
                </a:lnTo>
                <a:lnTo>
                  <a:pt x="8070" y="9370"/>
                </a:lnTo>
                <a:lnTo>
                  <a:pt x="10936" y="8626"/>
                </a:lnTo>
                <a:lnTo>
                  <a:pt x="14434" y="8129"/>
                </a:lnTo>
                <a:lnTo>
                  <a:pt x="17560" y="7798"/>
                </a:lnTo>
                <a:lnTo>
                  <a:pt x="20439" y="7578"/>
                </a:lnTo>
                <a:lnTo>
                  <a:pt x="23151" y="7430"/>
                </a:lnTo>
                <a:lnTo>
                  <a:pt x="27340" y="6539"/>
                </a:lnTo>
                <a:lnTo>
                  <a:pt x="32514" y="5150"/>
                </a:lnTo>
                <a:lnTo>
                  <a:pt x="38345" y="3431"/>
                </a:lnTo>
                <a:lnTo>
                  <a:pt x="43820" y="2285"/>
                </a:lnTo>
                <a:lnTo>
                  <a:pt x="49057" y="1521"/>
                </a:lnTo>
                <a:lnTo>
                  <a:pt x="54136" y="1011"/>
                </a:lnTo>
                <a:lnTo>
                  <a:pt x="59903" y="672"/>
                </a:lnTo>
                <a:lnTo>
                  <a:pt x="72662" y="294"/>
                </a:lnTo>
                <a:lnTo>
                  <a:pt x="126519" y="4"/>
                </a:lnTo>
                <a:lnTo>
                  <a:pt x="131971" y="0"/>
                </a:lnTo>
                <a:lnTo>
                  <a:pt x="137987" y="791"/>
                </a:lnTo>
                <a:lnTo>
                  <a:pt x="144379" y="2113"/>
                </a:lnTo>
                <a:lnTo>
                  <a:pt x="151022" y="3787"/>
                </a:lnTo>
                <a:lnTo>
                  <a:pt x="156244" y="4904"/>
                </a:lnTo>
                <a:lnTo>
                  <a:pt x="160519" y="5648"/>
                </a:lnTo>
                <a:lnTo>
                  <a:pt x="171450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5"/>
          <p:cNvSpPr/>
          <p:nvPr/>
        </p:nvSpPr>
        <p:spPr>
          <a:xfrm>
            <a:off x="3250816" y="1643070"/>
            <a:ext cx="148456" cy="157156"/>
          </a:xfrm>
          <a:custGeom>
            <a:avLst/>
            <a:gdLst/>
            <a:ahLst/>
            <a:cxnLst/>
            <a:rect l="0" t="0" r="0" b="0"/>
            <a:pathLst>
              <a:path w="148456" h="157156">
                <a:moveTo>
                  <a:pt x="135321" y="14280"/>
                </a:moveTo>
                <a:lnTo>
                  <a:pt x="135321" y="993"/>
                </a:lnTo>
                <a:lnTo>
                  <a:pt x="134527" y="659"/>
                </a:lnTo>
                <a:lnTo>
                  <a:pt x="131529" y="288"/>
                </a:lnTo>
                <a:lnTo>
                  <a:pt x="128824" y="190"/>
                </a:lnTo>
                <a:lnTo>
                  <a:pt x="121586" y="80"/>
                </a:lnTo>
                <a:lnTo>
                  <a:pt x="117433" y="844"/>
                </a:lnTo>
                <a:lnTo>
                  <a:pt x="113077" y="2148"/>
                </a:lnTo>
                <a:lnTo>
                  <a:pt x="108585" y="3810"/>
                </a:lnTo>
                <a:lnTo>
                  <a:pt x="104004" y="4919"/>
                </a:lnTo>
                <a:lnTo>
                  <a:pt x="99362" y="5658"/>
                </a:lnTo>
                <a:lnTo>
                  <a:pt x="94679" y="6150"/>
                </a:lnTo>
                <a:lnTo>
                  <a:pt x="89970" y="6479"/>
                </a:lnTo>
                <a:lnTo>
                  <a:pt x="85243" y="6698"/>
                </a:lnTo>
                <a:lnTo>
                  <a:pt x="73123" y="7006"/>
                </a:lnTo>
                <a:lnTo>
                  <a:pt x="58124" y="7110"/>
                </a:lnTo>
                <a:lnTo>
                  <a:pt x="55281" y="6325"/>
                </a:lnTo>
                <a:lnTo>
                  <a:pt x="53386" y="5008"/>
                </a:lnTo>
                <a:lnTo>
                  <a:pt x="50345" y="983"/>
                </a:lnTo>
                <a:lnTo>
                  <a:pt x="49301" y="653"/>
                </a:lnTo>
                <a:lnTo>
                  <a:pt x="44834" y="188"/>
                </a:lnTo>
                <a:lnTo>
                  <a:pt x="42545" y="0"/>
                </a:lnTo>
                <a:lnTo>
                  <a:pt x="42471" y="4903"/>
                </a:lnTo>
                <a:lnTo>
                  <a:pt x="42453" y="23903"/>
                </a:lnTo>
                <a:lnTo>
                  <a:pt x="41659" y="26251"/>
                </a:lnTo>
                <a:lnTo>
                  <a:pt x="38660" y="30977"/>
                </a:lnTo>
                <a:lnTo>
                  <a:pt x="37543" y="34143"/>
                </a:lnTo>
                <a:lnTo>
                  <a:pt x="36798" y="37840"/>
                </a:lnTo>
                <a:lnTo>
                  <a:pt x="36301" y="41893"/>
                </a:lnTo>
                <a:lnTo>
                  <a:pt x="35177" y="45388"/>
                </a:lnTo>
                <a:lnTo>
                  <a:pt x="33633" y="48512"/>
                </a:lnTo>
                <a:lnTo>
                  <a:pt x="31810" y="51389"/>
                </a:lnTo>
                <a:lnTo>
                  <a:pt x="29801" y="54894"/>
                </a:lnTo>
                <a:lnTo>
                  <a:pt x="25453" y="63022"/>
                </a:lnTo>
                <a:lnTo>
                  <a:pt x="23975" y="66619"/>
                </a:lnTo>
                <a:lnTo>
                  <a:pt x="22991" y="69810"/>
                </a:lnTo>
                <a:lnTo>
                  <a:pt x="22334" y="72731"/>
                </a:lnTo>
                <a:lnTo>
                  <a:pt x="21103" y="75472"/>
                </a:lnTo>
                <a:lnTo>
                  <a:pt x="19488" y="78093"/>
                </a:lnTo>
                <a:lnTo>
                  <a:pt x="17618" y="80635"/>
                </a:lnTo>
                <a:lnTo>
                  <a:pt x="15577" y="83122"/>
                </a:lnTo>
                <a:lnTo>
                  <a:pt x="11193" y="88003"/>
                </a:lnTo>
                <a:lnTo>
                  <a:pt x="6599" y="92819"/>
                </a:lnTo>
                <a:lnTo>
                  <a:pt x="4263" y="95214"/>
                </a:lnTo>
                <a:lnTo>
                  <a:pt x="2705" y="97605"/>
                </a:lnTo>
                <a:lnTo>
                  <a:pt x="975" y="102378"/>
                </a:lnTo>
                <a:lnTo>
                  <a:pt x="0" y="105735"/>
                </a:lnTo>
                <a:lnTo>
                  <a:pt x="657" y="106206"/>
                </a:lnTo>
                <a:lnTo>
                  <a:pt x="4581" y="106869"/>
                </a:lnTo>
                <a:lnTo>
                  <a:pt x="8425" y="107093"/>
                </a:lnTo>
                <a:lnTo>
                  <a:pt x="20385" y="107137"/>
                </a:lnTo>
                <a:lnTo>
                  <a:pt x="23772" y="106347"/>
                </a:lnTo>
                <a:lnTo>
                  <a:pt x="26824" y="105027"/>
                </a:lnTo>
                <a:lnTo>
                  <a:pt x="29652" y="103353"/>
                </a:lnTo>
                <a:lnTo>
                  <a:pt x="33125" y="101443"/>
                </a:lnTo>
                <a:lnTo>
                  <a:pt x="41217" y="97204"/>
                </a:lnTo>
                <a:lnTo>
                  <a:pt x="46392" y="95756"/>
                </a:lnTo>
                <a:lnTo>
                  <a:pt x="52222" y="94791"/>
                </a:lnTo>
                <a:lnTo>
                  <a:pt x="58490" y="94148"/>
                </a:lnTo>
                <a:lnTo>
                  <a:pt x="63463" y="92925"/>
                </a:lnTo>
                <a:lnTo>
                  <a:pt x="67572" y="91316"/>
                </a:lnTo>
                <a:lnTo>
                  <a:pt x="71105" y="89450"/>
                </a:lnTo>
                <a:lnTo>
                  <a:pt x="75048" y="88206"/>
                </a:lnTo>
                <a:lnTo>
                  <a:pt x="79264" y="87376"/>
                </a:lnTo>
                <a:lnTo>
                  <a:pt x="83662" y="86823"/>
                </a:lnTo>
                <a:lnTo>
                  <a:pt x="88182" y="86454"/>
                </a:lnTo>
                <a:lnTo>
                  <a:pt x="92783" y="86209"/>
                </a:lnTo>
                <a:lnTo>
                  <a:pt x="97437" y="86045"/>
                </a:lnTo>
                <a:lnTo>
                  <a:pt x="102127" y="86729"/>
                </a:lnTo>
                <a:lnTo>
                  <a:pt x="106842" y="87979"/>
                </a:lnTo>
                <a:lnTo>
                  <a:pt x="111572" y="89606"/>
                </a:lnTo>
                <a:lnTo>
                  <a:pt x="116314" y="90691"/>
                </a:lnTo>
                <a:lnTo>
                  <a:pt x="121062" y="91415"/>
                </a:lnTo>
                <a:lnTo>
                  <a:pt x="125815" y="91896"/>
                </a:lnTo>
                <a:lnTo>
                  <a:pt x="129778" y="93012"/>
                </a:lnTo>
                <a:lnTo>
                  <a:pt x="133213" y="94549"/>
                </a:lnTo>
                <a:lnTo>
                  <a:pt x="140637" y="98927"/>
                </a:lnTo>
                <a:lnTo>
                  <a:pt x="143769" y="101642"/>
                </a:lnTo>
                <a:lnTo>
                  <a:pt x="145716" y="103478"/>
                </a:lnTo>
                <a:lnTo>
                  <a:pt x="147013" y="105495"/>
                </a:lnTo>
                <a:lnTo>
                  <a:pt x="148455" y="109853"/>
                </a:lnTo>
                <a:lnTo>
                  <a:pt x="148046" y="112126"/>
                </a:lnTo>
                <a:lnTo>
                  <a:pt x="145474" y="116769"/>
                </a:lnTo>
                <a:lnTo>
                  <a:pt x="143803" y="121478"/>
                </a:lnTo>
                <a:lnTo>
                  <a:pt x="143357" y="123845"/>
                </a:lnTo>
                <a:lnTo>
                  <a:pt x="141472" y="126217"/>
                </a:lnTo>
                <a:lnTo>
                  <a:pt x="138628" y="128592"/>
                </a:lnTo>
                <a:lnTo>
                  <a:pt x="135144" y="130969"/>
                </a:lnTo>
                <a:lnTo>
                  <a:pt x="132028" y="133348"/>
                </a:lnTo>
                <a:lnTo>
                  <a:pt x="129157" y="135727"/>
                </a:lnTo>
                <a:lnTo>
                  <a:pt x="126449" y="138107"/>
                </a:lnTo>
                <a:lnTo>
                  <a:pt x="123056" y="140487"/>
                </a:lnTo>
                <a:lnTo>
                  <a:pt x="119207" y="142868"/>
                </a:lnTo>
                <a:lnTo>
                  <a:pt x="115054" y="145249"/>
                </a:lnTo>
                <a:lnTo>
                  <a:pt x="106205" y="150011"/>
                </a:lnTo>
                <a:lnTo>
                  <a:pt x="101623" y="152392"/>
                </a:lnTo>
                <a:lnTo>
                  <a:pt x="97774" y="153980"/>
                </a:lnTo>
                <a:lnTo>
                  <a:pt x="94415" y="155038"/>
                </a:lnTo>
                <a:lnTo>
                  <a:pt x="91381" y="155744"/>
                </a:lnTo>
                <a:lnTo>
                  <a:pt x="88565" y="156214"/>
                </a:lnTo>
                <a:lnTo>
                  <a:pt x="85895" y="156527"/>
                </a:lnTo>
                <a:lnTo>
                  <a:pt x="83320" y="156736"/>
                </a:lnTo>
                <a:lnTo>
                  <a:pt x="80810" y="156876"/>
                </a:lnTo>
                <a:lnTo>
                  <a:pt x="75904" y="157031"/>
                </a:lnTo>
                <a:lnTo>
                  <a:pt x="64037" y="157147"/>
                </a:lnTo>
                <a:lnTo>
                  <a:pt x="56740" y="1571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6"/>
          <p:cNvSpPr/>
          <p:nvPr/>
        </p:nvSpPr>
        <p:spPr>
          <a:xfrm>
            <a:off x="3457575" y="1714500"/>
            <a:ext cx="100013" cy="100013"/>
          </a:xfrm>
          <a:custGeom>
            <a:avLst/>
            <a:gdLst/>
            <a:ahLst/>
            <a:cxnLst/>
            <a:rect l="0" t="0" r="0" b="0"/>
            <a:pathLst>
              <a:path w="100013" h="100013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1"/>
                </a:lnTo>
                <a:lnTo>
                  <a:pt x="6481" y="12650"/>
                </a:lnTo>
                <a:lnTo>
                  <a:pt x="6702" y="14783"/>
                </a:lnTo>
                <a:lnTo>
                  <a:pt x="6849" y="16999"/>
                </a:lnTo>
                <a:lnTo>
                  <a:pt x="7741" y="19270"/>
                </a:lnTo>
                <a:lnTo>
                  <a:pt x="9129" y="21578"/>
                </a:lnTo>
                <a:lnTo>
                  <a:pt x="10848" y="23910"/>
                </a:lnTo>
                <a:lnTo>
                  <a:pt x="12788" y="26259"/>
                </a:lnTo>
                <a:lnTo>
                  <a:pt x="14875" y="28618"/>
                </a:lnTo>
                <a:lnTo>
                  <a:pt x="19311" y="33356"/>
                </a:lnTo>
                <a:lnTo>
                  <a:pt x="30990" y="45246"/>
                </a:lnTo>
                <a:lnTo>
                  <a:pt x="45246" y="59531"/>
                </a:lnTo>
                <a:lnTo>
                  <a:pt x="48421" y="61912"/>
                </a:lnTo>
                <a:lnTo>
                  <a:pt x="52124" y="64293"/>
                </a:lnTo>
                <a:lnTo>
                  <a:pt x="56180" y="66675"/>
                </a:lnTo>
                <a:lnTo>
                  <a:pt x="59678" y="69056"/>
                </a:lnTo>
                <a:lnTo>
                  <a:pt x="62804" y="71437"/>
                </a:lnTo>
                <a:lnTo>
                  <a:pt x="65682" y="73818"/>
                </a:lnTo>
                <a:lnTo>
                  <a:pt x="68394" y="76200"/>
                </a:lnTo>
                <a:lnTo>
                  <a:pt x="70996" y="78581"/>
                </a:lnTo>
                <a:lnTo>
                  <a:pt x="73524" y="80962"/>
                </a:lnTo>
                <a:lnTo>
                  <a:pt x="76003" y="82550"/>
                </a:lnTo>
                <a:lnTo>
                  <a:pt x="78450" y="83608"/>
                </a:lnTo>
                <a:lnTo>
                  <a:pt x="80875" y="84313"/>
                </a:lnTo>
                <a:lnTo>
                  <a:pt x="83285" y="85578"/>
                </a:lnTo>
                <a:lnTo>
                  <a:pt x="85686" y="87214"/>
                </a:lnTo>
                <a:lnTo>
                  <a:pt x="88080" y="89099"/>
                </a:lnTo>
                <a:lnTo>
                  <a:pt x="90470" y="90355"/>
                </a:lnTo>
                <a:lnTo>
                  <a:pt x="92857" y="91193"/>
                </a:lnTo>
                <a:lnTo>
                  <a:pt x="95242" y="91751"/>
                </a:lnTo>
                <a:lnTo>
                  <a:pt x="96832" y="92917"/>
                </a:lnTo>
                <a:lnTo>
                  <a:pt x="97892" y="94488"/>
                </a:lnTo>
                <a:lnTo>
                  <a:pt x="100012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7"/>
          <p:cNvSpPr/>
          <p:nvPr/>
        </p:nvSpPr>
        <p:spPr>
          <a:xfrm>
            <a:off x="3457575" y="1721937"/>
            <a:ext cx="121444" cy="106864"/>
          </a:xfrm>
          <a:custGeom>
            <a:avLst/>
            <a:gdLst/>
            <a:ahLst/>
            <a:cxnLst/>
            <a:rect l="0" t="0" r="0" b="0"/>
            <a:pathLst>
              <a:path w="121444" h="106864">
                <a:moveTo>
                  <a:pt x="121443" y="6850"/>
                </a:moveTo>
                <a:lnTo>
                  <a:pt x="121443" y="0"/>
                </a:lnTo>
                <a:lnTo>
                  <a:pt x="119327" y="1954"/>
                </a:lnTo>
                <a:lnTo>
                  <a:pt x="104444" y="16708"/>
                </a:lnTo>
                <a:lnTo>
                  <a:pt x="101379" y="18978"/>
                </a:lnTo>
                <a:lnTo>
                  <a:pt x="97748" y="21286"/>
                </a:lnTo>
                <a:lnTo>
                  <a:pt x="93740" y="23617"/>
                </a:lnTo>
                <a:lnTo>
                  <a:pt x="89481" y="26760"/>
                </a:lnTo>
                <a:lnTo>
                  <a:pt x="85054" y="30442"/>
                </a:lnTo>
                <a:lnTo>
                  <a:pt x="80515" y="34484"/>
                </a:lnTo>
                <a:lnTo>
                  <a:pt x="71238" y="43209"/>
                </a:lnTo>
                <a:lnTo>
                  <a:pt x="66542" y="47758"/>
                </a:lnTo>
                <a:lnTo>
                  <a:pt x="61824" y="51584"/>
                </a:lnTo>
                <a:lnTo>
                  <a:pt x="57091" y="54929"/>
                </a:lnTo>
                <a:lnTo>
                  <a:pt x="52348" y="57953"/>
                </a:lnTo>
                <a:lnTo>
                  <a:pt x="48392" y="61556"/>
                </a:lnTo>
                <a:lnTo>
                  <a:pt x="44961" y="65546"/>
                </a:lnTo>
                <a:lnTo>
                  <a:pt x="41880" y="69793"/>
                </a:lnTo>
                <a:lnTo>
                  <a:pt x="38239" y="73418"/>
                </a:lnTo>
                <a:lnTo>
                  <a:pt x="34224" y="76629"/>
                </a:lnTo>
                <a:lnTo>
                  <a:pt x="29959" y="79563"/>
                </a:lnTo>
                <a:lnTo>
                  <a:pt x="26323" y="83107"/>
                </a:lnTo>
                <a:lnTo>
                  <a:pt x="23105" y="87057"/>
                </a:lnTo>
                <a:lnTo>
                  <a:pt x="20165" y="91277"/>
                </a:lnTo>
                <a:lnTo>
                  <a:pt x="17412" y="94885"/>
                </a:lnTo>
                <a:lnTo>
                  <a:pt x="14783" y="98084"/>
                </a:lnTo>
                <a:lnTo>
                  <a:pt x="12236" y="101010"/>
                </a:lnTo>
                <a:lnTo>
                  <a:pt x="9745" y="102961"/>
                </a:lnTo>
                <a:lnTo>
                  <a:pt x="7290" y="104261"/>
                </a:lnTo>
                <a:lnTo>
                  <a:pt x="0" y="106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8"/>
          <p:cNvSpPr/>
          <p:nvPr/>
        </p:nvSpPr>
        <p:spPr>
          <a:xfrm>
            <a:off x="614390" y="2864741"/>
            <a:ext cx="128428" cy="206776"/>
          </a:xfrm>
          <a:custGeom>
            <a:avLst/>
            <a:gdLst/>
            <a:ahLst/>
            <a:cxnLst/>
            <a:rect l="0" t="0" r="0" b="0"/>
            <a:pathLst>
              <a:path w="128428" h="206776">
                <a:moveTo>
                  <a:pt x="28547" y="21334"/>
                </a:moveTo>
                <a:lnTo>
                  <a:pt x="10849" y="21334"/>
                </a:lnTo>
                <a:lnTo>
                  <a:pt x="9604" y="22127"/>
                </a:lnTo>
                <a:lnTo>
                  <a:pt x="8775" y="23450"/>
                </a:lnTo>
                <a:lnTo>
                  <a:pt x="8222" y="25126"/>
                </a:lnTo>
                <a:lnTo>
                  <a:pt x="7059" y="26243"/>
                </a:lnTo>
                <a:lnTo>
                  <a:pt x="5491" y="26988"/>
                </a:lnTo>
                <a:lnTo>
                  <a:pt x="1062" y="28183"/>
                </a:lnTo>
                <a:lnTo>
                  <a:pt x="699" y="29075"/>
                </a:lnTo>
                <a:lnTo>
                  <a:pt x="68" y="34602"/>
                </a:lnTo>
                <a:lnTo>
                  <a:pt x="0" y="31527"/>
                </a:lnTo>
                <a:lnTo>
                  <a:pt x="785" y="30510"/>
                </a:lnTo>
                <a:lnTo>
                  <a:pt x="2101" y="29833"/>
                </a:lnTo>
                <a:lnTo>
                  <a:pt x="6125" y="28745"/>
                </a:lnTo>
                <a:lnTo>
                  <a:pt x="6455" y="27862"/>
                </a:lnTo>
                <a:lnTo>
                  <a:pt x="6822" y="24764"/>
                </a:lnTo>
                <a:lnTo>
                  <a:pt x="8508" y="22827"/>
                </a:lnTo>
                <a:lnTo>
                  <a:pt x="11219" y="20742"/>
                </a:lnTo>
                <a:lnTo>
                  <a:pt x="14613" y="18558"/>
                </a:lnTo>
                <a:lnTo>
                  <a:pt x="17671" y="16308"/>
                </a:lnTo>
                <a:lnTo>
                  <a:pt x="20502" y="14015"/>
                </a:lnTo>
                <a:lnTo>
                  <a:pt x="23184" y="11692"/>
                </a:lnTo>
                <a:lnTo>
                  <a:pt x="25765" y="10143"/>
                </a:lnTo>
                <a:lnTo>
                  <a:pt x="28280" y="9111"/>
                </a:lnTo>
                <a:lnTo>
                  <a:pt x="30750" y="8422"/>
                </a:lnTo>
                <a:lnTo>
                  <a:pt x="33985" y="7170"/>
                </a:lnTo>
                <a:lnTo>
                  <a:pt x="37728" y="5541"/>
                </a:lnTo>
                <a:lnTo>
                  <a:pt x="41812" y="3661"/>
                </a:lnTo>
                <a:lnTo>
                  <a:pt x="46121" y="2408"/>
                </a:lnTo>
                <a:lnTo>
                  <a:pt x="50582" y="1573"/>
                </a:lnTo>
                <a:lnTo>
                  <a:pt x="55143" y="1016"/>
                </a:lnTo>
                <a:lnTo>
                  <a:pt x="59772" y="645"/>
                </a:lnTo>
                <a:lnTo>
                  <a:pt x="64445" y="397"/>
                </a:lnTo>
                <a:lnTo>
                  <a:pt x="73870" y="122"/>
                </a:lnTo>
                <a:lnTo>
                  <a:pt x="83351" y="0"/>
                </a:lnTo>
                <a:lnTo>
                  <a:pt x="87308" y="761"/>
                </a:lnTo>
                <a:lnTo>
                  <a:pt x="90740" y="2063"/>
                </a:lnTo>
                <a:lnTo>
                  <a:pt x="97463" y="5625"/>
                </a:lnTo>
                <a:lnTo>
                  <a:pt x="105743" y="9854"/>
                </a:lnTo>
                <a:lnTo>
                  <a:pt x="109380" y="12093"/>
                </a:lnTo>
                <a:lnTo>
                  <a:pt x="112598" y="14379"/>
                </a:lnTo>
                <a:lnTo>
                  <a:pt x="115537" y="16698"/>
                </a:lnTo>
                <a:lnTo>
                  <a:pt x="118291" y="19037"/>
                </a:lnTo>
                <a:lnTo>
                  <a:pt x="120920" y="21390"/>
                </a:lnTo>
                <a:lnTo>
                  <a:pt x="123466" y="23752"/>
                </a:lnTo>
                <a:lnTo>
                  <a:pt x="125164" y="26915"/>
                </a:lnTo>
                <a:lnTo>
                  <a:pt x="126296" y="30611"/>
                </a:lnTo>
                <a:lnTo>
                  <a:pt x="127050" y="34662"/>
                </a:lnTo>
                <a:lnTo>
                  <a:pt x="127553" y="38950"/>
                </a:lnTo>
                <a:lnTo>
                  <a:pt x="127889" y="43397"/>
                </a:lnTo>
                <a:lnTo>
                  <a:pt x="128261" y="51777"/>
                </a:lnTo>
                <a:lnTo>
                  <a:pt x="128427" y="58147"/>
                </a:lnTo>
                <a:lnTo>
                  <a:pt x="127677" y="61751"/>
                </a:lnTo>
                <a:lnTo>
                  <a:pt x="126384" y="65741"/>
                </a:lnTo>
                <a:lnTo>
                  <a:pt x="124728" y="69988"/>
                </a:lnTo>
                <a:lnTo>
                  <a:pt x="122830" y="74408"/>
                </a:lnTo>
                <a:lnTo>
                  <a:pt x="118605" y="83551"/>
                </a:lnTo>
                <a:lnTo>
                  <a:pt x="111763" y="97624"/>
                </a:lnTo>
                <a:lnTo>
                  <a:pt x="108631" y="102356"/>
                </a:lnTo>
                <a:lnTo>
                  <a:pt x="104955" y="107099"/>
                </a:lnTo>
                <a:lnTo>
                  <a:pt x="100917" y="111848"/>
                </a:lnTo>
                <a:lnTo>
                  <a:pt x="96637" y="116602"/>
                </a:lnTo>
                <a:lnTo>
                  <a:pt x="87649" y="126116"/>
                </a:lnTo>
                <a:lnTo>
                  <a:pt x="59466" y="154684"/>
                </a:lnTo>
                <a:lnTo>
                  <a:pt x="54716" y="158653"/>
                </a:lnTo>
                <a:lnTo>
                  <a:pt x="49962" y="162092"/>
                </a:lnTo>
                <a:lnTo>
                  <a:pt x="45205" y="165179"/>
                </a:lnTo>
                <a:lnTo>
                  <a:pt x="41240" y="168030"/>
                </a:lnTo>
                <a:lnTo>
                  <a:pt x="37802" y="170725"/>
                </a:lnTo>
                <a:lnTo>
                  <a:pt x="34717" y="173316"/>
                </a:lnTo>
                <a:lnTo>
                  <a:pt x="31867" y="175836"/>
                </a:lnTo>
                <a:lnTo>
                  <a:pt x="26583" y="180753"/>
                </a:lnTo>
                <a:lnTo>
                  <a:pt x="24063" y="182382"/>
                </a:lnTo>
                <a:lnTo>
                  <a:pt x="21589" y="183468"/>
                </a:lnTo>
                <a:lnTo>
                  <a:pt x="19146" y="184192"/>
                </a:lnTo>
                <a:lnTo>
                  <a:pt x="17517" y="185468"/>
                </a:lnTo>
                <a:lnTo>
                  <a:pt x="16431" y="187113"/>
                </a:lnTo>
                <a:lnTo>
                  <a:pt x="15707" y="189003"/>
                </a:lnTo>
                <a:lnTo>
                  <a:pt x="14431" y="190263"/>
                </a:lnTo>
                <a:lnTo>
                  <a:pt x="12786" y="191103"/>
                </a:lnTo>
                <a:lnTo>
                  <a:pt x="8236" y="192452"/>
                </a:lnTo>
                <a:lnTo>
                  <a:pt x="7863" y="193356"/>
                </a:lnTo>
                <a:lnTo>
                  <a:pt x="7448" y="196478"/>
                </a:lnTo>
                <a:lnTo>
                  <a:pt x="8131" y="197627"/>
                </a:lnTo>
                <a:lnTo>
                  <a:pt x="9380" y="198394"/>
                </a:lnTo>
                <a:lnTo>
                  <a:pt x="13296" y="199624"/>
                </a:lnTo>
                <a:lnTo>
                  <a:pt x="15948" y="199793"/>
                </a:lnTo>
                <a:lnTo>
                  <a:pt x="17766" y="199838"/>
                </a:lnTo>
                <a:lnTo>
                  <a:pt x="18979" y="200661"/>
                </a:lnTo>
                <a:lnTo>
                  <a:pt x="19787" y="202004"/>
                </a:lnTo>
                <a:lnTo>
                  <a:pt x="20326" y="203693"/>
                </a:lnTo>
                <a:lnTo>
                  <a:pt x="21479" y="204819"/>
                </a:lnTo>
                <a:lnTo>
                  <a:pt x="23041" y="205570"/>
                </a:lnTo>
                <a:lnTo>
                  <a:pt x="24876" y="206070"/>
                </a:lnTo>
                <a:lnTo>
                  <a:pt x="27687" y="206404"/>
                </a:lnTo>
                <a:lnTo>
                  <a:pt x="31149" y="206626"/>
                </a:lnTo>
                <a:lnTo>
                  <a:pt x="35044" y="206775"/>
                </a:lnTo>
                <a:lnTo>
                  <a:pt x="39228" y="206080"/>
                </a:lnTo>
                <a:lnTo>
                  <a:pt x="43605" y="204823"/>
                </a:lnTo>
                <a:lnTo>
                  <a:pt x="48111" y="203191"/>
                </a:lnTo>
                <a:lnTo>
                  <a:pt x="52702" y="201309"/>
                </a:lnTo>
                <a:lnTo>
                  <a:pt x="57350" y="199261"/>
                </a:lnTo>
                <a:lnTo>
                  <a:pt x="62037" y="197102"/>
                </a:lnTo>
                <a:lnTo>
                  <a:pt x="65955" y="195662"/>
                </a:lnTo>
                <a:lnTo>
                  <a:pt x="69361" y="194703"/>
                </a:lnTo>
                <a:lnTo>
                  <a:pt x="72425" y="194063"/>
                </a:lnTo>
                <a:lnTo>
                  <a:pt x="76055" y="192843"/>
                </a:lnTo>
                <a:lnTo>
                  <a:pt x="80063" y="191236"/>
                </a:lnTo>
                <a:lnTo>
                  <a:pt x="84322" y="189370"/>
                </a:lnTo>
                <a:lnTo>
                  <a:pt x="87162" y="187333"/>
                </a:lnTo>
                <a:lnTo>
                  <a:pt x="89055" y="185181"/>
                </a:lnTo>
                <a:lnTo>
                  <a:pt x="92841" y="178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9"/>
          <p:cNvSpPr/>
          <p:nvPr/>
        </p:nvSpPr>
        <p:spPr>
          <a:xfrm>
            <a:off x="778668" y="2914984"/>
            <a:ext cx="171123" cy="298558"/>
          </a:xfrm>
          <a:custGeom>
            <a:avLst/>
            <a:gdLst/>
            <a:ahLst/>
            <a:cxnLst/>
            <a:rect l="0" t="0" r="0" b="0"/>
            <a:pathLst>
              <a:path w="171123" h="298558">
                <a:moveTo>
                  <a:pt x="0" y="28241"/>
                </a:moveTo>
                <a:lnTo>
                  <a:pt x="13001" y="28241"/>
                </a:lnTo>
                <a:lnTo>
                  <a:pt x="13430" y="27447"/>
                </a:lnTo>
                <a:lnTo>
                  <a:pt x="14175" y="22090"/>
                </a:lnTo>
                <a:lnTo>
                  <a:pt x="14283" y="29955"/>
                </a:lnTo>
                <a:lnTo>
                  <a:pt x="14288" y="72494"/>
                </a:lnTo>
                <a:lnTo>
                  <a:pt x="15082" y="75205"/>
                </a:lnTo>
                <a:lnTo>
                  <a:pt x="18080" y="80334"/>
                </a:lnTo>
                <a:lnTo>
                  <a:pt x="22059" y="85260"/>
                </a:lnTo>
                <a:lnTo>
                  <a:pt x="26473" y="90095"/>
                </a:lnTo>
                <a:lnTo>
                  <a:pt x="33420" y="97280"/>
                </a:lnTo>
                <a:lnTo>
                  <a:pt x="45255" y="109201"/>
                </a:lnTo>
                <a:lnTo>
                  <a:pt x="47633" y="110789"/>
                </a:lnTo>
                <a:lnTo>
                  <a:pt x="52391" y="112554"/>
                </a:lnTo>
                <a:lnTo>
                  <a:pt x="57152" y="113338"/>
                </a:lnTo>
                <a:lnTo>
                  <a:pt x="59532" y="113547"/>
                </a:lnTo>
                <a:lnTo>
                  <a:pt x="62707" y="113687"/>
                </a:lnTo>
                <a:lnTo>
                  <a:pt x="76177" y="113929"/>
                </a:lnTo>
                <a:lnTo>
                  <a:pt x="79360" y="113147"/>
                </a:lnTo>
                <a:lnTo>
                  <a:pt x="83863" y="111832"/>
                </a:lnTo>
                <a:lnTo>
                  <a:pt x="89246" y="110162"/>
                </a:lnTo>
                <a:lnTo>
                  <a:pt x="93629" y="108255"/>
                </a:lnTo>
                <a:lnTo>
                  <a:pt x="97344" y="106190"/>
                </a:lnTo>
                <a:lnTo>
                  <a:pt x="100615" y="104019"/>
                </a:lnTo>
                <a:lnTo>
                  <a:pt x="103589" y="101778"/>
                </a:lnTo>
                <a:lnTo>
                  <a:pt x="106366" y="99491"/>
                </a:lnTo>
                <a:lnTo>
                  <a:pt x="111568" y="94832"/>
                </a:lnTo>
                <a:lnTo>
                  <a:pt x="116525" y="90116"/>
                </a:lnTo>
                <a:lnTo>
                  <a:pt x="121375" y="83257"/>
                </a:lnTo>
                <a:lnTo>
                  <a:pt x="126176" y="74917"/>
                </a:lnTo>
                <a:lnTo>
                  <a:pt x="130955" y="65919"/>
                </a:lnTo>
                <a:lnTo>
                  <a:pt x="135725" y="58745"/>
                </a:lnTo>
                <a:lnTo>
                  <a:pt x="138109" y="55720"/>
                </a:lnTo>
                <a:lnTo>
                  <a:pt x="139698" y="52117"/>
                </a:lnTo>
                <a:lnTo>
                  <a:pt x="141463" y="43879"/>
                </a:lnTo>
                <a:lnTo>
                  <a:pt x="142248" y="34927"/>
                </a:lnTo>
                <a:lnTo>
                  <a:pt x="142457" y="30317"/>
                </a:lnTo>
                <a:lnTo>
                  <a:pt x="143390" y="26450"/>
                </a:lnTo>
                <a:lnTo>
                  <a:pt x="147702" y="17215"/>
                </a:lnTo>
                <a:lnTo>
                  <a:pt x="148989" y="11963"/>
                </a:lnTo>
                <a:lnTo>
                  <a:pt x="148539" y="10245"/>
                </a:lnTo>
                <a:lnTo>
                  <a:pt x="147445" y="9100"/>
                </a:lnTo>
                <a:lnTo>
                  <a:pt x="145921" y="8336"/>
                </a:lnTo>
                <a:lnTo>
                  <a:pt x="144906" y="7034"/>
                </a:lnTo>
                <a:lnTo>
                  <a:pt x="144229" y="5371"/>
                </a:lnTo>
                <a:lnTo>
                  <a:pt x="142955" y="0"/>
                </a:lnTo>
                <a:lnTo>
                  <a:pt x="139106" y="3557"/>
                </a:lnTo>
                <a:lnTo>
                  <a:pt x="137981" y="5435"/>
                </a:lnTo>
                <a:lnTo>
                  <a:pt x="136731" y="9638"/>
                </a:lnTo>
                <a:lnTo>
                  <a:pt x="135929" y="18804"/>
                </a:lnTo>
                <a:lnTo>
                  <a:pt x="135819" y="23517"/>
                </a:lnTo>
                <a:lnTo>
                  <a:pt x="137887" y="30375"/>
                </a:lnTo>
                <a:lnTo>
                  <a:pt x="140658" y="38714"/>
                </a:lnTo>
                <a:lnTo>
                  <a:pt x="141890" y="47712"/>
                </a:lnTo>
                <a:lnTo>
                  <a:pt x="142437" y="57003"/>
                </a:lnTo>
                <a:lnTo>
                  <a:pt x="142583" y="61703"/>
                </a:lnTo>
                <a:lnTo>
                  <a:pt x="143474" y="66424"/>
                </a:lnTo>
                <a:lnTo>
                  <a:pt x="144862" y="71159"/>
                </a:lnTo>
                <a:lnTo>
                  <a:pt x="146581" y="75903"/>
                </a:lnTo>
                <a:lnTo>
                  <a:pt x="147727" y="80653"/>
                </a:lnTo>
                <a:lnTo>
                  <a:pt x="148491" y="85407"/>
                </a:lnTo>
                <a:lnTo>
                  <a:pt x="149000" y="90164"/>
                </a:lnTo>
                <a:lnTo>
                  <a:pt x="150134" y="94923"/>
                </a:lnTo>
                <a:lnTo>
                  <a:pt x="151683" y="99683"/>
                </a:lnTo>
                <a:lnTo>
                  <a:pt x="153510" y="104444"/>
                </a:lnTo>
                <a:lnTo>
                  <a:pt x="155521" y="109205"/>
                </a:lnTo>
                <a:lnTo>
                  <a:pt x="157656" y="113967"/>
                </a:lnTo>
                <a:lnTo>
                  <a:pt x="159873" y="118729"/>
                </a:lnTo>
                <a:lnTo>
                  <a:pt x="161351" y="124285"/>
                </a:lnTo>
                <a:lnTo>
                  <a:pt x="162336" y="130370"/>
                </a:lnTo>
                <a:lnTo>
                  <a:pt x="162993" y="136808"/>
                </a:lnTo>
                <a:lnTo>
                  <a:pt x="164224" y="142688"/>
                </a:lnTo>
                <a:lnTo>
                  <a:pt x="165839" y="148195"/>
                </a:lnTo>
                <a:lnTo>
                  <a:pt x="167710" y="153454"/>
                </a:lnTo>
                <a:lnTo>
                  <a:pt x="168956" y="159341"/>
                </a:lnTo>
                <a:lnTo>
                  <a:pt x="169788" y="165647"/>
                </a:lnTo>
                <a:lnTo>
                  <a:pt x="170342" y="172232"/>
                </a:lnTo>
                <a:lnTo>
                  <a:pt x="170711" y="178210"/>
                </a:lnTo>
                <a:lnTo>
                  <a:pt x="171122" y="189085"/>
                </a:lnTo>
                <a:lnTo>
                  <a:pt x="170438" y="194208"/>
                </a:lnTo>
                <a:lnTo>
                  <a:pt x="169188" y="199210"/>
                </a:lnTo>
                <a:lnTo>
                  <a:pt x="167561" y="204133"/>
                </a:lnTo>
                <a:lnTo>
                  <a:pt x="166476" y="209796"/>
                </a:lnTo>
                <a:lnTo>
                  <a:pt x="165753" y="215952"/>
                </a:lnTo>
                <a:lnTo>
                  <a:pt x="165271" y="222438"/>
                </a:lnTo>
                <a:lnTo>
                  <a:pt x="163362" y="228349"/>
                </a:lnTo>
                <a:lnTo>
                  <a:pt x="160502" y="233878"/>
                </a:lnTo>
                <a:lnTo>
                  <a:pt x="157007" y="239151"/>
                </a:lnTo>
                <a:lnTo>
                  <a:pt x="154678" y="244253"/>
                </a:lnTo>
                <a:lnTo>
                  <a:pt x="153125" y="249243"/>
                </a:lnTo>
                <a:lnTo>
                  <a:pt x="152090" y="254157"/>
                </a:lnTo>
                <a:lnTo>
                  <a:pt x="149812" y="258226"/>
                </a:lnTo>
                <a:lnTo>
                  <a:pt x="146706" y="261733"/>
                </a:lnTo>
                <a:lnTo>
                  <a:pt x="143048" y="264865"/>
                </a:lnTo>
                <a:lnTo>
                  <a:pt x="139022" y="268540"/>
                </a:lnTo>
                <a:lnTo>
                  <a:pt x="126564" y="280504"/>
                </a:lnTo>
                <a:lnTo>
                  <a:pt x="120280" y="286672"/>
                </a:lnTo>
                <a:lnTo>
                  <a:pt x="117493" y="288634"/>
                </a:lnTo>
                <a:lnTo>
                  <a:pt x="112280" y="290815"/>
                </a:lnTo>
                <a:lnTo>
                  <a:pt x="108984" y="292190"/>
                </a:lnTo>
                <a:lnTo>
                  <a:pt x="105200" y="293901"/>
                </a:lnTo>
                <a:lnTo>
                  <a:pt x="101090" y="295835"/>
                </a:lnTo>
                <a:lnTo>
                  <a:pt x="97556" y="297124"/>
                </a:lnTo>
                <a:lnTo>
                  <a:pt x="94406" y="297984"/>
                </a:lnTo>
                <a:lnTo>
                  <a:pt x="91512" y="298557"/>
                </a:lnTo>
                <a:lnTo>
                  <a:pt x="88790" y="298145"/>
                </a:lnTo>
                <a:lnTo>
                  <a:pt x="86181" y="297077"/>
                </a:lnTo>
                <a:lnTo>
                  <a:pt x="83648" y="295571"/>
                </a:lnTo>
                <a:lnTo>
                  <a:pt x="80371" y="294567"/>
                </a:lnTo>
                <a:lnTo>
                  <a:pt x="76600" y="293898"/>
                </a:lnTo>
                <a:lnTo>
                  <a:pt x="72498" y="293452"/>
                </a:lnTo>
                <a:lnTo>
                  <a:pt x="68969" y="292360"/>
                </a:lnTo>
                <a:lnTo>
                  <a:pt x="65823" y="290839"/>
                </a:lnTo>
                <a:lnTo>
                  <a:pt x="62932" y="289031"/>
                </a:lnTo>
                <a:lnTo>
                  <a:pt x="57603" y="284906"/>
                </a:lnTo>
                <a:lnTo>
                  <a:pt x="55071" y="282695"/>
                </a:lnTo>
                <a:lnTo>
                  <a:pt x="50141" y="276004"/>
                </a:lnTo>
                <a:lnTo>
                  <a:pt x="47715" y="271997"/>
                </a:lnTo>
                <a:lnTo>
                  <a:pt x="44510" y="267739"/>
                </a:lnTo>
                <a:lnTo>
                  <a:pt x="40786" y="263312"/>
                </a:lnTo>
                <a:lnTo>
                  <a:pt x="28575" y="2496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0"/>
          <p:cNvSpPr/>
          <p:nvPr/>
        </p:nvSpPr>
        <p:spPr>
          <a:xfrm>
            <a:off x="1050131" y="2886164"/>
            <a:ext cx="178595" cy="35630"/>
          </a:xfrm>
          <a:custGeom>
            <a:avLst/>
            <a:gdLst/>
            <a:ahLst/>
            <a:cxnLst/>
            <a:rect l="0" t="0" r="0" b="0"/>
            <a:pathLst>
              <a:path w="178595" h="35630">
                <a:moveTo>
                  <a:pt x="0" y="35629"/>
                </a:moveTo>
                <a:lnTo>
                  <a:pt x="6150" y="29478"/>
                </a:lnTo>
                <a:lnTo>
                  <a:pt x="10935" y="28927"/>
                </a:lnTo>
                <a:lnTo>
                  <a:pt x="14434" y="28780"/>
                </a:lnTo>
                <a:lnTo>
                  <a:pt x="17560" y="27888"/>
                </a:lnTo>
                <a:lnTo>
                  <a:pt x="20438" y="26500"/>
                </a:lnTo>
                <a:lnTo>
                  <a:pt x="23150" y="24780"/>
                </a:lnTo>
                <a:lnTo>
                  <a:pt x="25752" y="23634"/>
                </a:lnTo>
                <a:lnTo>
                  <a:pt x="28281" y="22870"/>
                </a:lnTo>
                <a:lnTo>
                  <a:pt x="30760" y="22360"/>
                </a:lnTo>
                <a:lnTo>
                  <a:pt x="34000" y="21227"/>
                </a:lnTo>
                <a:lnTo>
                  <a:pt x="37748" y="19678"/>
                </a:lnTo>
                <a:lnTo>
                  <a:pt x="41834" y="17851"/>
                </a:lnTo>
                <a:lnTo>
                  <a:pt x="46145" y="16634"/>
                </a:lnTo>
                <a:lnTo>
                  <a:pt x="50607" y="15822"/>
                </a:lnTo>
                <a:lnTo>
                  <a:pt x="55169" y="15280"/>
                </a:lnTo>
                <a:lnTo>
                  <a:pt x="59798" y="14126"/>
                </a:lnTo>
                <a:lnTo>
                  <a:pt x="64472" y="12562"/>
                </a:lnTo>
                <a:lnTo>
                  <a:pt x="69175" y="10727"/>
                </a:lnTo>
                <a:lnTo>
                  <a:pt x="74692" y="9502"/>
                </a:lnTo>
                <a:lnTo>
                  <a:pt x="80751" y="8686"/>
                </a:lnTo>
                <a:lnTo>
                  <a:pt x="87171" y="8142"/>
                </a:lnTo>
                <a:lnTo>
                  <a:pt x="93039" y="7780"/>
                </a:lnTo>
                <a:lnTo>
                  <a:pt x="103792" y="7377"/>
                </a:lnTo>
                <a:lnTo>
                  <a:pt x="108882" y="6475"/>
                </a:lnTo>
                <a:lnTo>
                  <a:pt x="113863" y="5081"/>
                </a:lnTo>
                <a:lnTo>
                  <a:pt x="118771" y="3357"/>
                </a:lnTo>
                <a:lnTo>
                  <a:pt x="123631" y="2209"/>
                </a:lnTo>
                <a:lnTo>
                  <a:pt x="128458" y="1442"/>
                </a:lnTo>
                <a:lnTo>
                  <a:pt x="133264" y="932"/>
                </a:lnTo>
                <a:lnTo>
                  <a:pt x="138055" y="591"/>
                </a:lnTo>
                <a:lnTo>
                  <a:pt x="142836" y="364"/>
                </a:lnTo>
                <a:lnTo>
                  <a:pt x="155034" y="45"/>
                </a:lnTo>
                <a:lnTo>
                  <a:pt x="158125" y="0"/>
                </a:lnTo>
                <a:lnTo>
                  <a:pt x="160979" y="764"/>
                </a:lnTo>
                <a:lnTo>
                  <a:pt x="163676" y="2067"/>
                </a:lnTo>
                <a:lnTo>
                  <a:pt x="166267" y="3729"/>
                </a:lnTo>
                <a:lnTo>
                  <a:pt x="168788" y="4838"/>
                </a:lnTo>
                <a:lnTo>
                  <a:pt x="171263" y="5577"/>
                </a:lnTo>
                <a:lnTo>
                  <a:pt x="173706" y="6069"/>
                </a:lnTo>
                <a:lnTo>
                  <a:pt x="175335" y="7191"/>
                </a:lnTo>
                <a:lnTo>
                  <a:pt x="176421" y="8733"/>
                </a:lnTo>
                <a:lnTo>
                  <a:pt x="178594" y="1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1"/>
          <p:cNvSpPr/>
          <p:nvPr/>
        </p:nvSpPr>
        <p:spPr>
          <a:xfrm>
            <a:off x="1100137" y="2964656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26943" y="7144"/>
                </a:lnTo>
                <a:lnTo>
                  <a:pt x="31456" y="6350"/>
                </a:lnTo>
                <a:lnTo>
                  <a:pt x="36052" y="5027"/>
                </a:lnTo>
                <a:lnTo>
                  <a:pt x="40703" y="3351"/>
                </a:lnTo>
                <a:lnTo>
                  <a:pt x="45392" y="2234"/>
                </a:lnTo>
                <a:lnTo>
                  <a:pt x="50105" y="1489"/>
                </a:lnTo>
                <a:lnTo>
                  <a:pt x="54835" y="993"/>
                </a:lnTo>
                <a:lnTo>
                  <a:pt x="59575" y="662"/>
                </a:lnTo>
                <a:lnTo>
                  <a:pt x="64323" y="441"/>
                </a:lnTo>
                <a:lnTo>
                  <a:pt x="74626" y="196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2"/>
          <p:cNvSpPr/>
          <p:nvPr/>
        </p:nvSpPr>
        <p:spPr>
          <a:xfrm>
            <a:off x="1396059" y="2886075"/>
            <a:ext cx="111273" cy="7144"/>
          </a:xfrm>
          <a:custGeom>
            <a:avLst/>
            <a:gdLst/>
            <a:ahLst/>
            <a:cxnLst/>
            <a:rect l="0" t="0" r="0" b="0"/>
            <a:pathLst>
              <a:path w="111273" h="7144">
                <a:moveTo>
                  <a:pt x="4116" y="7143"/>
                </a:moveTo>
                <a:lnTo>
                  <a:pt x="0" y="7143"/>
                </a:lnTo>
                <a:lnTo>
                  <a:pt x="1757" y="7143"/>
                </a:lnTo>
                <a:lnTo>
                  <a:pt x="2543" y="6350"/>
                </a:lnTo>
                <a:lnTo>
                  <a:pt x="3067" y="5027"/>
                </a:lnTo>
                <a:lnTo>
                  <a:pt x="3909" y="992"/>
                </a:lnTo>
                <a:lnTo>
                  <a:pt x="4771" y="662"/>
                </a:lnTo>
                <a:lnTo>
                  <a:pt x="6140" y="441"/>
                </a:lnTo>
                <a:lnTo>
                  <a:pt x="7846" y="294"/>
                </a:lnTo>
                <a:lnTo>
                  <a:pt x="9778" y="196"/>
                </a:lnTo>
                <a:lnTo>
                  <a:pt x="14040" y="87"/>
                </a:lnTo>
                <a:lnTo>
                  <a:pt x="35082" y="2"/>
                </a:lnTo>
                <a:lnTo>
                  <a:pt x="37460" y="795"/>
                </a:lnTo>
                <a:lnTo>
                  <a:pt x="39839" y="2117"/>
                </a:lnTo>
                <a:lnTo>
                  <a:pt x="42219" y="3793"/>
                </a:lnTo>
                <a:lnTo>
                  <a:pt x="45393" y="4909"/>
                </a:lnTo>
                <a:lnTo>
                  <a:pt x="49096" y="5654"/>
                </a:lnTo>
                <a:lnTo>
                  <a:pt x="53153" y="6150"/>
                </a:lnTo>
                <a:lnTo>
                  <a:pt x="57444" y="5688"/>
                </a:lnTo>
                <a:lnTo>
                  <a:pt x="61893" y="4585"/>
                </a:lnTo>
                <a:lnTo>
                  <a:pt x="66446" y="3057"/>
                </a:lnTo>
                <a:lnTo>
                  <a:pt x="71069" y="2038"/>
                </a:lnTo>
                <a:lnTo>
                  <a:pt x="75739" y="1358"/>
                </a:lnTo>
                <a:lnTo>
                  <a:pt x="80440" y="905"/>
                </a:lnTo>
                <a:lnTo>
                  <a:pt x="84367" y="603"/>
                </a:lnTo>
                <a:lnTo>
                  <a:pt x="87779" y="402"/>
                </a:lnTo>
                <a:lnTo>
                  <a:pt x="93687" y="179"/>
                </a:lnTo>
                <a:lnTo>
                  <a:pt x="101475" y="52"/>
                </a:lnTo>
                <a:lnTo>
                  <a:pt x="1112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3"/>
          <p:cNvSpPr/>
          <p:nvPr/>
        </p:nvSpPr>
        <p:spPr>
          <a:xfrm>
            <a:off x="1614513" y="2764657"/>
            <a:ext cx="156803" cy="250003"/>
          </a:xfrm>
          <a:custGeom>
            <a:avLst/>
            <a:gdLst/>
            <a:ahLst/>
            <a:cxnLst/>
            <a:rect l="0" t="0" r="0" b="0"/>
            <a:pathLst>
              <a:path w="156803" h="250003">
                <a:moveTo>
                  <a:pt x="121418" y="14261"/>
                </a:moveTo>
                <a:lnTo>
                  <a:pt x="121418" y="7143"/>
                </a:lnTo>
                <a:lnTo>
                  <a:pt x="93776" y="7118"/>
                </a:lnTo>
                <a:lnTo>
                  <a:pt x="90290" y="7911"/>
                </a:lnTo>
                <a:lnTo>
                  <a:pt x="87172" y="9234"/>
                </a:lnTo>
                <a:lnTo>
                  <a:pt x="84300" y="10910"/>
                </a:lnTo>
                <a:lnTo>
                  <a:pt x="80798" y="12027"/>
                </a:lnTo>
                <a:lnTo>
                  <a:pt x="76875" y="12772"/>
                </a:lnTo>
                <a:lnTo>
                  <a:pt x="72673" y="13268"/>
                </a:lnTo>
                <a:lnTo>
                  <a:pt x="68283" y="13599"/>
                </a:lnTo>
                <a:lnTo>
                  <a:pt x="63770" y="13820"/>
                </a:lnTo>
                <a:lnTo>
                  <a:pt x="59173" y="13967"/>
                </a:lnTo>
                <a:lnTo>
                  <a:pt x="55315" y="13271"/>
                </a:lnTo>
                <a:lnTo>
                  <a:pt x="51950" y="12014"/>
                </a:lnTo>
                <a:lnTo>
                  <a:pt x="48912" y="10382"/>
                </a:lnTo>
                <a:lnTo>
                  <a:pt x="45299" y="9294"/>
                </a:lnTo>
                <a:lnTo>
                  <a:pt x="41303" y="8568"/>
                </a:lnTo>
                <a:lnTo>
                  <a:pt x="31068" y="7404"/>
                </a:lnTo>
                <a:lnTo>
                  <a:pt x="27552" y="5128"/>
                </a:lnTo>
                <a:lnTo>
                  <a:pt x="25503" y="3410"/>
                </a:lnTo>
                <a:lnTo>
                  <a:pt x="23343" y="2265"/>
                </a:lnTo>
                <a:lnTo>
                  <a:pt x="18827" y="992"/>
                </a:lnTo>
                <a:lnTo>
                  <a:pt x="14380" y="0"/>
                </a:lnTo>
                <a:lnTo>
                  <a:pt x="14268" y="7251"/>
                </a:lnTo>
                <a:lnTo>
                  <a:pt x="14262" y="30035"/>
                </a:lnTo>
                <a:lnTo>
                  <a:pt x="12145" y="37412"/>
                </a:lnTo>
                <a:lnTo>
                  <a:pt x="10469" y="41601"/>
                </a:lnTo>
                <a:lnTo>
                  <a:pt x="9352" y="45981"/>
                </a:lnTo>
                <a:lnTo>
                  <a:pt x="8607" y="50489"/>
                </a:lnTo>
                <a:lnTo>
                  <a:pt x="8111" y="55082"/>
                </a:lnTo>
                <a:lnTo>
                  <a:pt x="7780" y="59731"/>
                </a:lnTo>
                <a:lnTo>
                  <a:pt x="7559" y="64418"/>
                </a:lnTo>
                <a:lnTo>
                  <a:pt x="7314" y="73860"/>
                </a:lnTo>
                <a:lnTo>
                  <a:pt x="7205" y="83347"/>
                </a:lnTo>
                <a:lnTo>
                  <a:pt x="6382" y="87306"/>
                </a:lnTo>
                <a:lnTo>
                  <a:pt x="3351" y="93822"/>
                </a:lnTo>
                <a:lnTo>
                  <a:pt x="1475" y="101480"/>
                </a:lnTo>
                <a:lnTo>
                  <a:pt x="975" y="105745"/>
                </a:lnTo>
                <a:lnTo>
                  <a:pt x="419" y="112600"/>
                </a:lnTo>
                <a:lnTo>
                  <a:pt x="0" y="120901"/>
                </a:lnTo>
                <a:lnTo>
                  <a:pt x="2102" y="121188"/>
                </a:lnTo>
                <a:lnTo>
                  <a:pt x="6127" y="121372"/>
                </a:lnTo>
                <a:lnTo>
                  <a:pt x="13182" y="121414"/>
                </a:lnTo>
                <a:lnTo>
                  <a:pt x="17734" y="117624"/>
                </a:lnTo>
                <a:lnTo>
                  <a:pt x="19751" y="116507"/>
                </a:lnTo>
                <a:lnTo>
                  <a:pt x="24110" y="115267"/>
                </a:lnTo>
                <a:lnTo>
                  <a:pt x="27177" y="114142"/>
                </a:lnTo>
                <a:lnTo>
                  <a:pt x="30810" y="112598"/>
                </a:lnTo>
                <a:lnTo>
                  <a:pt x="34818" y="110776"/>
                </a:lnTo>
                <a:lnTo>
                  <a:pt x="39079" y="109560"/>
                </a:lnTo>
                <a:lnTo>
                  <a:pt x="43506" y="108750"/>
                </a:lnTo>
                <a:lnTo>
                  <a:pt x="48045" y="108210"/>
                </a:lnTo>
                <a:lnTo>
                  <a:pt x="51865" y="107056"/>
                </a:lnTo>
                <a:lnTo>
                  <a:pt x="55206" y="105493"/>
                </a:lnTo>
                <a:lnTo>
                  <a:pt x="58226" y="103658"/>
                </a:lnTo>
                <a:lnTo>
                  <a:pt x="62622" y="102434"/>
                </a:lnTo>
                <a:lnTo>
                  <a:pt x="67933" y="101618"/>
                </a:lnTo>
                <a:lnTo>
                  <a:pt x="73855" y="101074"/>
                </a:lnTo>
                <a:lnTo>
                  <a:pt x="78597" y="100712"/>
                </a:lnTo>
                <a:lnTo>
                  <a:pt x="85982" y="100309"/>
                </a:lnTo>
                <a:lnTo>
                  <a:pt x="94027" y="100129"/>
                </a:lnTo>
                <a:lnTo>
                  <a:pt x="98395" y="100082"/>
                </a:lnTo>
                <a:lnTo>
                  <a:pt x="102894" y="100844"/>
                </a:lnTo>
                <a:lnTo>
                  <a:pt x="107481" y="102145"/>
                </a:lnTo>
                <a:lnTo>
                  <a:pt x="112127" y="103807"/>
                </a:lnTo>
                <a:lnTo>
                  <a:pt x="116811" y="105708"/>
                </a:lnTo>
                <a:lnTo>
                  <a:pt x="121522" y="107770"/>
                </a:lnTo>
                <a:lnTo>
                  <a:pt x="126249" y="109938"/>
                </a:lnTo>
                <a:lnTo>
                  <a:pt x="130195" y="112177"/>
                </a:lnTo>
                <a:lnTo>
                  <a:pt x="133620" y="114463"/>
                </a:lnTo>
                <a:lnTo>
                  <a:pt x="136696" y="116781"/>
                </a:lnTo>
                <a:lnTo>
                  <a:pt x="139541" y="119914"/>
                </a:lnTo>
                <a:lnTo>
                  <a:pt x="142231" y="123590"/>
                </a:lnTo>
                <a:lnTo>
                  <a:pt x="146543" y="131115"/>
                </a:lnTo>
                <a:lnTo>
                  <a:pt x="149764" y="140607"/>
                </a:lnTo>
                <a:lnTo>
                  <a:pt x="151428" y="144529"/>
                </a:lnTo>
                <a:lnTo>
                  <a:pt x="153331" y="148732"/>
                </a:lnTo>
                <a:lnTo>
                  <a:pt x="154599" y="153121"/>
                </a:lnTo>
                <a:lnTo>
                  <a:pt x="155445" y="157634"/>
                </a:lnTo>
                <a:lnTo>
                  <a:pt x="156009" y="162231"/>
                </a:lnTo>
                <a:lnTo>
                  <a:pt x="156385" y="166883"/>
                </a:lnTo>
                <a:lnTo>
                  <a:pt x="156635" y="171571"/>
                </a:lnTo>
                <a:lnTo>
                  <a:pt x="156802" y="176284"/>
                </a:lnTo>
                <a:lnTo>
                  <a:pt x="156120" y="181014"/>
                </a:lnTo>
                <a:lnTo>
                  <a:pt x="154871" y="185755"/>
                </a:lnTo>
                <a:lnTo>
                  <a:pt x="153245" y="190503"/>
                </a:lnTo>
                <a:lnTo>
                  <a:pt x="150574" y="195256"/>
                </a:lnTo>
                <a:lnTo>
                  <a:pt x="147205" y="200012"/>
                </a:lnTo>
                <a:lnTo>
                  <a:pt x="143372" y="204770"/>
                </a:lnTo>
                <a:lnTo>
                  <a:pt x="140022" y="209530"/>
                </a:lnTo>
                <a:lnTo>
                  <a:pt x="136996" y="214290"/>
                </a:lnTo>
                <a:lnTo>
                  <a:pt x="134184" y="219051"/>
                </a:lnTo>
                <a:lnTo>
                  <a:pt x="129929" y="223019"/>
                </a:lnTo>
                <a:lnTo>
                  <a:pt x="124711" y="226458"/>
                </a:lnTo>
                <a:lnTo>
                  <a:pt x="118850" y="229545"/>
                </a:lnTo>
                <a:lnTo>
                  <a:pt x="114150" y="232396"/>
                </a:lnTo>
                <a:lnTo>
                  <a:pt x="110223" y="235091"/>
                </a:lnTo>
                <a:lnTo>
                  <a:pt x="106811" y="237681"/>
                </a:lnTo>
                <a:lnTo>
                  <a:pt x="102948" y="240202"/>
                </a:lnTo>
                <a:lnTo>
                  <a:pt x="98786" y="242676"/>
                </a:lnTo>
                <a:lnTo>
                  <a:pt x="94424" y="245119"/>
                </a:lnTo>
                <a:lnTo>
                  <a:pt x="90722" y="246747"/>
                </a:lnTo>
                <a:lnTo>
                  <a:pt x="87460" y="247833"/>
                </a:lnTo>
                <a:lnTo>
                  <a:pt x="84492" y="248557"/>
                </a:lnTo>
                <a:lnTo>
                  <a:pt x="80925" y="249040"/>
                </a:lnTo>
                <a:lnTo>
                  <a:pt x="76960" y="249362"/>
                </a:lnTo>
                <a:lnTo>
                  <a:pt x="69115" y="249719"/>
                </a:lnTo>
                <a:lnTo>
                  <a:pt x="62983" y="249878"/>
                </a:lnTo>
                <a:lnTo>
                  <a:pt x="38125" y="250002"/>
                </a:lnTo>
                <a:lnTo>
                  <a:pt x="36521" y="249209"/>
                </a:lnTo>
                <a:lnTo>
                  <a:pt x="32621" y="246212"/>
                </a:lnTo>
                <a:lnTo>
                  <a:pt x="29756" y="243854"/>
                </a:lnTo>
                <a:lnTo>
                  <a:pt x="26969" y="243303"/>
                </a:lnTo>
                <a:lnTo>
                  <a:pt x="22504" y="242948"/>
                </a:lnTo>
                <a:lnTo>
                  <a:pt x="22138" y="242125"/>
                </a:lnTo>
                <a:lnTo>
                  <a:pt x="21405" y="23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4"/>
          <p:cNvSpPr/>
          <p:nvPr/>
        </p:nvSpPr>
        <p:spPr>
          <a:xfrm>
            <a:off x="1857375" y="2821807"/>
            <a:ext cx="178594" cy="149994"/>
          </a:xfrm>
          <a:custGeom>
            <a:avLst/>
            <a:gdLst/>
            <a:ahLst/>
            <a:cxnLst/>
            <a:rect l="0" t="0" r="0" b="0"/>
            <a:pathLst>
              <a:path w="178594" h="149994">
                <a:moveTo>
                  <a:pt x="0" y="7118"/>
                </a:moveTo>
                <a:lnTo>
                  <a:pt x="3792" y="3325"/>
                </a:lnTo>
                <a:lnTo>
                  <a:pt x="5703" y="2208"/>
                </a:lnTo>
                <a:lnTo>
                  <a:pt x="9943" y="967"/>
                </a:lnTo>
                <a:lnTo>
                  <a:pt x="14223" y="170"/>
                </a:lnTo>
                <a:lnTo>
                  <a:pt x="19736" y="32"/>
                </a:lnTo>
                <a:lnTo>
                  <a:pt x="24117" y="0"/>
                </a:lnTo>
                <a:lnTo>
                  <a:pt x="26397" y="785"/>
                </a:lnTo>
                <a:lnTo>
                  <a:pt x="31046" y="3774"/>
                </a:lnTo>
                <a:lnTo>
                  <a:pt x="35758" y="5632"/>
                </a:lnTo>
                <a:lnTo>
                  <a:pt x="38126" y="6127"/>
                </a:lnTo>
                <a:lnTo>
                  <a:pt x="42874" y="8794"/>
                </a:lnTo>
                <a:lnTo>
                  <a:pt x="45251" y="10616"/>
                </a:lnTo>
                <a:lnTo>
                  <a:pt x="47630" y="13419"/>
                </a:lnTo>
                <a:lnTo>
                  <a:pt x="50009" y="16874"/>
                </a:lnTo>
                <a:lnTo>
                  <a:pt x="52389" y="20766"/>
                </a:lnTo>
                <a:lnTo>
                  <a:pt x="54770" y="24154"/>
                </a:lnTo>
                <a:lnTo>
                  <a:pt x="57151" y="27206"/>
                </a:lnTo>
                <a:lnTo>
                  <a:pt x="59532" y="30035"/>
                </a:lnTo>
                <a:lnTo>
                  <a:pt x="61912" y="32715"/>
                </a:lnTo>
                <a:lnTo>
                  <a:pt x="66675" y="37809"/>
                </a:lnTo>
                <a:lnTo>
                  <a:pt x="77611" y="48931"/>
                </a:lnTo>
                <a:lnTo>
                  <a:pt x="81109" y="53250"/>
                </a:lnTo>
                <a:lnTo>
                  <a:pt x="84235" y="57716"/>
                </a:lnTo>
                <a:lnTo>
                  <a:pt x="87113" y="62281"/>
                </a:lnTo>
                <a:lnTo>
                  <a:pt x="89825" y="66912"/>
                </a:lnTo>
                <a:lnTo>
                  <a:pt x="92427" y="71587"/>
                </a:lnTo>
                <a:lnTo>
                  <a:pt x="94955" y="76291"/>
                </a:lnTo>
                <a:lnTo>
                  <a:pt x="98228" y="80221"/>
                </a:lnTo>
                <a:lnTo>
                  <a:pt x="101998" y="83634"/>
                </a:lnTo>
                <a:lnTo>
                  <a:pt x="106098" y="86704"/>
                </a:lnTo>
                <a:lnTo>
                  <a:pt x="109626" y="90337"/>
                </a:lnTo>
                <a:lnTo>
                  <a:pt x="112771" y="94347"/>
                </a:lnTo>
                <a:lnTo>
                  <a:pt x="115662" y="98608"/>
                </a:lnTo>
                <a:lnTo>
                  <a:pt x="118383" y="102243"/>
                </a:lnTo>
                <a:lnTo>
                  <a:pt x="120990" y="105459"/>
                </a:lnTo>
                <a:lnTo>
                  <a:pt x="123523" y="108397"/>
                </a:lnTo>
                <a:lnTo>
                  <a:pt x="126004" y="111150"/>
                </a:lnTo>
                <a:lnTo>
                  <a:pt x="130879" y="116325"/>
                </a:lnTo>
                <a:lnTo>
                  <a:pt x="142863" y="128518"/>
                </a:lnTo>
                <a:lnTo>
                  <a:pt x="152397" y="138078"/>
                </a:lnTo>
                <a:lnTo>
                  <a:pt x="155573" y="140462"/>
                </a:lnTo>
                <a:lnTo>
                  <a:pt x="159278" y="142845"/>
                </a:lnTo>
                <a:lnTo>
                  <a:pt x="163335" y="145228"/>
                </a:lnTo>
                <a:lnTo>
                  <a:pt x="166834" y="146816"/>
                </a:lnTo>
                <a:lnTo>
                  <a:pt x="169960" y="147875"/>
                </a:lnTo>
                <a:lnTo>
                  <a:pt x="178593" y="14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15"/>
          <p:cNvSpPr/>
          <p:nvPr/>
        </p:nvSpPr>
        <p:spPr>
          <a:xfrm>
            <a:off x="1878806" y="2828925"/>
            <a:ext cx="142876" cy="178594"/>
          </a:xfrm>
          <a:custGeom>
            <a:avLst/>
            <a:gdLst/>
            <a:ahLst/>
            <a:cxnLst/>
            <a:rect l="0" t="0" r="0" b="0"/>
            <a:pathLst>
              <a:path w="142876" h="178594">
                <a:moveTo>
                  <a:pt x="142875" y="0"/>
                </a:moveTo>
                <a:lnTo>
                  <a:pt x="139083" y="0"/>
                </a:lnTo>
                <a:lnTo>
                  <a:pt x="137965" y="793"/>
                </a:lnTo>
                <a:lnTo>
                  <a:pt x="137220" y="2116"/>
                </a:lnTo>
                <a:lnTo>
                  <a:pt x="136724" y="3792"/>
                </a:lnTo>
                <a:lnTo>
                  <a:pt x="134056" y="7771"/>
                </a:lnTo>
                <a:lnTo>
                  <a:pt x="130224" y="12184"/>
                </a:lnTo>
                <a:lnTo>
                  <a:pt x="125875" y="16792"/>
                </a:lnTo>
                <a:lnTo>
                  <a:pt x="123604" y="19926"/>
                </a:lnTo>
                <a:lnTo>
                  <a:pt x="121297" y="23603"/>
                </a:lnTo>
                <a:lnTo>
                  <a:pt x="118964" y="27641"/>
                </a:lnTo>
                <a:lnTo>
                  <a:pt x="115822" y="31921"/>
                </a:lnTo>
                <a:lnTo>
                  <a:pt x="112139" y="36362"/>
                </a:lnTo>
                <a:lnTo>
                  <a:pt x="108097" y="40910"/>
                </a:lnTo>
                <a:lnTo>
                  <a:pt x="99372" y="50196"/>
                </a:lnTo>
                <a:lnTo>
                  <a:pt x="94823" y="54896"/>
                </a:lnTo>
                <a:lnTo>
                  <a:pt x="90997" y="59616"/>
                </a:lnTo>
                <a:lnTo>
                  <a:pt x="87652" y="64350"/>
                </a:lnTo>
                <a:lnTo>
                  <a:pt x="84628" y="69093"/>
                </a:lnTo>
                <a:lnTo>
                  <a:pt x="81025" y="73843"/>
                </a:lnTo>
                <a:lnTo>
                  <a:pt x="77035" y="78598"/>
                </a:lnTo>
                <a:lnTo>
                  <a:pt x="72788" y="83354"/>
                </a:lnTo>
                <a:lnTo>
                  <a:pt x="63835" y="92873"/>
                </a:lnTo>
                <a:lnTo>
                  <a:pt x="45153" y="111919"/>
                </a:lnTo>
                <a:lnTo>
                  <a:pt x="40421" y="117475"/>
                </a:lnTo>
                <a:lnTo>
                  <a:pt x="35678" y="123560"/>
                </a:lnTo>
                <a:lnTo>
                  <a:pt x="30929" y="129998"/>
                </a:lnTo>
                <a:lnTo>
                  <a:pt x="26970" y="135084"/>
                </a:lnTo>
                <a:lnTo>
                  <a:pt x="23536" y="139269"/>
                </a:lnTo>
                <a:lnTo>
                  <a:pt x="20453" y="142852"/>
                </a:lnTo>
                <a:lnTo>
                  <a:pt x="17604" y="146034"/>
                </a:lnTo>
                <a:lnTo>
                  <a:pt x="12322" y="151687"/>
                </a:lnTo>
                <a:lnTo>
                  <a:pt x="10596" y="154306"/>
                </a:lnTo>
                <a:lnTo>
                  <a:pt x="8678" y="159332"/>
                </a:lnTo>
                <a:lnTo>
                  <a:pt x="5709" y="164212"/>
                </a:lnTo>
                <a:lnTo>
                  <a:pt x="1128" y="170020"/>
                </a:lnTo>
                <a:lnTo>
                  <a:pt x="501" y="172931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6"/>
          <p:cNvSpPr/>
          <p:nvPr/>
        </p:nvSpPr>
        <p:spPr>
          <a:xfrm>
            <a:off x="2150268" y="2893218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7"/>
          <p:cNvSpPr/>
          <p:nvPr/>
        </p:nvSpPr>
        <p:spPr>
          <a:xfrm>
            <a:off x="2314575" y="2807493"/>
            <a:ext cx="42863" cy="171451"/>
          </a:xfrm>
          <a:custGeom>
            <a:avLst/>
            <a:gdLst/>
            <a:ahLst/>
            <a:cxnLst/>
            <a:rect l="0" t="0" r="0" b="0"/>
            <a:pathLst>
              <a:path w="42863" h="171451">
                <a:moveTo>
                  <a:pt x="0" y="0"/>
                </a:moveTo>
                <a:lnTo>
                  <a:pt x="6150" y="0"/>
                </a:lnTo>
                <a:lnTo>
                  <a:pt x="6481" y="794"/>
                </a:lnTo>
                <a:lnTo>
                  <a:pt x="6947" y="5704"/>
                </a:lnTo>
                <a:lnTo>
                  <a:pt x="7056" y="9943"/>
                </a:lnTo>
                <a:lnTo>
                  <a:pt x="7117" y="16793"/>
                </a:lnTo>
                <a:lnTo>
                  <a:pt x="7920" y="19133"/>
                </a:lnTo>
                <a:lnTo>
                  <a:pt x="9249" y="21487"/>
                </a:lnTo>
                <a:lnTo>
                  <a:pt x="10928" y="23849"/>
                </a:lnTo>
                <a:lnTo>
                  <a:pt x="12048" y="27012"/>
                </a:lnTo>
                <a:lnTo>
                  <a:pt x="12794" y="30708"/>
                </a:lnTo>
                <a:lnTo>
                  <a:pt x="13292" y="34760"/>
                </a:lnTo>
                <a:lnTo>
                  <a:pt x="13624" y="38255"/>
                </a:lnTo>
                <a:lnTo>
                  <a:pt x="13845" y="41378"/>
                </a:lnTo>
                <a:lnTo>
                  <a:pt x="13992" y="44254"/>
                </a:lnTo>
                <a:lnTo>
                  <a:pt x="14884" y="47759"/>
                </a:lnTo>
                <a:lnTo>
                  <a:pt x="16273" y="51684"/>
                </a:lnTo>
                <a:lnTo>
                  <a:pt x="17992" y="55887"/>
                </a:lnTo>
                <a:lnTo>
                  <a:pt x="19138" y="60277"/>
                </a:lnTo>
                <a:lnTo>
                  <a:pt x="19903" y="64791"/>
                </a:lnTo>
                <a:lnTo>
                  <a:pt x="20412" y="69388"/>
                </a:lnTo>
                <a:lnTo>
                  <a:pt x="20751" y="73246"/>
                </a:lnTo>
                <a:lnTo>
                  <a:pt x="20978" y="76612"/>
                </a:lnTo>
                <a:lnTo>
                  <a:pt x="21129" y="79650"/>
                </a:lnTo>
                <a:lnTo>
                  <a:pt x="22023" y="83262"/>
                </a:lnTo>
                <a:lnTo>
                  <a:pt x="23413" y="87258"/>
                </a:lnTo>
                <a:lnTo>
                  <a:pt x="25134" y="91510"/>
                </a:lnTo>
                <a:lnTo>
                  <a:pt x="26281" y="95932"/>
                </a:lnTo>
                <a:lnTo>
                  <a:pt x="27045" y="100467"/>
                </a:lnTo>
                <a:lnTo>
                  <a:pt x="27555" y="105078"/>
                </a:lnTo>
                <a:lnTo>
                  <a:pt x="27895" y="108946"/>
                </a:lnTo>
                <a:lnTo>
                  <a:pt x="28121" y="112318"/>
                </a:lnTo>
                <a:lnTo>
                  <a:pt x="28273" y="115360"/>
                </a:lnTo>
                <a:lnTo>
                  <a:pt x="28440" y="122973"/>
                </a:lnTo>
                <a:lnTo>
                  <a:pt x="28548" y="137004"/>
                </a:lnTo>
                <a:lnTo>
                  <a:pt x="29351" y="139755"/>
                </a:lnTo>
                <a:lnTo>
                  <a:pt x="30679" y="142382"/>
                </a:lnTo>
                <a:lnTo>
                  <a:pt x="32359" y="144928"/>
                </a:lnTo>
                <a:lnTo>
                  <a:pt x="32685" y="147419"/>
                </a:lnTo>
                <a:lnTo>
                  <a:pt x="32109" y="149873"/>
                </a:lnTo>
                <a:lnTo>
                  <a:pt x="30931" y="152303"/>
                </a:lnTo>
                <a:lnTo>
                  <a:pt x="30939" y="154717"/>
                </a:lnTo>
                <a:lnTo>
                  <a:pt x="31738" y="157120"/>
                </a:lnTo>
                <a:lnTo>
                  <a:pt x="33065" y="159515"/>
                </a:lnTo>
                <a:lnTo>
                  <a:pt x="33949" y="161906"/>
                </a:lnTo>
                <a:lnTo>
                  <a:pt x="34932" y="166679"/>
                </a:lnTo>
                <a:lnTo>
                  <a:pt x="35988" y="168269"/>
                </a:lnTo>
                <a:lnTo>
                  <a:pt x="37486" y="169330"/>
                </a:lnTo>
                <a:lnTo>
                  <a:pt x="4286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8"/>
          <p:cNvSpPr/>
          <p:nvPr/>
        </p:nvSpPr>
        <p:spPr>
          <a:xfrm>
            <a:off x="2467895" y="2786063"/>
            <a:ext cx="138134" cy="211063"/>
          </a:xfrm>
          <a:custGeom>
            <a:avLst/>
            <a:gdLst/>
            <a:ahLst/>
            <a:cxnLst/>
            <a:rect l="0" t="0" r="0" b="0"/>
            <a:pathLst>
              <a:path w="138134" h="211063">
                <a:moveTo>
                  <a:pt x="53848" y="14287"/>
                </a:moveTo>
                <a:lnTo>
                  <a:pt x="53848" y="8136"/>
                </a:lnTo>
                <a:lnTo>
                  <a:pt x="54642" y="7805"/>
                </a:lnTo>
                <a:lnTo>
                  <a:pt x="57641" y="7437"/>
                </a:lnTo>
                <a:lnTo>
                  <a:pt x="58758" y="6545"/>
                </a:lnTo>
                <a:lnTo>
                  <a:pt x="59503" y="5157"/>
                </a:lnTo>
                <a:lnTo>
                  <a:pt x="59999" y="3438"/>
                </a:lnTo>
                <a:lnTo>
                  <a:pt x="59536" y="2291"/>
                </a:lnTo>
                <a:lnTo>
                  <a:pt x="58434" y="1527"/>
                </a:lnTo>
                <a:lnTo>
                  <a:pt x="54754" y="301"/>
                </a:lnTo>
                <a:lnTo>
                  <a:pt x="52134" y="133"/>
                </a:lnTo>
                <a:lnTo>
                  <a:pt x="48324" y="59"/>
                </a:lnTo>
                <a:lnTo>
                  <a:pt x="29733" y="0"/>
                </a:lnTo>
                <a:lnTo>
                  <a:pt x="28246" y="793"/>
                </a:lnTo>
                <a:lnTo>
                  <a:pt x="27255" y="2116"/>
                </a:lnTo>
                <a:lnTo>
                  <a:pt x="26595" y="3791"/>
                </a:lnTo>
                <a:lnTo>
                  <a:pt x="23744" y="7770"/>
                </a:lnTo>
                <a:lnTo>
                  <a:pt x="19831" y="12184"/>
                </a:lnTo>
                <a:lnTo>
                  <a:pt x="15446" y="16792"/>
                </a:lnTo>
                <a:lnTo>
                  <a:pt x="8515" y="23848"/>
                </a:lnTo>
                <a:lnTo>
                  <a:pt x="6957" y="27011"/>
                </a:lnTo>
                <a:lnTo>
                  <a:pt x="5919" y="30707"/>
                </a:lnTo>
                <a:lnTo>
                  <a:pt x="5227" y="34759"/>
                </a:lnTo>
                <a:lnTo>
                  <a:pt x="3971" y="38253"/>
                </a:lnTo>
                <a:lnTo>
                  <a:pt x="460" y="44253"/>
                </a:lnTo>
                <a:lnTo>
                  <a:pt x="0" y="46964"/>
                </a:lnTo>
                <a:lnTo>
                  <a:pt x="487" y="49566"/>
                </a:lnTo>
                <a:lnTo>
                  <a:pt x="1605" y="52093"/>
                </a:lnTo>
                <a:lnTo>
                  <a:pt x="2351" y="55366"/>
                </a:lnTo>
                <a:lnTo>
                  <a:pt x="2848" y="59135"/>
                </a:lnTo>
                <a:lnTo>
                  <a:pt x="3179" y="63236"/>
                </a:lnTo>
                <a:lnTo>
                  <a:pt x="3400" y="66763"/>
                </a:lnTo>
                <a:lnTo>
                  <a:pt x="3646" y="72799"/>
                </a:lnTo>
                <a:lnTo>
                  <a:pt x="4505" y="75520"/>
                </a:lnTo>
                <a:lnTo>
                  <a:pt x="7576" y="80660"/>
                </a:lnTo>
                <a:lnTo>
                  <a:pt x="11587" y="85590"/>
                </a:lnTo>
                <a:lnTo>
                  <a:pt x="13768" y="88016"/>
                </a:lnTo>
                <a:lnTo>
                  <a:pt x="18308" y="92828"/>
                </a:lnTo>
                <a:lnTo>
                  <a:pt x="27690" y="102385"/>
                </a:lnTo>
                <a:lnTo>
                  <a:pt x="30059" y="103975"/>
                </a:lnTo>
                <a:lnTo>
                  <a:pt x="32433" y="105035"/>
                </a:lnTo>
                <a:lnTo>
                  <a:pt x="34809" y="105742"/>
                </a:lnTo>
                <a:lnTo>
                  <a:pt x="37980" y="107007"/>
                </a:lnTo>
                <a:lnTo>
                  <a:pt x="41682" y="108644"/>
                </a:lnTo>
                <a:lnTo>
                  <a:pt x="45738" y="110529"/>
                </a:lnTo>
                <a:lnTo>
                  <a:pt x="49235" y="112579"/>
                </a:lnTo>
                <a:lnTo>
                  <a:pt x="52360" y="114740"/>
                </a:lnTo>
                <a:lnTo>
                  <a:pt x="55237" y="116974"/>
                </a:lnTo>
                <a:lnTo>
                  <a:pt x="58743" y="118464"/>
                </a:lnTo>
                <a:lnTo>
                  <a:pt x="62668" y="119457"/>
                </a:lnTo>
                <a:lnTo>
                  <a:pt x="66872" y="120119"/>
                </a:lnTo>
                <a:lnTo>
                  <a:pt x="70468" y="121354"/>
                </a:lnTo>
                <a:lnTo>
                  <a:pt x="73659" y="122971"/>
                </a:lnTo>
                <a:lnTo>
                  <a:pt x="76581" y="124843"/>
                </a:lnTo>
                <a:lnTo>
                  <a:pt x="79322" y="126884"/>
                </a:lnTo>
                <a:lnTo>
                  <a:pt x="81943" y="129039"/>
                </a:lnTo>
                <a:lnTo>
                  <a:pt x="84485" y="131270"/>
                </a:lnTo>
                <a:lnTo>
                  <a:pt x="87766" y="133550"/>
                </a:lnTo>
                <a:lnTo>
                  <a:pt x="91541" y="135865"/>
                </a:lnTo>
                <a:lnTo>
                  <a:pt x="95646" y="138201"/>
                </a:lnTo>
                <a:lnTo>
                  <a:pt x="98382" y="140552"/>
                </a:lnTo>
                <a:lnTo>
                  <a:pt x="100206" y="142914"/>
                </a:lnTo>
                <a:lnTo>
                  <a:pt x="103027" y="147654"/>
                </a:lnTo>
                <a:lnTo>
                  <a:pt x="106926" y="152407"/>
                </a:lnTo>
                <a:lnTo>
                  <a:pt x="108284" y="154786"/>
                </a:lnTo>
                <a:lnTo>
                  <a:pt x="110988" y="162719"/>
                </a:lnTo>
                <a:lnTo>
                  <a:pt x="112579" y="166423"/>
                </a:lnTo>
                <a:lnTo>
                  <a:pt x="114433" y="170479"/>
                </a:lnTo>
                <a:lnTo>
                  <a:pt x="115669" y="173978"/>
                </a:lnTo>
                <a:lnTo>
                  <a:pt x="117043" y="179981"/>
                </a:lnTo>
                <a:lnTo>
                  <a:pt x="117654" y="185295"/>
                </a:lnTo>
                <a:lnTo>
                  <a:pt x="117816" y="187824"/>
                </a:lnTo>
                <a:lnTo>
                  <a:pt x="117131" y="190303"/>
                </a:lnTo>
                <a:lnTo>
                  <a:pt x="114253" y="195174"/>
                </a:lnTo>
                <a:lnTo>
                  <a:pt x="112375" y="196791"/>
                </a:lnTo>
                <a:lnTo>
                  <a:pt x="110328" y="197869"/>
                </a:lnTo>
                <a:lnTo>
                  <a:pt x="108171" y="198587"/>
                </a:lnTo>
                <a:lnTo>
                  <a:pt x="105938" y="199860"/>
                </a:lnTo>
                <a:lnTo>
                  <a:pt x="103656" y="201502"/>
                </a:lnTo>
                <a:lnTo>
                  <a:pt x="101341" y="203391"/>
                </a:lnTo>
                <a:lnTo>
                  <a:pt x="99004" y="204650"/>
                </a:lnTo>
                <a:lnTo>
                  <a:pt x="96652" y="205489"/>
                </a:lnTo>
                <a:lnTo>
                  <a:pt x="94290" y="206049"/>
                </a:lnTo>
                <a:lnTo>
                  <a:pt x="91922" y="207215"/>
                </a:lnTo>
                <a:lnTo>
                  <a:pt x="89550" y="208787"/>
                </a:lnTo>
                <a:lnTo>
                  <a:pt x="87174" y="210628"/>
                </a:lnTo>
                <a:lnTo>
                  <a:pt x="84003" y="211062"/>
                </a:lnTo>
                <a:lnTo>
                  <a:pt x="80301" y="210558"/>
                </a:lnTo>
                <a:lnTo>
                  <a:pt x="76246" y="209428"/>
                </a:lnTo>
                <a:lnTo>
                  <a:pt x="72749" y="208674"/>
                </a:lnTo>
                <a:lnTo>
                  <a:pt x="69624" y="208172"/>
                </a:lnTo>
                <a:lnTo>
                  <a:pt x="66747" y="207837"/>
                </a:lnTo>
                <a:lnTo>
                  <a:pt x="64034" y="207614"/>
                </a:lnTo>
                <a:lnTo>
                  <a:pt x="61433" y="207466"/>
                </a:lnTo>
                <a:lnTo>
                  <a:pt x="58905" y="207366"/>
                </a:lnTo>
                <a:lnTo>
                  <a:pt x="56426" y="206506"/>
                </a:lnTo>
                <a:lnTo>
                  <a:pt x="53979" y="205139"/>
                </a:lnTo>
                <a:lnTo>
                  <a:pt x="51554" y="203434"/>
                </a:lnTo>
                <a:lnTo>
                  <a:pt x="49144" y="201504"/>
                </a:lnTo>
                <a:lnTo>
                  <a:pt x="46743" y="199423"/>
                </a:lnTo>
                <a:lnTo>
                  <a:pt x="44349" y="197242"/>
                </a:lnTo>
                <a:lnTo>
                  <a:pt x="42753" y="194994"/>
                </a:lnTo>
                <a:lnTo>
                  <a:pt x="40980" y="190380"/>
                </a:lnTo>
                <a:lnTo>
                  <a:pt x="38075" y="185684"/>
                </a:lnTo>
                <a:lnTo>
                  <a:pt x="36189" y="183320"/>
                </a:lnTo>
                <a:lnTo>
                  <a:pt x="34932" y="180951"/>
                </a:lnTo>
                <a:lnTo>
                  <a:pt x="33535" y="176201"/>
                </a:lnTo>
                <a:lnTo>
                  <a:pt x="33956" y="173030"/>
                </a:lnTo>
                <a:lnTo>
                  <a:pt x="35030" y="169328"/>
                </a:lnTo>
                <a:lnTo>
                  <a:pt x="36540" y="165272"/>
                </a:lnTo>
                <a:lnTo>
                  <a:pt x="37547" y="161775"/>
                </a:lnTo>
                <a:lnTo>
                  <a:pt x="38666" y="155773"/>
                </a:lnTo>
                <a:lnTo>
                  <a:pt x="39163" y="150459"/>
                </a:lnTo>
                <a:lnTo>
                  <a:pt x="39296" y="147930"/>
                </a:lnTo>
                <a:lnTo>
                  <a:pt x="40178" y="144658"/>
                </a:lnTo>
                <a:lnTo>
                  <a:pt x="41560" y="140888"/>
                </a:lnTo>
                <a:lnTo>
                  <a:pt x="43274" y="136788"/>
                </a:lnTo>
                <a:lnTo>
                  <a:pt x="46005" y="133260"/>
                </a:lnTo>
                <a:lnTo>
                  <a:pt x="49413" y="130115"/>
                </a:lnTo>
                <a:lnTo>
                  <a:pt x="53273" y="127224"/>
                </a:lnTo>
                <a:lnTo>
                  <a:pt x="56640" y="123709"/>
                </a:lnTo>
                <a:lnTo>
                  <a:pt x="59678" y="119779"/>
                </a:lnTo>
                <a:lnTo>
                  <a:pt x="62497" y="115571"/>
                </a:lnTo>
                <a:lnTo>
                  <a:pt x="65964" y="111178"/>
                </a:lnTo>
                <a:lnTo>
                  <a:pt x="69863" y="106662"/>
                </a:lnTo>
                <a:lnTo>
                  <a:pt x="74050" y="102064"/>
                </a:lnTo>
                <a:lnTo>
                  <a:pt x="78429" y="98205"/>
                </a:lnTo>
                <a:lnTo>
                  <a:pt x="82935" y="94838"/>
                </a:lnTo>
                <a:lnTo>
                  <a:pt x="87527" y="91800"/>
                </a:lnTo>
                <a:lnTo>
                  <a:pt x="91382" y="88187"/>
                </a:lnTo>
                <a:lnTo>
                  <a:pt x="94746" y="84191"/>
                </a:lnTo>
                <a:lnTo>
                  <a:pt x="97782" y="79939"/>
                </a:lnTo>
                <a:lnTo>
                  <a:pt x="101394" y="75518"/>
                </a:lnTo>
                <a:lnTo>
                  <a:pt x="105389" y="70982"/>
                </a:lnTo>
                <a:lnTo>
                  <a:pt x="113268" y="62503"/>
                </a:lnTo>
                <a:lnTo>
                  <a:pt x="119415" y="56089"/>
                </a:lnTo>
                <a:lnTo>
                  <a:pt x="122166" y="52474"/>
                </a:lnTo>
                <a:lnTo>
                  <a:pt x="124793" y="48476"/>
                </a:lnTo>
                <a:lnTo>
                  <a:pt x="127339" y="44223"/>
                </a:lnTo>
                <a:lnTo>
                  <a:pt x="129829" y="40594"/>
                </a:lnTo>
                <a:lnTo>
                  <a:pt x="132284" y="37381"/>
                </a:lnTo>
                <a:lnTo>
                  <a:pt x="134714" y="34445"/>
                </a:lnTo>
                <a:lnTo>
                  <a:pt x="137413" y="29067"/>
                </a:lnTo>
                <a:lnTo>
                  <a:pt x="138133" y="26521"/>
                </a:lnTo>
                <a:lnTo>
                  <a:pt x="137819" y="24031"/>
                </a:lnTo>
                <a:lnTo>
                  <a:pt x="136817" y="21576"/>
                </a:lnTo>
                <a:lnTo>
                  <a:pt x="133586" y="16733"/>
                </a:lnTo>
                <a:lnTo>
                  <a:pt x="129504" y="11934"/>
                </a:lnTo>
                <a:lnTo>
                  <a:pt x="127304" y="10337"/>
                </a:lnTo>
                <a:lnTo>
                  <a:pt x="125044" y="9272"/>
                </a:lnTo>
                <a:lnTo>
                  <a:pt x="122743" y="8562"/>
                </a:lnTo>
                <a:lnTo>
                  <a:pt x="119622" y="8089"/>
                </a:lnTo>
                <a:lnTo>
                  <a:pt x="115954" y="7774"/>
                </a:lnTo>
                <a:lnTo>
                  <a:pt x="111921" y="7563"/>
                </a:lnTo>
                <a:lnTo>
                  <a:pt x="103206" y="7330"/>
                </a:lnTo>
                <a:lnTo>
                  <a:pt x="80884" y="7180"/>
                </a:lnTo>
                <a:lnTo>
                  <a:pt x="74253" y="7961"/>
                </a:lnTo>
                <a:lnTo>
                  <a:pt x="67452" y="9276"/>
                </a:lnTo>
                <a:lnTo>
                  <a:pt x="60536" y="10946"/>
                </a:lnTo>
                <a:lnTo>
                  <a:pt x="51957" y="13647"/>
                </a:lnTo>
                <a:lnTo>
                  <a:pt x="42268" y="17035"/>
                </a:lnTo>
                <a:lnTo>
                  <a:pt x="10986" y="285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9"/>
          <p:cNvSpPr/>
          <p:nvPr/>
        </p:nvSpPr>
        <p:spPr>
          <a:xfrm>
            <a:off x="539005" y="3157537"/>
            <a:ext cx="482552" cy="7145"/>
          </a:xfrm>
          <a:custGeom>
            <a:avLst/>
            <a:gdLst/>
            <a:ahLst/>
            <a:cxnLst/>
            <a:rect l="0" t="0" r="0" b="0"/>
            <a:pathLst>
              <a:path w="482552" h="7145">
                <a:moveTo>
                  <a:pt x="11063" y="0"/>
                </a:moveTo>
                <a:lnTo>
                  <a:pt x="0" y="0"/>
                </a:lnTo>
                <a:lnTo>
                  <a:pt x="19954" y="0"/>
                </a:lnTo>
                <a:lnTo>
                  <a:pt x="23341" y="794"/>
                </a:lnTo>
                <a:lnTo>
                  <a:pt x="27186" y="2117"/>
                </a:lnTo>
                <a:lnTo>
                  <a:pt x="31337" y="3792"/>
                </a:lnTo>
                <a:lnTo>
                  <a:pt x="35691" y="4909"/>
                </a:lnTo>
                <a:lnTo>
                  <a:pt x="40182" y="5654"/>
                </a:lnTo>
                <a:lnTo>
                  <a:pt x="44763" y="6151"/>
                </a:lnTo>
                <a:lnTo>
                  <a:pt x="50199" y="6482"/>
                </a:lnTo>
                <a:lnTo>
                  <a:pt x="62588" y="6849"/>
                </a:lnTo>
                <a:lnTo>
                  <a:pt x="112752" y="7127"/>
                </a:lnTo>
                <a:lnTo>
                  <a:pt x="48255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0"/>
          <p:cNvSpPr/>
          <p:nvPr/>
        </p:nvSpPr>
        <p:spPr>
          <a:xfrm>
            <a:off x="728749" y="3300413"/>
            <a:ext cx="235658" cy="157073"/>
          </a:xfrm>
          <a:custGeom>
            <a:avLst/>
            <a:gdLst/>
            <a:ahLst/>
            <a:cxnLst/>
            <a:rect l="0" t="0" r="0" b="0"/>
            <a:pathLst>
              <a:path w="235658" h="157073">
                <a:moveTo>
                  <a:pt x="7057" y="7143"/>
                </a:moveTo>
                <a:lnTo>
                  <a:pt x="0" y="7143"/>
                </a:lnTo>
                <a:lnTo>
                  <a:pt x="3731" y="3350"/>
                </a:lnTo>
                <a:lnTo>
                  <a:pt x="5633" y="2233"/>
                </a:lnTo>
                <a:lnTo>
                  <a:pt x="9864" y="992"/>
                </a:lnTo>
                <a:lnTo>
                  <a:pt x="16708" y="293"/>
                </a:lnTo>
                <a:lnTo>
                  <a:pt x="23517" y="130"/>
                </a:lnTo>
                <a:lnTo>
                  <a:pt x="79476" y="0"/>
                </a:lnTo>
                <a:lnTo>
                  <a:pt x="83117" y="793"/>
                </a:lnTo>
                <a:lnTo>
                  <a:pt x="87132" y="2116"/>
                </a:lnTo>
                <a:lnTo>
                  <a:pt x="91397" y="3791"/>
                </a:lnTo>
                <a:lnTo>
                  <a:pt x="98252" y="7770"/>
                </a:lnTo>
                <a:lnTo>
                  <a:pt x="101191" y="9942"/>
                </a:lnTo>
                <a:lnTo>
                  <a:pt x="102357" y="12184"/>
                </a:lnTo>
                <a:lnTo>
                  <a:pt x="102340" y="14473"/>
                </a:lnTo>
                <a:lnTo>
                  <a:pt x="101535" y="16791"/>
                </a:lnTo>
                <a:lnTo>
                  <a:pt x="100999" y="19925"/>
                </a:lnTo>
                <a:lnTo>
                  <a:pt x="100641" y="23602"/>
                </a:lnTo>
                <a:lnTo>
                  <a:pt x="100402" y="27640"/>
                </a:lnTo>
                <a:lnTo>
                  <a:pt x="99450" y="31920"/>
                </a:lnTo>
                <a:lnTo>
                  <a:pt x="98021" y="36361"/>
                </a:lnTo>
                <a:lnTo>
                  <a:pt x="96274" y="40909"/>
                </a:lnTo>
                <a:lnTo>
                  <a:pt x="92217" y="52313"/>
                </a:lnTo>
                <a:lnTo>
                  <a:pt x="90024" y="58687"/>
                </a:lnTo>
                <a:lnTo>
                  <a:pt x="86975" y="64525"/>
                </a:lnTo>
                <a:lnTo>
                  <a:pt x="83354" y="70004"/>
                </a:lnTo>
                <a:lnTo>
                  <a:pt x="79353" y="75244"/>
                </a:lnTo>
                <a:lnTo>
                  <a:pt x="75098" y="80325"/>
                </a:lnTo>
                <a:lnTo>
                  <a:pt x="70674" y="85299"/>
                </a:lnTo>
                <a:lnTo>
                  <a:pt x="66137" y="90204"/>
                </a:lnTo>
                <a:lnTo>
                  <a:pt x="62318" y="95061"/>
                </a:lnTo>
                <a:lnTo>
                  <a:pt x="58979" y="99886"/>
                </a:lnTo>
                <a:lnTo>
                  <a:pt x="55959" y="104690"/>
                </a:lnTo>
                <a:lnTo>
                  <a:pt x="52358" y="109481"/>
                </a:lnTo>
                <a:lnTo>
                  <a:pt x="48370" y="114262"/>
                </a:lnTo>
                <a:lnTo>
                  <a:pt x="40500" y="123014"/>
                </a:lnTo>
                <a:lnTo>
                  <a:pt x="34356" y="129549"/>
                </a:lnTo>
                <a:lnTo>
                  <a:pt x="32400" y="132403"/>
                </a:lnTo>
                <a:lnTo>
                  <a:pt x="31096" y="135100"/>
                </a:lnTo>
                <a:lnTo>
                  <a:pt x="30227" y="137691"/>
                </a:lnTo>
                <a:lnTo>
                  <a:pt x="28853" y="139419"/>
                </a:lnTo>
                <a:lnTo>
                  <a:pt x="27144" y="140571"/>
                </a:lnTo>
                <a:lnTo>
                  <a:pt x="25211" y="141338"/>
                </a:lnTo>
                <a:lnTo>
                  <a:pt x="24716" y="142644"/>
                </a:lnTo>
                <a:lnTo>
                  <a:pt x="25179" y="144308"/>
                </a:lnTo>
                <a:lnTo>
                  <a:pt x="27834" y="148890"/>
                </a:lnTo>
                <a:lnTo>
                  <a:pt x="28846" y="149266"/>
                </a:lnTo>
                <a:lnTo>
                  <a:pt x="32087" y="149684"/>
                </a:lnTo>
                <a:lnTo>
                  <a:pt x="34062" y="150589"/>
                </a:lnTo>
                <a:lnTo>
                  <a:pt x="38374" y="153711"/>
                </a:lnTo>
                <a:lnTo>
                  <a:pt x="41428" y="154861"/>
                </a:lnTo>
                <a:lnTo>
                  <a:pt x="45052" y="155628"/>
                </a:lnTo>
                <a:lnTo>
                  <a:pt x="49056" y="156139"/>
                </a:lnTo>
                <a:lnTo>
                  <a:pt x="55621" y="156707"/>
                </a:lnTo>
                <a:lnTo>
                  <a:pt x="61978" y="156960"/>
                </a:lnTo>
                <a:lnTo>
                  <a:pt x="70096" y="157072"/>
                </a:lnTo>
                <a:lnTo>
                  <a:pt x="75276" y="156308"/>
                </a:lnTo>
                <a:lnTo>
                  <a:pt x="81112" y="155005"/>
                </a:lnTo>
                <a:lnTo>
                  <a:pt x="87383" y="153343"/>
                </a:lnTo>
                <a:lnTo>
                  <a:pt x="93945" y="152235"/>
                </a:lnTo>
                <a:lnTo>
                  <a:pt x="100701" y="151496"/>
                </a:lnTo>
                <a:lnTo>
                  <a:pt x="107586" y="151003"/>
                </a:lnTo>
                <a:lnTo>
                  <a:pt x="114558" y="149881"/>
                </a:lnTo>
                <a:lnTo>
                  <a:pt x="121587" y="148339"/>
                </a:lnTo>
                <a:lnTo>
                  <a:pt x="181320" y="133251"/>
                </a:lnTo>
                <a:lnTo>
                  <a:pt x="189907" y="130902"/>
                </a:lnTo>
                <a:lnTo>
                  <a:pt x="205798" y="126176"/>
                </a:lnTo>
                <a:lnTo>
                  <a:pt x="212576" y="123805"/>
                </a:lnTo>
                <a:lnTo>
                  <a:pt x="218682" y="121430"/>
                </a:lnTo>
                <a:lnTo>
                  <a:pt x="235657" y="1142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1"/>
          <p:cNvSpPr/>
          <p:nvPr/>
        </p:nvSpPr>
        <p:spPr>
          <a:xfrm>
            <a:off x="1621639" y="3100387"/>
            <a:ext cx="257168" cy="14289"/>
          </a:xfrm>
          <a:custGeom>
            <a:avLst/>
            <a:gdLst/>
            <a:ahLst/>
            <a:cxnLst/>
            <a:rect l="0" t="0" r="0" b="0"/>
            <a:pathLst>
              <a:path w="257168" h="14289">
                <a:moveTo>
                  <a:pt x="21423" y="14288"/>
                </a:moveTo>
                <a:lnTo>
                  <a:pt x="11480" y="14288"/>
                </a:lnTo>
                <a:lnTo>
                  <a:pt x="10032" y="13494"/>
                </a:lnTo>
                <a:lnTo>
                  <a:pt x="9066" y="12171"/>
                </a:lnTo>
                <a:lnTo>
                  <a:pt x="8423" y="10495"/>
                </a:lnTo>
                <a:lnTo>
                  <a:pt x="7200" y="9378"/>
                </a:lnTo>
                <a:lnTo>
                  <a:pt x="5591" y="8633"/>
                </a:lnTo>
                <a:lnTo>
                  <a:pt x="319" y="7231"/>
                </a:lnTo>
                <a:lnTo>
                  <a:pt x="210" y="7996"/>
                </a:lnTo>
                <a:lnTo>
                  <a:pt x="137" y="9299"/>
                </a:lnTo>
                <a:lnTo>
                  <a:pt x="0" y="13996"/>
                </a:lnTo>
                <a:lnTo>
                  <a:pt x="7268" y="14270"/>
                </a:lnTo>
                <a:lnTo>
                  <a:pt x="107569" y="14288"/>
                </a:lnTo>
                <a:lnTo>
                  <a:pt x="114573" y="13494"/>
                </a:lnTo>
                <a:lnTo>
                  <a:pt x="121623" y="12171"/>
                </a:lnTo>
                <a:lnTo>
                  <a:pt x="128704" y="10495"/>
                </a:lnTo>
                <a:lnTo>
                  <a:pt x="135806" y="9378"/>
                </a:lnTo>
                <a:lnTo>
                  <a:pt x="142922" y="8633"/>
                </a:lnTo>
                <a:lnTo>
                  <a:pt x="150048" y="8137"/>
                </a:lnTo>
                <a:lnTo>
                  <a:pt x="157179" y="7806"/>
                </a:lnTo>
                <a:lnTo>
                  <a:pt x="171453" y="7438"/>
                </a:lnTo>
                <a:lnTo>
                  <a:pt x="214305" y="7170"/>
                </a:lnTo>
                <a:lnTo>
                  <a:pt x="220655" y="6367"/>
                </a:lnTo>
                <a:lnTo>
                  <a:pt x="226476" y="5039"/>
                </a:lnTo>
                <a:lnTo>
                  <a:pt x="231943" y="3359"/>
                </a:lnTo>
                <a:lnTo>
                  <a:pt x="237176" y="2239"/>
                </a:lnTo>
                <a:lnTo>
                  <a:pt x="242252" y="1493"/>
                </a:lnTo>
                <a:lnTo>
                  <a:pt x="25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2"/>
          <p:cNvSpPr/>
          <p:nvPr/>
        </p:nvSpPr>
        <p:spPr>
          <a:xfrm>
            <a:off x="1664493" y="3229069"/>
            <a:ext cx="235745" cy="106061"/>
          </a:xfrm>
          <a:custGeom>
            <a:avLst/>
            <a:gdLst/>
            <a:ahLst/>
            <a:cxnLst/>
            <a:rect l="0" t="0" r="0" b="0"/>
            <a:pathLst>
              <a:path w="235745" h="106061">
                <a:moveTo>
                  <a:pt x="0" y="21337"/>
                </a:moveTo>
                <a:lnTo>
                  <a:pt x="0" y="17545"/>
                </a:lnTo>
                <a:lnTo>
                  <a:pt x="794" y="16427"/>
                </a:lnTo>
                <a:lnTo>
                  <a:pt x="2117" y="15683"/>
                </a:lnTo>
                <a:lnTo>
                  <a:pt x="5704" y="14855"/>
                </a:lnTo>
                <a:lnTo>
                  <a:pt x="9943" y="14487"/>
                </a:lnTo>
                <a:lnTo>
                  <a:pt x="16590" y="12207"/>
                </a:lnTo>
                <a:lnTo>
                  <a:pt x="20585" y="10488"/>
                </a:lnTo>
                <a:lnTo>
                  <a:pt x="24836" y="9342"/>
                </a:lnTo>
                <a:lnTo>
                  <a:pt x="29258" y="8577"/>
                </a:lnTo>
                <a:lnTo>
                  <a:pt x="33793" y="8068"/>
                </a:lnTo>
                <a:lnTo>
                  <a:pt x="40948" y="5385"/>
                </a:lnTo>
                <a:lnTo>
                  <a:pt x="43968" y="3559"/>
                </a:lnTo>
                <a:lnTo>
                  <a:pt x="48362" y="2341"/>
                </a:lnTo>
                <a:lnTo>
                  <a:pt x="53673" y="1529"/>
                </a:lnTo>
                <a:lnTo>
                  <a:pt x="59594" y="988"/>
                </a:lnTo>
                <a:lnTo>
                  <a:pt x="65130" y="627"/>
                </a:lnTo>
                <a:lnTo>
                  <a:pt x="75513" y="226"/>
                </a:lnTo>
                <a:lnTo>
                  <a:pt x="90284" y="0"/>
                </a:lnTo>
                <a:lnTo>
                  <a:pt x="95115" y="763"/>
                </a:lnTo>
                <a:lnTo>
                  <a:pt x="99922" y="2064"/>
                </a:lnTo>
                <a:lnTo>
                  <a:pt x="104715" y="3726"/>
                </a:lnTo>
                <a:lnTo>
                  <a:pt x="108704" y="4834"/>
                </a:lnTo>
                <a:lnTo>
                  <a:pt x="115253" y="6064"/>
                </a:lnTo>
                <a:lnTo>
                  <a:pt x="120809" y="8728"/>
                </a:lnTo>
                <a:lnTo>
                  <a:pt x="123402" y="10550"/>
                </a:lnTo>
                <a:lnTo>
                  <a:pt x="125924" y="12558"/>
                </a:lnTo>
                <a:lnTo>
                  <a:pt x="128400" y="14690"/>
                </a:lnTo>
                <a:lnTo>
                  <a:pt x="130844" y="16906"/>
                </a:lnTo>
                <a:lnTo>
                  <a:pt x="132473" y="19177"/>
                </a:lnTo>
                <a:lnTo>
                  <a:pt x="133559" y="21484"/>
                </a:lnTo>
                <a:lnTo>
                  <a:pt x="134283" y="23816"/>
                </a:lnTo>
                <a:lnTo>
                  <a:pt x="134766" y="26165"/>
                </a:lnTo>
                <a:lnTo>
                  <a:pt x="135088" y="28524"/>
                </a:lnTo>
                <a:lnTo>
                  <a:pt x="135302" y="30891"/>
                </a:lnTo>
                <a:lnTo>
                  <a:pt x="134652" y="33262"/>
                </a:lnTo>
                <a:lnTo>
                  <a:pt x="133424" y="35637"/>
                </a:lnTo>
                <a:lnTo>
                  <a:pt x="131812" y="38014"/>
                </a:lnTo>
                <a:lnTo>
                  <a:pt x="129943" y="41186"/>
                </a:lnTo>
                <a:lnTo>
                  <a:pt x="127904" y="44888"/>
                </a:lnTo>
                <a:lnTo>
                  <a:pt x="125751" y="48944"/>
                </a:lnTo>
                <a:lnTo>
                  <a:pt x="123521" y="52442"/>
                </a:lnTo>
                <a:lnTo>
                  <a:pt x="121241" y="55567"/>
                </a:lnTo>
                <a:lnTo>
                  <a:pt x="118928" y="58445"/>
                </a:lnTo>
                <a:lnTo>
                  <a:pt x="115798" y="61156"/>
                </a:lnTo>
                <a:lnTo>
                  <a:pt x="112124" y="63759"/>
                </a:lnTo>
                <a:lnTo>
                  <a:pt x="108087" y="66286"/>
                </a:lnTo>
                <a:lnTo>
                  <a:pt x="104602" y="68766"/>
                </a:lnTo>
                <a:lnTo>
                  <a:pt x="101485" y="71212"/>
                </a:lnTo>
                <a:lnTo>
                  <a:pt x="98613" y="73637"/>
                </a:lnTo>
                <a:lnTo>
                  <a:pt x="95904" y="76047"/>
                </a:lnTo>
                <a:lnTo>
                  <a:pt x="90778" y="80842"/>
                </a:lnTo>
                <a:lnTo>
                  <a:pt x="89094" y="83232"/>
                </a:lnTo>
                <a:lnTo>
                  <a:pt x="87971" y="85619"/>
                </a:lnTo>
                <a:lnTo>
                  <a:pt x="86169" y="91361"/>
                </a:lnTo>
                <a:lnTo>
                  <a:pt x="85923" y="94263"/>
                </a:lnTo>
                <a:lnTo>
                  <a:pt x="85764" y="98801"/>
                </a:lnTo>
                <a:lnTo>
                  <a:pt x="86545" y="99173"/>
                </a:lnTo>
                <a:lnTo>
                  <a:pt x="91880" y="99820"/>
                </a:lnTo>
                <a:lnTo>
                  <a:pt x="94546" y="101991"/>
                </a:lnTo>
                <a:lnTo>
                  <a:pt x="96368" y="103681"/>
                </a:lnTo>
                <a:lnTo>
                  <a:pt x="99171" y="104808"/>
                </a:lnTo>
                <a:lnTo>
                  <a:pt x="106518" y="106060"/>
                </a:lnTo>
                <a:lnTo>
                  <a:pt x="110699" y="105601"/>
                </a:lnTo>
                <a:lnTo>
                  <a:pt x="115075" y="104500"/>
                </a:lnTo>
                <a:lnTo>
                  <a:pt x="119579" y="102972"/>
                </a:lnTo>
                <a:lnTo>
                  <a:pt x="124963" y="101954"/>
                </a:lnTo>
                <a:lnTo>
                  <a:pt x="130934" y="101276"/>
                </a:lnTo>
                <a:lnTo>
                  <a:pt x="137296" y="100823"/>
                </a:lnTo>
                <a:lnTo>
                  <a:pt x="143918" y="98934"/>
                </a:lnTo>
                <a:lnTo>
                  <a:pt x="150714" y="96087"/>
                </a:lnTo>
                <a:lnTo>
                  <a:pt x="157626" y="92601"/>
                </a:lnTo>
                <a:lnTo>
                  <a:pt x="165409" y="89484"/>
                </a:lnTo>
                <a:lnTo>
                  <a:pt x="173773" y="86612"/>
                </a:lnTo>
                <a:lnTo>
                  <a:pt x="182524" y="83904"/>
                </a:lnTo>
                <a:lnTo>
                  <a:pt x="192326" y="81304"/>
                </a:lnTo>
                <a:lnTo>
                  <a:pt x="235744" y="71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3"/>
          <p:cNvSpPr/>
          <p:nvPr/>
        </p:nvSpPr>
        <p:spPr>
          <a:xfrm>
            <a:off x="2407530" y="3064668"/>
            <a:ext cx="228514" cy="14289"/>
          </a:xfrm>
          <a:custGeom>
            <a:avLst/>
            <a:gdLst/>
            <a:ahLst/>
            <a:cxnLst/>
            <a:rect l="0" t="0" r="0" b="0"/>
            <a:pathLst>
              <a:path w="228514" h="14289">
                <a:moveTo>
                  <a:pt x="7057" y="14288"/>
                </a:moveTo>
                <a:lnTo>
                  <a:pt x="0" y="14288"/>
                </a:lnTo>
                <a:lnTo>
                  <a:pt x="23824" y="14288"/>
                </a:lnTo>
                <a:lnTo>
                  <a:pt x="27760" y="13494"/>
                </a:lnTo>
                <a:lnTo>
                  <a:pt x="32765" y="12171"/>
                </a:lnTo>
                <a:lnTo>
                  <a:pt x="38483" y="10496"/>
                </a:lnTo>
                <a:lnTo>
                  <a:pt x="43883" y="9378"/>
                </a:lnTo>
                <a:lnTo>
                  <a:pt x="49070" y="8634"/>
                </a:lnTo>
                <a:lnTo>
                  <a:pt x="54116" y="8137"/>
                </a:lnTo>
                <a:lnTo>
                  <a:pt x="59861" y="7806"/>
                </a:lnTo>
                <a:lnTo>
                  <a:pt x="72594" y="7438"/>
                </a:lnTo>
                <a:lnTo>
                  <a:pt x="79323" y="6546"/>
                </a:lnTo>
                <a:lnTo>
                  <a:pt x="86191" y="5158"/>
                </a:lnTo>
                <a:lnTo>
                  <a:pt x="93150" y="3439"/>
                </a:lnTo>
                <a:lnTo>
                  <a:pt x="100171" y="2293"/>
                </a:lnTo>
                <a:lnTo>
                  <a:pt x="107233" y="1528"/>
                </a:lnTo>
                <a:lnTo>
                  <a:pt x="114323" y="1019"/>
                </a:lnTo>
                <a:lnTo>
                  <a:pt x="121430" y="680"/>
                </a:lnTo>
                <a:lnTo>
                  <a:pt x="135677" y="302"/>
                </a:lnTo>
                <a:lnTo>
                  <a:pt x="172359" y="27"/>
                </a:lnTo>
                <a:lnTo>
                  <a:pt x="2285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24"/>
          <p:cNvSpPr/>
          <p:nvPr/>
        </p:nvSpPr>
        <p:spPr>
          <a:xfrm>
            <a:off x="2464593" y="3171851"/>
            <a:ext cx="178595" cy="121410"/>
          </a:xfrm>
          <a:custGeom>
            <a:avLst/>
            <a:gdLst/>
            <a:ahLst/>
            <a:cxnLst/>
            <a:rect l="0" t="0" r="0" b="0"/>
            <a:pathLst>
              <a:path w="178595" h="121410">
                <a:moveTo>
                  <a:pt x="0" y="14261"/>
                </a:moveTo>
                <a:lnTo>
                  <a:pt x="3793" y="10469"/>
                </a:lnTo>
                <a:lnTo>
                  <a:pt x="6497" y="9352"/>
                </a:lnTo>
                <a:lnTo>
                  <a:pt x="9888" y="8607"/>
                </a:lnTo>
                <a:lnTo>
                  <a:pt x="13736" y="8110"/>
                </a:lnTo>
                <a:lnTo>
                  <a:pt x="17888" y="7779"/>
                </a:lnTo>
                <a:lnTo>
                  <a:pt x="22244" y="7559"/>
                </a:lnTo>
                <a:lnTo>
                  <a:pt x="26736" y="7412"/>
                </a:lnTo>
                <a:lnTo>
                  <a:pt x="31318" y="6520"/>
                </a:lnTo>
                <a:lnTo>
                  <a:pt x="35960" y="5131"/>
                </a:lnTo>
                <a:lnTo>
                  <a:pt x="40642" y="3412"/>
                </a:lnTo>
                <a:lnTo>
                  <a:pt x="45351" y="2266"/>
                </a:lnTo>
                <a:lnTo>
                  <a:pt x="50078" y="1502"/>
                </a:lnTo>
                <a:lnTo>
                  <a:pt x="54816" y="992"/>
                </a:lnTo>
                <a:lnTo>
                  <a:pt x="59563" y="653"/>
                </a:lnTo>
                <a:lnTo>
                  <a:pt x="64315" y="426"/>
                </a:lnTo>
                <a:lnTo>
                  <a:pt x="76471" y="108"/>
                </a:lnTo>
                <a:lnTo>
                  <a:pt x="91482" y="0"/>
                </a:lnTo>
                <a:lnTo>
                  <a:pt x="95119" y="785"/>
                </a:lnTo>
                <a:lnTo>
                  <a:pt x="98338" y="2102"/>
                </a:lnTo>
                <a:lnTo>
                  <a:pt x="105415" y="6127"/>
                </a:lnTo>
                <a:lnTo>
                  <a:pt x="108499" y="8794"/>
                </a:lnTo>
                <a:lnTo>
                  <a:pt x="110433" y="10616"/>
                </a:lnTo>
                <a:lnTo>
                  <a:pt x="110928" y="12625"/>
                </a:lnTo>
                <a:lnTo>
                  <a:pt x="110465" y="14758"/>
                </a:lnTo>
                <a:lnTo>
                  <a:pt x="109362" y="16973"/>
                </a:lnTo>
                <a:lnTo>
                  <a:pt x="108627" y="19244"/>
                </a:lnTo>
                <a:lnTo>
                  <a:pt x="108137" y="21552"/>
                </a:lnTo>
                <a:lnTo>
                  <a:pt x="107810" y="23884"/>
                </a:lnTo>
                <a:lnTo>
                  <a:pt x="106798" y="27026"/>
                </a:lnTo>
                <a:lnTo>
                  <a:pt x="105330" y="30709"/>
                </a:lnTo>
                <a:lnTo>
                  <a:pt x="103558" y="34751"/>
                </a:lnTo>
                <a:lnTo>
                  <a:pt x="100789" y="38240"/>
                </a:lnTo>
                <a:lnTo>
                  <a:pt x="97355" y="41359"/>
                </a:lnTo>
                <a:lnTo>
                  <a:pt x="93478" y="44233"/>
                </a:lnTo>
                <a:lnTo>
                  <a:pt x="90100" y="46942"/>
                </a:lnTo>
                <a:lnTo>
                  <a:pt x="87054" y="49542"/>
                </a:lnTo>
                <a:lnTo>
                  <a:pt x="84230" y="52069"/>
                </a:lnTo>
                <a:lnTo>
                  <a:pt x="80760" y="54548"/>
                </a:lnTo>
                <a:lnTo>
                  <a:pt x="76859" y="56994"/>
                </a:lnTo>
                <a:lnTo>
                  <a:pt x="72671" y="59419"/>
                </a:lnTo>
                <a:lnTo>
                  <a:pt x="69085" y="62622"/>
                </a:lnTo>
                <a:lnTo>
                  <a:pt x="65900" y="66346"/>
                </a:lnTo>
                <a:lnTo>
                  <a:pt x="62984" y="70415"/>
                </a:lnTo>
                <a:lnTo>
                  <a:pt x="59452" y="73922"/>
                </a:lnTo>
                <a:lnTo>
                  <a:pt x="55509" y="77054"/>
                </a:lnTo>
                <a:lnTo>
                  <a:pt x="51294" y="79935"/>
                </a:lnTo>
                <a:lnTo>
                  <a:pt x="47690" y="83444"/>
                </a:lnTo>
                <a:lnTo>
                  <a:pt x="44493" y="87370"/>
                </a:lnTo>
                <a:lnTo>
                  <a:pt x="41568" y="91576"/>
                </a:lnTo>
                <a:lnTo>
                  <a:pt x="38825" y="95173"/>
                </a:lnTo>
                <a:lnTo>
                  <a:pt x="36202" y="98365"/>
                </a:lnTo>
                <a:lnTo>
                  <a:pt x="33660" y="101286"/>
                </a:lnTo>
                <a:lnTo>
                  <a:pt x="31171" y="103234"/>
                </a:lnTo>
                <a:lnTo>
                  <a:pt x="26289" y="105398"/>
                </a:lnTo>
                <a:lnTo>
                  <a:pt x="24670" y="106769"/>
                </a:lnTo>
                <a:lnTo>
                  <a:pt x="23591" y="108477"/>
                </a:lnTo>
                <a:lnTo>
                  <a:pt x="21858" y="113129"/>
                </a:lnTo>
                <a:lnTo>
                  <a:pt x="21621" y="115881"/>
                </a:lnTo>
                <a:lnTo>
                  <a:pt x="21469" y="120324"/>
                </a:lnTo>
                <a:lnTo>
                  <a:pt x="22250" y="120688"/>
                </a:lnTo>
                <a:lnTo>
                  <a:pt x="27142" y="121201"/>
                </a:lnTo>
                <a:lnTo>
                  <a:pt x="31378" y="121321"/>
                </a:lnTo>
                <a:lnTo>
                  <a:pt x="49073" y="121409"/>
                </a:lnTo>
                <a:lnTo>
                  <a:pt x="52559" y="120618"/>
                </a:lnTo>
                <a:lnTo>
                  <a:pt x="55677" y="119297"/>
                </a:lnTo>
                <a:lnTo>
                  <a:pt x="58549" y="117623"/>
                </a:lnTo>
                <a:lnTo>
                  <a:pt x="62052" y="116506"/>
                </a:lnTo>
                <a:lnTo>
                  <a:pt x="65974" y="115762"/>
                </a:lnTo>
                <a:lnTo>
                  <a:pt x="70177" y="115266"/>
                </a:lnTo>
                <a:lnTo>
                  <a:pt x="74566" y="114935"/>
                </a:lnTo>
                <a:lnTo>
                  <a:pt x="79080" y="114715"/>
                </a:lnTo>
                <a:lnTo>
                  <a:pt x="83676" y="114568"/>
                </a:lnTo>
                <a:lnTo>
                  <a:pt x="88328" y="113676"/>
                </a:lnTo>
                <a:lnTo>
                  <a:pt x="93017" y="112288"/>
                </a:lnTo>
                <a:lnTo>
                  <a:pt x="97730" y="110568"/>
                </a:lnTo>
                <a:lnTo>
                  <a:pt x="102459" y="109422"/>
                </a:lnTo>
                <a:lnTo>
                  <a:pt x="107200" y="108658"/>
                </a:lnTo>
                <a:lnTo>
                  <a:pt x="111948" y="108149"/>
                </a:lnTo>
                <a:lnTo>
                  <a:pt x="116701" y="107015"/>
                </a:lnTo>
                <a:lnTo>
                  <a:pt x="121457" y="105466"/>
                </a:lnTo>
                <a:lnTo>
                  <a:pt x="126215" y="103639"/>
                </a:lnTo>
                <a:lnTo>
                  <a:pt x="130181" y="102422"/>
                </a:lnTo>
                <a:lnTo>
                  <a:pt x="133619" y="101610"/>
                </a:lnTo>
                <a:lnTo>
                  <a:pt x="136704" y="101068"/>
                </a:lnTo>
                <a:lnTo>
                  <a:pt x="140349" y="100708"/>
                </a:lnTo>
                <a:lnTo>
                  <a:pt x="144366" y="100467"/>
                </a:lnTo>
                <a:lnTo>
                  <a:pt x="152269" y="100200"/>
                </a:lnTo>
                <a:lnTo>
                  <a:pt x="158427" y="100081"/>
                </a:lnTo>
                <a:lnTo>
                  <a:pt x="161181" y="99256"/>
                </a:lnTo>
                <a:lnTo>
                  <a:pt x="166357" y="96222"/>
                </a:lnTo>
                <a:lnTo>
                  <a:pt x="171303" y="94344"/>
                </a:lnTo>
                <a:lnTo>
                  <a:pt x="178594" y="92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25"/>
          <p:cNvSpPr/>
          <p:nvPr/>
        </p:nvSpPr>
        <p:spPr>
          <a:xfrm>
            <a:off x="1114519" y="3671887"/>
            <a:ext cx="221352" cy="471480"/>
          </a:xfrm>
          <a:custGeom>
            <a:avLst/>
            <a:gdLst/>
            <a:ahLst/>
            <a:cxnLst/>
            <a:rect l="0" t="0" r="0" b="0"/>
            <a:pathLst>
              <a:path w="221352" h="471480">
                <a:moveTo>
                  <a:pt x="14193" y="0"/>
                </a:moveTo>
                <a:lnTo>
                  <a:pt x="0" y="0"/>
                </a:lnTo>
                <a:lnTo>
                  <a:pt x="3726" y="3792"/>
                </a:lnTo>
                <a:lnTo>
                  <a:pt x="4834" y="6497"/>
                </a:lnTo>
                <a:lnTo>
                  <a:pt x="6612" y="20127"/>
                </a:lnTo>
                <a:lnTo>
                  <a:pt x="6757" y="22944"/>
                </a:lnTo>
                <a:lnTo>
                  <a:pt x="10755" y="34491"/>
                </a:lnTo>
                <a:lnTo>
                  <a:pt x="12665" y="45492"/>
                </a:lnTo>
                <a:lnTo>
                  <a:pt x="14308" y="57525"/>
                </a:lnTo>
                <a:lnTo>
                  <a:pt x="17684" y="68165"/>
                </a:lnTo>
                <a:lnTo>
                  <a:pt x="19713" y="78185"/>
                </a:lnTo>
                <a:lnTo>
                  <a:pt x="21409" y="88724"/>
                </a:lnTo>
                <a:lnTo>
                  <a:pt x="24808" y="101345"/>
                </a:lnTo>
                <a:lnTo>
                  <a:pt x="28965" y="112776"/>
                </a:lnTo>
                <a:lnTo>
                  <a:pt x="31185" y="118046"/>
                </a:lnTo>
                <a:lnTo>
                  <a:pt x="33651" y="130253"/>
                </a:lnTo>
                <a:lnTo>
                  <a:pt x="35541" y="142822"/>
                </a:lnTo>
                <a:lnTo>
                  <a:pt x="39027" y="153699"/>
                </a:lnTo>
                <a:lnTo>
                  <a:pt x="45339" y="163825"/>
                </a:lnTo>
                <a:lnTo>
                  <a:pt x="49244" y="168748"/>
                </a:lnTo>
                <a:lnTo>
                  <a:pt x="55700" y="178451"/>
                </a:lnTo>
                <a:lnTo>
                  <a:pt x="60422" y="187262"/>
                </a:lnTo>
                <a:lnTo>
                  <a:pt x="62520" y="193823"/>
                </a:lnTo>
                <a:lnTo>
                  <a:pt x="64668" y="196684"/>
                </a:lnTo>
                <a:lnTo>
                  <a:pt x="71287" y="201980"/>
                </a:lnTo>
                <a:lnTo>
                  <a:pt x="77403" y="206980"/>
                </a:lnTo>
                <a:lnTo>
                  <a:pt x="80146" y="209424"/>
                </a:lnTo>
                <a:lnTo>
                  <a:pt x="83561" y="211053"/>
                </a:lnTo>
                <a:lnTo>
                  <a:pt x="87426" y="212140"/>
                </a:lnTo>
                <a:lnTo>
                  <a:pt x="91590" y="212864"/>
                </a:lnTo>
                <a:lnTo>
                  <a:pt x="98333" y="215785"/>
                </a:lnTo>
                <a:lnTo>
                  <a:pt x="101243" y="217675"/>
                </a:lnTo>
                <a:lnTo>
                  <a:pt x="104770" y="218936"/>
                </a:lnTo>
                <a:lnTo>
                  <a:pt x="108709" y="219776"/>
                </a:lnTo>
                <a:lnTo>
                  <a:pt x="112922" y="220336"/>
                </a:lnTo>
                <a:lnTo>
                  <a:pt x="117319" y="219916"/>
                </a:lnTo>
                <a:lnTo>
                  <a:pt x="121837" y="218842"/>
                </a:lnTo>
                <a:lnTo>
                  <a:pt x="126437" y="217332"/>
                </a:lnTo>
                <a:lnTo>
                  <a:pt x="130297" y="216326"/>
                </a:lnTo>
                <a:lnTo>
                  <a:pt x="136703" y="215207"/>
                </a:lnTo>
                <a:lnTo>
                  <a:pt x="140317" y="214116"/>
                </a:lnTo>
                <a:lnTo>
                  <a:pt x="144313" y="212594"/>
                </a:lnTo>
                <a:lnTo>
                  <a:pt x="148565" y="210786"/>
                </a:lnTo>
                <a:lnTo>
                  <a:pt x="151399" y="208786"/>
                </a:lnTo>
                <a:lnTo>
                  <a:pt x="153289" y="206659"/>
                </a:lnTo>
                <a:lnTo>
                  <a:pt x="154548" y="204448"/>
                </a:lnTo>
                <a:lnTo>
                  <a:pt x="160181" y="199874"/>
                </a:lnTo>
                <a:lnTo>
                  <a:pt x="163906" y="197543"/>
                </a:lnTo>
                <a:lnTo>
                  <a:pt x="166389" y="195196"/>
                </a:lnTo>
                <a:lnTo>
                  <a:pt x="168045" y="192837"/>
                </a:lnTo>
                <a:lnTo>
                  <a:pt x="174494" y="179555"/>
                </a:lnTo>
                <a:lnTo>
                  <a:pt x="181105" y="166267"/>
                </a:lnTo>
                <a:lnTo>
                  <a:pt x="183626" y="159092"/>
                </a:lnTo>
                <a:lnTo>
                  <a:pt x="184747" y="151671"/>
                </a:lnTo>
                <a:lnTo>
                  <a:pt x="185245" y="140434"/>
                </a:lnTo>
                <a:lnTo>
                  <a:pt x="187583" y="129620"/>
                </a:lnTo>
                <a:lnTo>
                  <a:pt x="190474" y="118727"/>
                </a:lnTo>
                <a:lnTo>
                  <a:pt x="191759" y="105949"/>
                </a:lnTo>
                <a:lnTo>
                  <a:pt x="192330" y="94449"/>
                </a:lnTo>
                <a:lnTo>
                  <a:pt x="193377" y="84046"/>
                </a:lnTo>
                <a:lnTo>
                  <a:pt x="196489" y="74131"/>
                </a:lnTo>
                <a:lnTo>
                  <a:pt x="196842" y="70058"/>
                </a:lnTo>
                <a:lnTo>
                  <a:pt x="196284" y="66549"/>
                </a:lnTo>
                <a:lnTo>
                  <a:pt x="195118" y="63416"/>
                </a:lnTo>
                <a:lnTo>
                  <a:pt x="193478" y="51422"/>
                </a:lnTo>
                <a:lnTo>
                  <a:pt x="192991" y="41606"/>
                </a:lnTo>
                <a:lnTo>
                  <a:pt x="192129" y="39644"/>
                </a:lnTo>
                <a:lnTo>
                  <a:pt x="190761" y="38335"/>
                </a:lnTo>
                <a:lnTo>
                  <a:pt x="189055" y="37463"/>
                </a:lnTo>
                <a:lnTo>
                  <a:pt x="187918" y="36088"/>
                </a:lnTo>
                <a:lnTo>
                  <a:pt x="187159" y="34378"/>
                </a:lnTo>
                <a:lnTo>
                  <a:pt x="185669" y="28676"/>
                </a:lnTo>
                <a:lnTo>
                  <a:pt x="185644" y="45370"/>
                </a:lnTo>
                <a:lnTo>
                  <a:pt x="190553" y="60497"/>
                </a:lnTo>
                <a:lnTo>
                  <a:pt x="192125" y="74105"/>
                </a:lnTo>
                <a:lnTo>
                  <a:pt x="193384" y="88191"/>
                </a:lnTo>
                <a:lnTo>
                  <a:pt x="196492" y="97669"/>
                </a:lnTo>
                <a:lnTo>
                  <a:pt x="202704" y="115722"/>
                </a:lnTo>
                <a:lnTo>
                  <a:pt x="205132" y="129220"/>
                </a:lnTo>
                <a:lnTo>
                  <a:pt x="207005" y="143156"/>
                </a:lnTo>
                <a:lnTo>
                  <a:pt x="210483" y="157287"/>
                </a:lnTo>
                <a:lnTo>
                  <a:pt x="214675" y="171505"/>
                </a:lnTo>
                <a:lnTo>
                  <a:pt x="218390" y="185762"/>
                </a:lnTo>
                <a:lnTo>
                  <a:pt x="220041" y="200036"/>
                </a:lnTo>
                <a:lnTo>
                  <a:pt x="220481" y="207970"/>
                </a:lnTo>
                <a:lnTo>
                  <a:pt x="220970" y="225252"/>
                </a:lnTo>
                <a:lnTo>
                  <a:pt x="221327" y="274961"/>
                </a:lnTo>
                <a:lnTo>
                  <a:pt x="221351" y="302750"/>
                </a:lnTo>
                <a:lnTo>
                  <a:pt x="220561" y="311371"/>
                </a:lnTo>
                <a:lnTo>
                  <a:pt x="219241" y="319499"/>
                </a:lnTo>
                <a:lnTo>
                  <a:pt x="217566" y="327300"/>
                </a:lnTo>
                <a:lnTo>
                  <a:pt x="215657" y="334881"/>
                </a:lnTo>
                <a:lnTo>
                  <a:pt x="213589" y="342317"/>
                </a:lnTo>
                <a:lnTo>
                  <a:pt x="209176" y="356928"/>
                </a:lnTo>
                <a:lnTo>
                  <a:pt x="197513" y="392872"/>
                </a:lnTo>
                <a:lnTo>
                  <a:pt x="192770" y="405062"/>
                </a:lnTo>
                <a:lnTo>
                  <a:pt x="187223" y="415772"/>
                </a:lnTo>
                <a:lnTo>
                  <a:pt x="183522" y="420850"/>
                </a:lnTo>
                <a:lnTo>
                  <a:pt x="179466" y="425823"/>
                </a:lnTo>
                <a:lnTo>
                  <a:pt x="172844" y="435582"/>
                </a:lnTo>
                <a:lnTo>
                  <a:pt x="169966" y="440407"/>
                </a:lnTo>
                <a:lnTo>
                  <a:pt x="166461" y="444417"/>
                </a:lnTo>
                <a:lnTo>
                  <a:pt x="162536" y="447884"/>
                </a:lnTo>
                <a:lnTo>
                  <a:pt x="158332" y="450990"/>
                </a:lnTo>
                <a:lnTo>
                  <a:pt x="153942" y="453854"/>
                </a:lnTo>
                <a:lnTo>
                  <a:pt x="149428" y="456557"/>
                </a:lnTo>
                <a:lnTo>
                  <a:pt x="144831" y="459153"/>
                </a:lnTo>
                <a:lnTo>
                  <a:pt x="140972" y="460883"/>
                </a:lnTo>
                <a:lnTo>
                  <a:pt x="134569" y="462805"/>
                </a:lnTo>
                <a:lnTo>
                  <a:pt x="130956" y="464112"/>
                </a:lnTo>
                <a:lnTo>
                  <a:pt x="126960" y="465777"/>
                </a:lnTo>
                <a:lnTo>
                  <a:pt x="122708" y="467681"/>
                </a:lnTo>
                <a:lnTo>
                  <a:pt x="118287" y="468949"/>
                </a:lnTo>
                <a:lnTo>
                  <a:pt x="113751" y="469796"/>
                </a:lnTo>
                <a:lnTo>
                  <a:pt x="109140" y="470360"/>
                </a:lnTo>
                <a:lnTo>
                  <a:pt x="104479" y="470735"/>
                </a:lnTo>
                <a:lnTo>
                  <a:pt x="99783" y="470986"/>
                </a:lnTo>
                <a:lnTo>
                  <a:pt x="90333" y="471265"/>
                </a:lnTo>
                <a:lnTo>
                  <a:pt x="62234" y="471479"/>
                </a:lnTo>
                <a:lnTo>
                  <a:pt x="59714" y="470688"/>
                </a:lnTo>
                <a:lnTo>
                  <a:pt x="54797" y="467693"/>
                </a:lnTo>
                <a:lnTo>
                  <a:pt x="49966" y="465832"/>
                </a:lnTo>
                <a:lnTo>
                  <a:pt x="42768" y="464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26"/>
          <p:cNvSpPr/>
          <p:nvPr/>
        </p:nvSpPr>
        <p:spPr>
          <a:xfrm>
            <a:off x="1507331" y="3743325"/>
            <a:ext cx="142876" cy="7144"/>
          </a:xfrm>
          <a:custGeom>
            <a:avLst/>
            <a:gdLst/>
            <a:ahLst/>
            <a:cxnLst/>
            <a:rect l="0" t="0" r="0" b="0"/>
            <a:pathLst>
              <a:path w="142876" h="7144">
                <a:moveTo>
                  <a:pt x="0" y="7143"/>
                </a:moveTo>
                <a:lnTo>
                  <a:pt x="3792" y="3351"/>
                </a:lnTo>
                <a:lnTo>
                  <a:pt x="5703" y="2233"/>
                </a:lnTo>
                <a:lnTo>
                  <a:pt x="7771" y="1489"/>
                </a:lnTo>
                <a:lnTo>
                  <a:pt x="9943" y="992"/>
                </a:lnTo>
                <a:lnTo>
                  <a:pt x="12979" y="661"/>
                </a:lnTo>
                <a:lnTo>
                  <a:pt x="16590" y="441"/>
                </a:lnTo>
                <a:lnTo>
                  <a:pt x="24836" y="196"/>
                </a:lnTo>
                <a:lnTo>
                  <a:pt x="61952" y="7"/>
                </a:lnTo>
                <a:lnTo>
                  <a:pt x="90491" y="0"/>
                </a:lnTo>
                <a:lnTo>
                  <a:pt x="94458" y="794"/>
                </a:lnTo>
                <a:lnTo>
                  <a:pt x="97897" y="2116"/>
                </a:lnTo>
                <a:lnTo>
                  <a:pt x="100984" y="3792"/>
                </a:lnTo>
                <a:lnTo>
                  <a:pt x="104629" y="4909"/>
                </a:lnTo>
                <a:lnTo>
                  <a:pt x="108646" y="5654"/>
                </a:lnTo>
                <a:lnTo>
                  <a:pt x="112912" y="6150"/>
                </a:lnTo>
                <a:lnTo>
                  <a:pt x="116550" y="6481"/>
                </a:lnTo>
                <a:lnTo>
                  <a:pt x="119768" y="6702"/>
                </a:lnTo>
                <a:lnTo>
                  <a:pt x="122708" y="6849"/>
                </a:lnTo>
                <a:lnTo>
                  <a:pt x="128091" y="7012"/>
                </a:lnTo>
                <a:lnTo>
                  <a:pt x="142875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27"/>
          <p:cNvSpPr/>
          <p:nvPr/>
        </p:nvSpPr>
        <p:spPr>
          <a:xfrm>
            <a:off x="1524646" y="3829050"/>
            <a:ext cx="154136" cy="14288"/>
          </a:xfrm>
          <a:custGeom>
            <a:avLst/>
            <a:gdLst/>
            <a:ahLst/>
            <a:cxnLst/>
            <a:rect l="0" t="0" r="0" b="0"/>
            <a:pathLst>
              <a:path w="154136" h="14288">
                <a:moveTo>
                  <a:pt x="4116" y="14287"/>
                </a:moveTo>
                <a:lnTo>
                  <a:pt x="0" y="14287"/>
                </a:lnTo>
                <a:lnTo>
                  <a:pt x="45025" y="14287"/>
                </a:lnTo>
                <a:lnTo>
                  <a:pt x="48851" y="13493"/>
                </a:lnTo>
                <a:lnTo>
                  <a:pt x="52196" y="12170"/>
                </a:lnTo>
                <a:lnTo>
                  <a:pt x="55219" y="10495"/>
                </a:lnTo>
                <a:lnTo>
                  <a:pt x="59616" y="9377"/>
                </a:lnTo>
                <a:lnTo>
                  <a:pt x="64928" y="8633"/>
                </a:lnTo>
                <a:lnTo>
                  <a:pt x="70851" y="8136"/>
                </a:lnTo>
                <a:lnTo>
                  <a:pt x="76387" y="7805"/>
                </a:lnTo>
                <a:lnTo>
                  <a:pt x="86772" y="7437"/>
                </a:lnTo>
                <a:lnTo>
                  <a:pt x="105336" y="7230"/>
                </a:lnTo>
                <a:lnTo>
                  <a:pt x="112077" y="6408"/>
                </a:lnTo>
                <a:lnTo>
                  <a:pt x="118953" y="5065"/>
                </a:lnTo>
                <a:lnTo>
                  <a:pt x="125917" y="3377"/>
                </a:lnTo>
                <a:lnTo>
                  <a:pt x="132148" y="2251"/>
                </a:lnTo>
                <a:lnTo>
                  <a:pt x="137890" y="1501"/>
                </a:lnTo>
                <a:lnTo>
                  <a:pt x="1541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8"/>
          <p:cNvSpPr/>
          <p:nvPr/>
        </p:nvSpPr>
        <p:spPr>
          <a:xfrm>
            <a:off x="1685925" y="382905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9"/>
          <p:cNvSpPr/>
          <p:nvPr/>
        </p:nvSpPr>
        <p:spPr>
          <a:xfrm>
            <a:off x="1964531" y="3664743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0"/>
                </a:moveTo>
                <a:lnTo>
                  <a:pt x="20792" y="0"/>
                </a:lnTo>
                <a:lnTo>
                  <a:pt x="24180" y="794"/>
                </a:lnTo>
                <a:lnTo>
                  <a:pt x="27232" y="2117"/>
                </a:lnTo>
                <a:lnTo>
                  <a:pt x="30061" y="3793"/>
                </a:lnTo>
                <a:lnTo>
                  <a:pt x="33535" y="4910"/>
                </a:lnTo>
                <a:lnTo>
                  <a:pt x="37438" y="5655"/>
                </a:lnTo>
                <a:lnTo>
                  <a:pt x="41627" y="6151"/>
                </a:lnTo>
                <a:lnTo>
                  <a:pt x="46007" y="6482"/>
                </a:lnTo>
                <a:lnTo>
                  <a:pt x="50515" y="6703"/>
                </a:lnTo>
                <a:lnTo>
                  <a:pt x="62328" y="7013"/>
                </a:lnTo>
                <a:lnTo>
                  <a:pt x="104688" y="7143"/>
                </a:lnTo>
                <a:lnTo>
                  <a:pt x="12858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30"/>
          <p:cNvSpPr/>
          <p:nvPr/>
        </p:nvSpPr>
        <p:spPr>
          <a:xfrm>
            <a:off x="2214658" y="3521963"/>
            <a:ext cx="206557" cy="177080"/>
          </a:xfrm>
          <a:custGeom>
            <a:avLst/>
            <a:gdLst/>
            <a:ahLst/>
            <a:cxnLst/>
            <a:rect l="0" t="0" r="0" b="0"/>
            <a:pathLst>
              <a:path w="206557" h="177080">
                <a:moveTo>
                  <a:pt x="157067" y="28480"/>
                </a:moveTo>
                <a:lnTo>
                  <a:pt x="150217" y="21631"/>
                </a:lnTo>
                <a:lnTo>
                  <a:pt x="144278" y="21395"/>
                </a:lnTo>
                <a:lnTo>
                  <a:pt x="98589" y="21337"/>
                </a:lnTo>
                <a:lnTo>
                  <a:pt x="95063" y="20543"/>
                </a:lnTo>
                <a:lnTo>
                  <a:pt x="91124" y="19220"/>
                </a:lnTo>
                <a:lnTo>
                  <a:pt x="86911" y="17544"/>
                </a:lnTo>
                <a:lnTo>
                  <a:pt x="83309" y="16427"/>
                </a:lnTo>
                <a:lnTo>
                  <a:pt x="77189" y="15186"/>
                </a:lnTo>
                <a:lnTo>
                  <a:pt x="71824" y="14634"/>
                </a:lnTo>
                <a:lnTo>
                  <a:pt x="69282" y="14487"/>
                </a:lnTo>
                <a:lnTo>
                  <a:pt x="66000" y="13595"/>
                </a:lnTo>
                <a:lnTo>
                  <a:pt x="62224" y="12207"/>
                </a:lnTo>
                <a:lnTo>
                  <a:pt x="58119" y="10488"/>
                </a:lnTo>
                <a:lnTo>
                  <a:pt x="54589" y="9341"/>
                </a:lnTo>
                <a:lnTo>
                  <a:pt x="48550" y="8068"/>
                </a:lnTo>
                <a:lnTo>
                  <a:pt x="43220" y="5385"/>
                </a:lnTo>
                <a:lnTo>
                  <a:pt x="40688" y="3559"/>
                </a:lnTo>
                <a:lnTo>
                  <a:pt x="35757" y="1529"/>
                </a:lnTo>
                <a:lnTo>
                  <a:pt x="29917" y="226"/>
                </a:lnTo>
                <a:lnTo>
                  <a:pt x="25113" y="0"/>
                </a:lnTo>
                <a:lnTo>
                  <a:pt x="23854" y="763"/>
                </a:lnTo>
                <a:lnTo>
                  <a:pt x="23014" y="2064"/>
                </a:lnTo>
                <a:lnTo>
                  <a:pt x="21667" y="6065"/>
                </a:lnTo>
                <a:lnTo>
                  <a:pt x="17641" y="10550"/>
                </a:lnTo>
                <a:lnTo>
                  <a:pt x="16491" y="13352"/>
                </a:lnTo>
                <a:lnTo>
                  <a:pt x="15725" y="16807"/>
                </a:lnTo>
                <a:lnTo>
                  <a:pt x="15214" y="20698"/>
                </a:lnTo>
                <a:lnTo>
                  <a:pt x="14079" y="24086"/>
                </a:lnTo>
                <a:lnTo>
                  <a:pt x="12529" y="27138"/>
                </a:lnTo>
                <a:lnTo>
                  <a:pt x="10702" y="29967"/>
                </a:lnTo>
                <a:lnTo>
                  <a:pt x="9484" y="33440"/>
                </a:lnTo>
                <a:lnTo>
                  <a:pt x="8672" y="37343"/>
                </a:lnTo>
                <a:lnTo>
                  <a:pt x="8131" y="41533"/>
                </a:lnTo>
                <a:lnTo>
                  <a:pt x="6976" y="45119"/>
                </a:lnTo>
                <a:lnTo>
                  <a:pt x="5412" y="48304"/>
                </a:lnTo>
                <a:lnTo>
                  <a:pt x="3576" y="51221"/>
                </a:lnTo>
                <a:lnTo>
                  <a:pt x="1536" y="56579"/>
                </a:lnTo>
                <a:lnTo>
                  <a:pt x="992" y="59119"/>
                </a:lnTo>
                <a:lnTo>
                  <a:pt x="629" y="62400"/>
                </a:lnTo>
                <a:lnTo>
                  <a:pt x="387" y="66174"/>
                </a:lnTo>
                <a:lnTo>
                  <a:pt x="0" y="76055"/>
                </a:lnTo>
                <a:lnTo>
                  <a:pt x="762" y="77659"/>
                </a:lnTo>
                <a:lnTo>
                  <a:pt x="3725" y="81558"/>
                </a:lnTo>
                <a:lnTo>
                  <a:pt x="4832" y="83709"/>
                </a:lnTo>
                <a:lnTo>
                  <a:pt x="6063" y="88216"/>
                </a:lnTo>
                <a:lnTo>
                  <a:pt x="6756" y="91424"/>
                </a:lnTo>
                <a:lnTo>
                  <a:pt x="7647" y="91874"/>
                </a:lnTo>
                <a:lnTo>
                  <a:pt x="12693" y="92507"/>
                </a:lnTo>
                <a:lnTo>
                  <a:pt x="16965" y="92655"/>
                </a:lnTo>
                <a:lnTo>
                  <a:pt x="26175" y="92750"/>
                </a:lnTo>
                <a:lnTo>
                  <a:pt x="30895" y="92764"/>
                </a:lnTo>
                <a:lnTo>
                  <a:pt x="33265" y="91973"/>
                </a:lnTo>
                <a:lnTo>
                  <a:pt x="38014" y="88978"/>
                </a:lnTo>
                <a:lnTo>
                  <a:pt x="41186" y="87069"/>
                </a:lnTo>
                <a:lnTo>
                  <a:pt x="44888" y="85002"/>
                </a:lnTo>
                <a:lnTo>
                  <a:pt x="48943" y="82830"/>
                </a:lnTo>
                <a:lnTo>
                  <a:pt x="53234" y="81382"/>
                </a:lnTo>
                <a:lnTo>
                  <a:pt x="57682" y="80417"/>
                </a:lnTo>
                <a:lnTo>
                  <a:pt x="62235" y="79774"/>
                </a:lnTo>
                <a:lnTo>
                  <a:pt x="66858" y="78550"/>
                </a:lnTo>
                <a:lnTo>
                  <a:pt x="71528" y="76942"/>
                </a:lnTo>
                <a:lnTo>
                  <a:pt x="76228" y="75075"/>
                </a:lnTo>
                <a:lnTo>
                  <a:pt x="80949" y="73832"/>
                </a:lnTo>
                <a:lnTo>
                  <a:pt x="85684" y="73002"/>
                </a:lnTo>
                <a:lnTo>
                  <a:pt x="90428" y="72449"/>
                </a:lnTo>
                <a:lnTo>
                  <a:pt x="95178" y="72080"/>
                </a:lnTo>
                <a:lnTo>
                  <a:pt x="99933" y="71835"/>
                </a:lnTo>
                <a:lnTo>
                  <a:pt x="104690" y="71671"/>
                </a:lnTo>
                <a:lnTo>
                  <a:pt x="122762" y="71440"/>
                </a:lnTo>
                <a:lnTo>
                  <a:pt x="154391" y="71351"/>
                </a:lnTo>
                <a:lnTo>
                  <a:pt x="159252" y="72142"/>
                </a:lnTo>
                <a:lnTo>
                  <a:pt x="164080" y="73463"/>
                </a:lnTo>
                <a:lnTo>
                  <a:pt x="168886" y="75137"/>
                </a:lnTo>
                <a:lnTo>
                  <a:pt x="172884" y="77048"/>
                </a:lnTo>
                <a:lnTo>
                  <a:pt x="176342" y="79115"/>
                </a:lnTo>
                <a:lnTo>
                  <a:pt x="179442" y="81287"/>
                </a:lnTo>
                <a:lnTo>
                  <a:pt x="183096" y="83528"/>
                </a:lnTo>
                <a:lnTo>
                  <a:pt x="187120" y="85816"/>
                </a:lnTo>
                <a:lnTo>
                  <a:pt x="191389" y="88136"/>
                </a:lnTo>
                <a:lnTo>
                  <a:pt x="195030" y="91269"/>
                </a:lnTo>
                <a:lnTo>
                  <a:pt x="198250" y="94946"/>
                </a:lnTo>
                <a:lnTo>
                  <a:pt x="201191" y="98984"/>
                </a:lnTo>
                <a:lnTo>
                  <a:pt x="203152" y="102471"/>
                </a:lnTo>
                <a:lnTo>
                  <a:pt x="204459" y="105589"/>
                </a:lnTo>
                <a:lnTo>
                  <a:pt x="205330" y="108461"/>
                </a:lnTo>
                <a:lnTo>
                  <a:pt x="205911" y="111963"/>
                </a:lnTo>
                <a:lnTo>
                  <a:pt x="206298" y="115886"/>
                </a:lnTo>
                <a:lnTo>
                  <a:pt x="206556" y="120088"/>
                </a:lnTo>
                <a:lnTo>
                  <a:pt x="205935" y="123683"/>
                </a:lnTo>
                <a:lnTo>
                  <a:pt x="204727" y="126874"/>
                </a:lnTo>
                <a:lnTo>
                  <a:pt x="203127" y="129795"/>
                </a:lnTo>
                <a:lnTo>
                  <a:pt x="197084" y="141490"/>
                </a:lnTo>
                <a:lnTo>
                  <a:pt x="194858" y="145096"/>
                </a:lnTo>
                <a:lnTo>
                  <a:pt x="192579" y="148292"/>
                </a:lnTo>
                <a:lnTo>
                  <a:pt x="190267" y="151218"/>
                </a:lnTo>
                <a:lnTo>
                  <a:pt x="187138" y="153962"/>
                </a:lnTo>
                <a:lnTo>
                  <a:pt x="183464" y="156584"/>
                </a:lnTo>
                <a:lnTo>
                  <a:pt x="179427" y="159127"/>
                </a:lnTo>
                <a:lnTo>
                  <a:pt x="175149" y="161616"/>
                </a:lnTo>
                <a:lnTo>
                  <a:pt x="170709" y="164068"/>
                </a:lnTo>
                <a:lnTo>
                  <a:pt x="161542" y="168910"/>
                </a:lnTo>
                <a:lnTo>
                  <a:pt x="152176" y="173709"/>
                </a:lnTo>
                <a:lnTo>
                  <a:pt x="148250" y="175305"/>
                </a:lnTo>
                <a:lnTo>
                  <a:pt x="144839" y="176370"/>
                </a:lnTo>
                <a:lnTo>
                  <a:pt x="141771" y="177079"/>
                </a:lnTo>
                <a:lnTo>
                  <a:pt x="138138" y="176759"/>
                </a:lnTo>
                <a:lnTo>
                  <a:pt x="134129" y="175751"/>
                </a:lnTo>
                <a:lnTo>
                  <a:pt x="129869" y="174286"/>
                </a:lnTo>
                <a:lnTo>
                  <a:pt x="125441" y="173309"/>
                </a:lnTo>
                <a:lnTo>
                  <a:pt x="120901" y="172658"/>
                </a:lnTo>
                <a:lnTo>
                  <a:pt x="116288" y="172224"/>
                </a:lnTo>
                <a:lnTo>
                  <a:pt x="112418" y="171140"/>
                </a:lnTo>
                <a:lnTo>
                  <a:pt x="106002" y="167821"/>
                </a:lnTo>
                <a:lnTo>
                  <a:pt x="101592" y="166618"/>
                </a:lnTo>
                <a:lnTo>
                  <a:pt x="96271" y="165816"/>
                </a:lnTo>
                <a:lnTo>
                  <a:pt x="78485" y="1642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31"/>
          <p:cNvSpPr/>
          <p:nvPr/>
        </p:nvSpPr>
        <p:spPr>
          <a:xfrm>
            <a:off x="2085975" y="3800475"/>
            <a:ext cx="421482" cy="21138"/>
          </a:xfrm>
          <a:custGeom>
            <a:avLst/>
            <a:gdLst/>
            <a:ahLst/>
            <a:cxnLst/>
            <a:rect l="0" t="0" r="0" b="0"/>
            <a:pathLst>
              <a:path w="421482" h="21138">
                <a:moveTo>
                  <a:pt x="0" y="14287"/>
                </a:moveTo>
                <a:lnTo>
                  <a:pt x="16792" y="14287"/>
                </a:lnTo>
                <a:lnTo>
                  <a:pt x="19132" y="15081"/>
                </a:lnTo>
                <a:lnTo>
                  <a:pt x="21486" y="16404"/>
                </a:lnTo>
                <a:lnTo>
                  <a:pt x="23849" y="18079"/>
                </a:lnTo>
                <a:lnTo>
                  <a:pt x="27011" y="19197"/>
                </a:lnTo>
                <a:lnTo>
                  <a:pt x="30708" y="19941"/>
                </a:lnTo>
                <a:lnTo>
                  <a:pt x="34759" y="20438"/>
                </a:lnTo>
                <a:lnTo>
                  <a:pt x="43494" y="20990"/>
                </a:lnTo>
                <a:lnTo>
                  <a:pt x="48046" y="21137"/>
                </a:lnTo>
                <a:lnTo>
                  <a:pt x="53462" y="20441"/>
                </a:lnTo>
                <a:lnTo>
                  <a:pt x="59453" y="19184"/>
                </a:lnTo>
                <a:lnTo>
                  <a:pt x="65829" y="17551"/>
                </a:lnTo>
                <a:lnTo>
                  <a:pt x="72461" y="16463"/>
                </a:lnTo>
                <a:lnTo>
                  <a:pt x="79263" y="15738"/>
                </a:lnTo>
                <a:lnTo>
                  <a:pt x="86180" y="15254"/>
                </a:lnTo>
                <a:lnTo>
                  <a:pt x="93965" y="14932"/>
                </a:lnTo>
                <a:lnTo>
                  <a:pt x="119299" y="14478"/>
                </a:lnTo>
                <a:lnTo>
                  <a:pt x="156880" y="14312"/>
                </a:lnTo>
                <a:lnTo>
                  <a:pt x="164911" y="13510"/>
                </a:lnTo>
                <a:lnTo>
                  <a:pt x="173441" y="12181"/>
                </a:lnTo>
                <a:lnTo>
                  <a:pt x="182302" y="10502"/>
                </a:lnTo>
                <a:lnTo>
                  <a:pt x="191385" y="9383"/>
                </a:lnTo>
                <a:lnTo>
                  <a:pt x="200614" y="8636"/>
                </a:lnTo>
                <a:lnTo>
                  <a:pt x="209943" y="8139"/>
                </a:lnTo>
                <a:lnTo>
                  <a:pt x="228774" y="7586"/>
                </a:lnTo>
                <a:lnTo>
                  <a:pt x="280111" y="7182"/>
                </a:lnTo>
                <a:lnTo>
                  <a:pt x="289134" y="7169"/>
                </a:lnTo>
                <a:lnTo>
                  <a:pt x="297531" y="6367"/>
                </a:lnTo>
                <a:lnTo>
                  <a:pt x="305510" y="5038"/>
                </a:lnTo>
                <a:lnTo>
                  <a:pt x="313211" y="3359"/>
                </a:lnTo>
                <a:lnTo>
                  <a:pt x="320726" y="2239"/>
                </a:lnTo>
                <a:lnTo>
                  <a:pt x="328117" y="1492"/>
                </a:lnTo>
                <a:lnTo>
                  <a:pt x="335426" y="995"/>
                </a:lnTo>
                <a:lnTo>
                  <a:pt x="342680" y="663"/>
                </a:lnTo>
                <a:lnTo>
                  <a:pt x="357089" y="294"/>
                </a:lnTo>
                <a:lnTo>
                  <a:pt x="403398" y="11"/>
                </a:lnTo>
                <a:lnTo>
                  <a:pt x="4214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32"/>
          <p:cNvSpPr/>
          <p:nvPr/>
        </p:nvSpPr>
        <p:spPr>
          <a:xfrm>
            <a:off x="2201686" y="3929390"/>
            <a:ext cx="234333" cy="171083"/>
          </a:xfrm>
          <a:custGeom>
            <a:avLst/>
            <a:gdLst/>
            <a:ahLst/>
            <a:cxnLst/>
            <a:rect l="0" t="0" r="0" b="0"/>
            <a:pathLst>
              <a:path w="234333" h="171083">
                <a:moveTo>
                  <a:pt x="12876" y="35391"/>
                </a:moveTo>
                <a:lnTo>
                  <a:pt x="12876" y="24749"/>
                </a:lnTo>
                <a:lnTo>
                  <a:pt x="13670" y="23534"/>
                </a:lnTo>
                <a:lnTo>
                  <a:pt x="14993" y="22723"/>
                </a:lnTo>
                <a:lnTo>
                  <a:pt x="16668" y="22184"/>
                </a:lnTo>
                <a:lnTo>
                  <a:pt x="20647" y="19467"/>
                </a:lnTo>
                <a:lnTo>
                  <a:pt x="25855" y="15613"/>
                </a:lnTo>
                <a:lnTo>
                  <a:pt x="29466" y="13475"/>
                </a:lnTo>
                <a:lnTo>
                  <a:pt x="33461" y="11255"/>
                </a:lnTo>
                <a:lnTo>
                  <a:pt x="40017" y="8789"/>
                </a:lnTo>
                <a:lnTo>
                  <a:pt x="47163" y="6899"/>
                </a:lnTo>
                <a:lnTo>
                  <a:pt x="58277" y="3413"/>
                </a:lnTo>
                <a:lnTo>
                  <a:pt x="63781" y="2166"/>
                </a:lnTo>
                <a:lnTo>
                  <a:pt x="69038" y="1335"/>
                </a:lnTo>
                <a:lnTo>
                  <a:pt x="74130" y="780"/>
                </a:lnTo>
                <a:lnTo>
                  <a:pt x="78318" y="411"/>
                </a:lnTo>
                <a:lnTo>
                  <a:pt x="85088" y="0"/>
                </a:lnTo>
                <a:lnTo>
                  <a:pt x="88799" y="685"/>
                </a:lnTo>
                <a:lnTo>
                  <a:pt x="92860" y="1935"/>
                </a:lnTo>
                <a:lnTo>
                  <a:pt x="97155" y="3562"/>
                </a:lnTo>
                <a:lnTo>
                  <a:pt x="101606" y="4647"/>
                </a:lnTo>
                <a:lnTo>
                  <a:pt x="106160" y="5369"/>
                </a:lnTo>
                <a:lnTo>
                  <a:pt x="110785" y="5852"/>
                </a:lnTo>
                <a:lnTo>
                  <a:pt x="118039" y="8504"/>
                </a:lnTo>
                <a:lnTo>
                  <a:pt x="121085" y="10323"/>
                </a:lnTo>
                <a:lnTo>
                  <a:pt x="123909" y="13122"/>
                </a:lnTo>
                <a:lnTo>
                  <a:pt x="126585" y="16576"/>
                </a:lnTo>
                <a:lnTo>
                  <a:pt x="129164" y="20467"/>
                </a:lnTo>
                <a:lnTo>
                  <a:pt x="131676" y="23853"/>
                </a:lnTo>
                <a:lnTo>
                  <a:pt x="134145" y="26906"/>
                </a:lnTo>
                <a:lnTo>
                  <a:pt x="136584" y="29734"/>
                </a:lnTo>
                <a:lnTo>
                  <a:pt x="138211" y="33207"/>
                </a:lnTo>
                <a:lnTo>
                  <a:pt x="139295" y="37110"/>
                </a:lnTo>
                <a:lnTo>
                  <a:pt x="140018" y="41299"/>
                </a:lnTo>
                <a:lnTo>
                  <a:pt x="140500" y="45680"/>
                </a:lnTo>
                <a:lnTo>
                  <a:pt x="140821" y="50188"/>
                </a:lnTo>
                <a:lnTo>
                  <a:pt x="141035" y="54780"/>
                </a:lnTo>
                <a:lnTo>
                  <a:pt x="140384" y="59430"/>
                </a:lnTo>
                <a:lnTo>
                  <a:pt x="139156" y="64117"/>
                </a:lnTo>
                <a:lnTo>
                  <a:pt x="137544" y="68829"/>
                </a:lnTo>
                <a:lnTo>
                  <a:pt x="135676" y="73558"/>
                </a:lnTo>
                <a:lnTo>
                  <a:pt x="133636" y="78298"/>
                </a:lnTo>
                <a:lnTo>
                  <a:pt x="129253" y="87798"/>
                </a:lnTo>
                <a:lnTo>
                  <a:pt x="124660" y="97312"/>
                </a:lnTo>
                <a:lnTo>
                  <a:pt x="122324" y="102865"/>
                </a:lnTo>
                <a:lnTo>
                  <a:pt x="119972" y="108949"/>
                </a:lnTo>
                <a:lnTo>
                  <a:pt x="117611" y="115385"/>
                </a:lnTo>
                <a:lnTo>
                  <a:pt x="114449" y="121265"/>
                </a:lnTo>
                <a:lnTo>
                  <a:pt x="110754" y="126771"/>
                </a:lnTo>
                <a:lnTo>
                  <a:pt x="106703" y="132030"/>
                </a:lnTo>
                <a:lnTo>
                  <a:pt x="102415" y="137123"/>
                </a:lnTo>
                <a:lnTo>
                  <a:pt x="97968" y="142106"/>
                </a:lnTo>
                <a:lnTo>
                  <a:pt x="89589" y="151082"/>
                </a:lnTo>
                <a:lnTo>
                  <a:pt x="83218" y="157718"/>
                </a:lnTo>
                <a:lnTo>
                  <a:pt x="79615" y="160598"/>
                </a:lnTo>
                <a:lnTo>
                  <a:pt x="75625" y="163312"/>
                </a:lnTo>
                <a:lnTo>
                  <a:pt x="71377" y="165915"/>
                </a:lnTo>
                <a:lnTo>
                  <a:pt x="66958" y="167651"/>
                </a:lnTo>
                <a:lnTo>
                  <a:pt x="62425" y="168808"/>
                </a:lnTo>
                <a:lnTo>
                  <a:pt x="57815" y="169579"/>
                </a:lnTo>
                <a:lnTo>
                  <a:pt x="50576" y="170437"/>
                </a:lnTo>
                <a:lnTo>
                  <a:pt x="44713" y="170817"/>
                </a:lnTo>
                <a:lnTo>
                  <a:pt x="39461" y="170987"/>
                </a:lnTo>
                <a:lnTo>
                  <a:pt x="32042" y="171082"/>
                </a:lnTo>
                <a:lnTo>
                  <a:pt x="29622" y="170302"/>
                </a:lnTo>
                <a:lnTo>
                  <a:pt x="24817" y="167318"/>
                </a:lnTo>
                <a:lnTo>
                  <a:pt x="20035" y="163346"/>
                </a:lnTo>
                <a:lnTo>
                  <a:pt x="15264" y="158935"/>
                </a:lnTo>
                <a:lnTo>
                  <a:pt x="8115" y="151989"/>
                </a:lnTo>
                <a:lnTo>
                  <a:pt x="3352" y="147273"/>
                </a:lnTo>
                <a:lnTo>
                  <a:pt x="1764" y="144110"/>
                </a:lnTo>
                <a:lnTo>
                  <a:pt x="706" y="140414"/>
                </a:lnTo>
                <a:lnTo>
                  <a:pt x="0" y="136362"/>
                </a:lnTo>
                <a:lnTo>
                  <a:pt x="323" y="132868"/>
                </a:lnTo>
                <a:lnTo>
                  <a:pt x="1333" y="129744"/>
                </a:lnTo>
                <a:lnTo>
                  <a:pt x="2799" y="126868"/>
                </a:lnTo>
                <a:lnTo>
                  <a:pt x="6545" y="121556"/>
                </a:lnTo>
                <a:lnTo>
                  <a:pt x="10856" y="116549"/>
                </a:lnTo>
                <a:lnTo>
                  <a:pt x="15418" y="111678"/>
                </a:lnTo>
                <a:lnTo>
                  <a:pt x="22449" y="104473"/>
                </a:lnTo>
                <a:lnTo>
                  <a:pt x="29301" y="99696"/>
                </a:lnTo>
                <a:lnTo>
                  <a:pt x="33351" y="97311"/>
                </a:lnTo>
                <a:lnTo>
                  <a:pt x="37639" y="95721"/>
                </a:lnTo>
                <a:lnTo>
                  <a:pt x="42084" y="94661"/>
                </a:lnTo>
                <a:lnTo>
                  <a:pt x="46636" y="93954"/>
                </a:lnTo>
                <a:lnTo>
                  <a:pt x="51258" y="92690"/>
                </a:lnTo>
                <a:lnTo>
                  <a:pt x="55926" y="91052"/>
                </a:lnTo>
                <a:lnTo>
                  <a:pt x="60626" y="89167"/>
                </a:lnTo>
                <a:lnTo>
                  <a:pt x="65347" y="87910"/>
                </a:lnTo>
                <a:lnTo>
                  <a:pt x="70082" y="87072"/>
                </a:lnTo>
                <a:lnTo>
                  <a:pt x="74826" y="86514"/>
                </a:lnTo>
                <a:lnTo>
                  <a:pt x="78782" y="86142"/>
                </a:lnTo>
                <a:lnTo>
                  <a:pt x="85294" y="85728"/>
                </a:lnTo>
                <a:lnTo>
                  <a:pt x="95068" y="85544"/>
                </a:lnTo>
                <a:lnTo>
                  <a:pt x="116953" y="85426"/>
                </a:lnTo>
                <a:lnTo>
                  <a:pt x="121948" y="86210"/>
                </a:lnTo>
                <a:lnTo>
                  <a:pt x="126866" y="87526"/>
                </a:lnTo>
                <a:lnTo>
                  <a:pt x="131732" y="89198"/>
                </a:lnTo>
                <a:lnTo>
                  <a:pt x="136563" y="90312"/>
                </a:lnTo>
                <a:lnTo>
                  <a:pt x="141372" y="91055"/>
                </a:lnTo>
                <a:lnTo>
                  <a:pt x="146165" y="91551"/>
                </a:lnTo>
                <a:lnTo>
                  <a:pt x="150154" y="92674"/>
                </a:lnTo>
                <a:lnTo>
                  <a:pt x="156703" y="96040"/>
                </a:lnTo>
                <a:lnTo>
                  <a:pt x="160355" y="97254"/>
                </a:lnTo>
                <a:lnTo>
                  <a:pt x="164376" y="98065"/>
                </a:lnTo>
                <a:lnTo>
                  <a:pt x="168645" y="98605"/>
                </a:lnTo>
                <a:lnTo>
                  <a:pt x="173078" y="99759"/>
                </a:lnTo>
                <a:lnTo>
                  <a:pt x="177621" y="101321"/>
                </a:lnTo>
                <a:lnTo>
                  <a:pt x="182237" y="103157"/>
                </a:lnTo>
                <a:lnTo>
                  <a:pt x="189483" y="107313"/>
                </a:lnTo>
                <a:lnTo>
                  <a:pt x="196143" y="111806"/>
                </a:lnTo>
                <a:lnTo>
                  <a:pt x="200142" y="114116"/>
                </a:lnTo>
                <a:lnTo>
                  <a:pt x="204395" y="116449"/>
                </a:lnTo>
                <a:lnTo>
                  <a:pt x="211237" y="121158"/>
                </a:lnTo>
                <a:lnTo>
                  <a:pt x="214173" y="123526"/>
                </a:lnTo>
                <a:lnTo>
                  <a:pt x="219552" y="126156"/>
                </a:lnTo>
                <a:lnTo>
                  <a:pt x="224588" y="127324"/>
                </a:lnTo>
                <a:lnTo>
                  <a:pt x="227042" y="127636"/>
                </a:lnTo>
                <a:lnTo>
                  <a:pt x="234332" y="1282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33"/>
          <p:cNvSpPr/>
          <p:nvPr/>
        </p:nvSpPr>
        <p:spPr>
          <a:xfrm>
            <a:off x="2643187" y="3586162"/>
            <a:ext cx="157164" cy="142876"/>
          </a:xfrm>
          <a:custGeom>
            <a:avLst/>
            <a:gdLst/>
            <a:ahLst/>
            <a:cxnLst/>
            <a:rect l="0" t="0" r="0" b="0"/>
            <a:pathLst>
              <a:path w="157164" h="142876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8819" y="7771"/>
                </a:lnTo>
                <a:lnTo>
                  <a:pt x="12651" y="12185"/>
                </a:lnTo>
                <a:lnTo>
                  <a:pt x="17000" y="16792"/>
                </a:lnTo>
                <a:lnTo>
                  <a:pt x="23911" y="23849"/>
                </a:lnTo>
                <a:lnTo>
                  <a:pt x="27053" y="26218"/>
                </a:lnTo>
                <a:lnTo>
                  <a:pt x="30735" y="28592"/>
                </a:lnTo>
                <a:lnTo>
                  <a:pt x="34778" y="30967"/>
                </a:lnTo>
                <a:lnTo>
                  <a:pt x="38266" y="33344"/>
                </a:lnTo>
                <a:lnTo>
                  <a:pt x="41386" y="35723"/>
                </a:lnTo>
                <a:lnTo>
                  <a:pt x="44260" y="38103"/>
                </a:lnTo>
                <a:lnTo>
                  <a:pt x="47763" y="40484"/>
                </a:lnTo>
                <a:lnTo>
                  <a:pt x="51686" y="42864"/>
                </a:lnTo>
                <a:lnTo>
                  <a:pt x="55888" y="45245"/>
                </a:lnTo>
                <a:lnTo>
                  <a:pt x="59484" y="47626"/>
                </a:lnTo>
                <a:lnTo>
                  <a:pt x="62675" y="50007"/>
                </a:lnTo>
                <a:lnTo>
                  <a:pt x="65596" y="52388"/>
                </a:lnTo>
                <a:lnTo>
                  <a:pt x="69130" y="55563"/>
                </a:lnTo>
                <a:lnTo>
                  <a:pt x="77291" y="63324"/>
                </a:lnTo>
                <a:lnTo>
                  <a:pt x="130640" y="116354"/>
                </a:lnTo>
                <a:lnTo>
                  <a:pt x="133131" y="119638"/>
                </a:lnTo>
                <a:lnTo>
                  <a:pt x="135585" y="123415"/>
                </a:lnTo>
                <a:lnTo>
                  <a:pt x="138015" y="127521"/>
                </a:lnTo>
                <a:lnTo>
                  <a:pt x="140429" y="131051"/>
                </a:lnTo>
                <a:lnTo>
                  <a:pt x="142832" y="134199"/>
                </a:lnTo>
                <a:lnTo>
                  <a:pt x="145228" y="137091"/>
                </a:lnTo>
                <a:lnTo>
                  <a:pt x="147618" y="139019"/>
                </a:lnTo>
                <a:lnTo>
                  <a:pt x="150006" y="140304"/>
                </a:lnTo>
                <a:lnTo>
                  <a:pt x="157163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34"/>
          <p:cNvSpPr/>
          <p:nvPr/>
        </p:nvSpPr>
        <p:spPr>
          <a:xfrm>
            <a:off x="2614612" y="3586162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71450" y="3792"/>
                </a:lnTo>
                <a:lnTo>
                  <a:pt x="170656" y="4910"/>
                </a:lnTo>
                <a:lnTo>
                  <a:pt x="169333" y="5654"/>
                </a:lnTo>
                <a:lnTo>
                  <a:pt x="167658" y="6151"/>
                </a:lnTo>
                <a:lnTo>
                  <a:pt x="165747" y="8069"/>
                </a:lnTo>
                <a:lnTo>
                  <a:pt x="163679" y="10936"/>
                </a:lnTo>
                <a:lnTo>
                  <a:pt x="161507" y="14434"/>
                </a:lnTo>
                <a:lnTo>
                  <a:pt x="159265" y="17560"/>
                </a:lnTo>
                <a:lnTo>
                  <a:pt x="156977" y="20438"/>
                </a:lnTo>
                <a:lnTo>
                  <a:pt x="154657" y="23151"/>
                </a:lnTo>
                <a:lnTo>
                  <a:pt x="151524" y="26546"/>
                </a:lnTo>
                <a:lnTo>
                  <a:pt x="143808" y="34553"/>
                </a:lnTo>
                <a:lnTo>
                  <a:pt x="140322" y="38910"/>
                </a:lnTo>
                <a:lnTo>
                  <a:pt x="137205" y="43403"/>
                </a:lnTo>
                <a:lnTo>
                  <a:pt x="134332" y="47985"/>
                </a:lnTo>
                <a:lnTo>
                  <a:pt x="130036" y="53421"/>
                </a:lnTo>
                <a:lnTo>
                  <a:pt x="124791" y="59427"/>
                </a:lnTo>
                <a:lnTo>
                  <a:pt x="113406" y="71655"/>
                </a:lnTo>
                <a:lnTo>
                  <a:pt x="97278" y="88259"/>
                </a:lnTo>
                <a:lnTo>
                  <a:pt x="84510" y="101139"/>
                </a:lnTo>
                <a:lnTo>
                  <a:pt x="78565" y="106319"/>
                </a:lnTo>
                <a:lnTo>
                  <a:pt x="73014" y="110567"/>
                </a:lnTo>
                <a:lnTo>
                  <a:pt x="67726" y="114193"/>
                </a:lnTo>
                <a:lnTo>
                  <a:pt x="62613" y="118197"/>
                </a:lnTo>
                <a:lnTo>
                  <a:pt x="57617" y="122455"/>
                </a:lnTo>
                <a:lnTo>
                  <a:pt x="52699" y="126880"/>
                </a:lnTo>
                <a:lnTo>
                  <a:pt x="47833" y="130624"/>
                </a:lnTo>
                <a:lnTo>
                  <a:pt x="43001" y="133914"/>
                </a:lnTo>
                <a:lnTo>
                  <a:pt x="38192" y="136901"/>
                </a:lnTo>
                <a:lnTo>
                  <a:pt x="34986" y="139686"/>
                </a:lnTo>
                <a:lnTo>
                  <a:pt x="32849" y="142337"/>
                </a:lnTo>
                <a:lnTo>
                  <a:pt x="31425" y="144897"/>
                </a:lnTo>
                <a:lnTo>
                  <a:pt x="28887" y="147398"/>
                </a:lnTo>
                <a:lnTo>
                  <a:pt x="25608" y="149859"/>
                </a:lnTo>
                <a:lnTo>
                  <a:pt x="21835" y="152294"/>
                </a:lnTo>
                <a:lnTo>
                  <a:pt x="18525" y="154710"/>
                </a:lnTo>
                <a:lnTo>
                  <a:pt x="15525" y="157115"/>
                </a:lnTo>
                <a:lnTo>
                  <a:pt x="12731" y="159512"/>
                </a:lnTo>
                <a:lnTo>
                  <a:pt x="10075" y="161110"/>
                </a:lnTo>
                <a:lnTo>
                  <a:pt x="5007" y="162886"/>
                </a:lnTo>
                <a:lnTo>
                  <a:pt x="3338" y="164153"/>
                </a:lnTo>
                <a:lnTo>
                  <a:pt x="2225" y="165792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35"/>
          <p:cNvSpPr/>
          <p:nvPr/>
        </p:nvSpPr>
        <p:spPr>
          <a:xfrm>
            <a:off x="3057525" y="3636171"/>
            <a:ext cx="157163" cy="14286"/>
          </a:xfrm>
          <a:custGeom>
            <a:avLst/>
            <a:gdLst/>
            <a:ahLst/>
            <a:cxnLst/>
            <a:rect l="0" t="0" r="0" b="0"/>
            <a:pathLst>
              <a:path w="157163" h="14286">
                <a:moveTo>
                  <a:pt x="0" y="14285"/>
                </a:moveTo>
                <a:lnTo>
                  <a:pt x="6150" y="8134"/>
                </a:lnTo>
                <a:lnTo>
                  <a:pt x="8069" y="7803"/>
                </a:lnTo>
                <a:lnTo>
                  <a:pt x="10935" y="7582"/>
                </a:lnTo>
                <a:lnTo>
                  <a:pt x="17560" y="7337"/>
                </a:lnTo>
                <a:lnTo>
                  <a:pt x="23150" y="7228"/>
                </a:lnTo>
                <a:lnTo>
                  <a:pt x="34552" y="7167"/>
                </a:lnTo>
                <a:lnTo>
                  <a:pt x="38910" y="6364"/>
                </a:lnTo>
                <a:lnTo>
                  <a:pt x="43402" y="5036"/>
                </a:lnTo>
                <a:lnTo>
                  <a:pt x="47984" y="3356"/>
                </a:lnTo>
                <a:lnTo>
                  <a:pt x="53421" y="2237"/>
                </a:lnTo>
                <a:lnTo>
                  <a:pt x="59426" y="1490"/>
                </a:lnTo>
                <a:lnTo>
                  <a:pt x="70861" y="661"/>
                </a:lnTo>
                <a:lnTo>
                  <a:pt x="78589" y="292"/>
                </a:lnTo>
                <a:lnTo>
                  <a:pt x="94988" y="84"/>
                </a:lnTo>
                <a:lnTo>
                  <a:pt x="140424" y="0"/>
                </a:lnTo>
                <a:lnTo>
                  <a:pt x="144416" y="793"/>
                </a:lnTo>
                <a:lnTo>
                  <a:pt x="147871" y="2115"/>
                </a:lnTo>
                <a:lnTo>
                  <a:pt x="157162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36"/>
          <p:cNvSpPr/>
          <p:nvPr/>
        </p:nvSpPr>
        <p:spPr>
          <a:xfrm>
            <a:off x="3286135" y="3500437"/>
            <a:ext cx="199587" cy="250032"/>
          </a:xfrm>
          <a:custGeom>
            <a:avLst/>
            <a:gdLst/>
            <a:ahLst/>
            <a:cxnLst/>
            <a:rect l="0" t="0" r="0" b="0"/>
            <a:pathLst>
              <a:path w="199587" h="250032">
                <a:moveTo>
                  <a:pt x="42852" y="0"/>
                </a:moveTo>
                <a:lnTo>
                  <a:pt x="49970" y="0"/>
                </a:lnTo>
                <a:lnTo>
                  <a:pt x="49995" y="10642"/>
                </a:lnTo>
                <a:lnTo>
                  <a:pt x="47879" y="16901"/>
                </a:lnTo>
                <a:lnTo>
                  <a:pt x="46203" y="20792"/>
                </a:lnTo>
                <a:lnTo>
                  <a:pt x="45086" y="24974"/>
                </a:lnTo>
                <a:lnTo>
                  <a:pt x="44341" y="29349"/>
                </a:lnTo>
                <a:lnTo>
                  <a:pt x="43845" y="33854"/>
                </a:lnTo>
                <a:lnTo>
                  <a:pt x="42720" y="38444"/>
                </a:lnTo>
                <a:lnTo>
                  <a:pt x="41177" y="43092"/>
                </a:lnTo>
                <a:lnTo>
                  <a:pt x="39354" y="47778"/>
                </a:lnTo>
                <a:lnTo>
                  <a:pt x="37345" y="52489"/>
                </a:lnTo>
                <a:lnTo>
                  <a:pt x="32996" y="61957"/>
                </a:lnTo>
                <a:lnTo>
                  <a:pt x="31519" y="66705"/>
                </a:lnTo>
                <a:lnTo>
                  <a:pt x="30534" y="71458"/>
                </a:lnTo>
                <a:lnTo>
                  <a:pt x="29878" y="76214"/>
                </a:lnTo>
                <a:lnTo>
                  <a:pt x="28646" y="80971"/>
                </a:lnTo>
                <a:lnTo>
                  <a:pt x="27031" y="85731"/>
                </a:lnTo>
                <a:lnTo>
                  <a:pt x="25161" y="90491"/>
                </a:lnTo>
                <a:lnTo>
                  <a:pt x="20967" y="102131"/>
                </a:lnTo>
                <a:lnTo>
                  <a:pt x="11806" y="129006"/>
                </a:lnTo>
                <a:lnTo>
                  <a:pt x="9455" y="135217"/>
                </a:lnTo>
                <a:lnTo>
                  <a:pt x="7093" y="140944"/>
                </a:lnTo>
                <a:lnTo>
                  <a:pt x="4725" y="146350"/>
                </a:lnTo>
                <a:lnTo>
                  <a:pt x="3147" y="151542"/>
                </a:lnTo>
                <a:lnTo>
                  <a:pt x="2094" y="156590"/>
                </a:lnTo>
                <a:lnTo>
                  <a:pt x="1393" y="161544"/>
                </a:lnTo>
                <a:lnTo>
                  <a:pt x="925" y="166433"/>
                </a:lnTo>
                <a:lnTo>
                  <a:pt x="613" y="171280"/>
                </a:lnTo>
                <a:lnTo>
                  <a:pt x="405" y="176100"/>
                </a:lnTo>
                <a:lnTo>
                  <a:pt x="174" y="185688"/>
                </a:lnTo>
                <a:lnTo>
                  <a:pt x="0" y="215279"/>
                </a:lnTo>
                <a:lnTo>
                  <a:pt x="2111" y="222945"/>
                </a:lnTo>
                <a:lnTo>
                  <a:pt x="3785" y="227211"/>
                </a:lnTo>
                <a:lnTo>
                  <a:pt x="7762" y="234068"/>
                </a:lnTo>
                <a:lnTo>
                  <a:pt x="12175" y="239762"/>
                </a:lnTo>
                <a:lnTo>
                  <a:pt x="16783" y="244938"/>
                </a:lnTo>
                <a:lnTo>
                  <a:pt x="19122" y="246635"/>
                </a:lnTo>
                <a:lnTo>
                  <a:pt x="23839" y="248522"/>
                </a:lnTo>
                <a:lnTo>
                  <a:pt x="28581" y="249361"/>
                </a:lnTo>
                <a:lnTo>
                  <a:pt x="34128" y="249733"/>
                </a:lnTo>
                <a:lnTo>
                  <a:pt x="41885" y="249899"/>
                </a:lnTo>
                <a:lnTo>
                  <a:pt x="69170" y="250020"/>
                </a:lnTo>
                <a:lnTo>
                  <a:pt x="73891" y="249230"/>
                </a:lnTo>
                <a:lnTo>
                  <a:pt x="78626" y="247910"/>
                </a:lnTo>
                <a:lnTo>
                  <a:pt x="83370" y="246235"/>
                </a:lnTo>
                <a:lnTo>
                  <a:pt x="88121" y="244325"/>
                </a:lnTo>
                <a:lnTo>
                  <a:pt x="92875" y="242259"/>
                </a:lnTo>
                <a:lnTo>
                  <a:pt x="102391" y="237846"/>
                </a:lnTo>
                <a:lnTo>
                  <a:pt x="126197" y="226182"/>
                </a:lnTo>
                <a:lnTo>
                  <a:pt x="130959" y="223019"/>
                </a:lnTo>
                <a:lnTo>
                  <a:pt x="135721" y="219323"/>
                </a:lnTo>
                <a:lnTo>
                  <a:pt x="140484" y="215272"/>
                </a:lnTo>
                <a:lnTo>
                  <a:pt x="145246" y="211777"/>
                </a:lnTo>
                <a:lnTo>
                  <a:pt x="150009" y="208654"/>
                </a:lnTo>
                <a:lnTo>
                  <a:pt x="154771" y="205777"/>
                </a:lnTo>
                <a:lnTo>
                  <a:pt x="159533" y="202272"/>
                </a:lnTo>
                <a:lnTo>
                  <a:pt x="164296" y="198348"/>
                </a:lnTo>
                <a:lnTo>
                  <a:pt x="173027" y="190548"/>
                </a:lnTo>
                <a:lnTo>
                  <a:pt x="179553" y="184436"/>
                </a:lnTo>
                <a:lnTo>
                  <a:pt x="185100" y="176957"/>
                </a:lnTo>
                <a:lnTo>
                  <a:pt x="187690" y="172740"/>
                </a:lnTo>
                <a:lnTo>
                  <a:pt x="192685" y="165938"/>
                </a:lnTo>
                <a:lnTo>
                  <a:pt x="195128" y="163013"/>
                </a:lnTo>
                <a:lnTo>
                  <a:pt x="197843" y="157646"/>
                </a:lnTo>
                <a:lnTo>
                  <a:pt x="199371" y="150162"/>
                </a:lnTo>
                <a:lnTo>
                  <a:pt x="199586" y="147733"/>
                </a:lnTo>
                <a:lnTo>
                  <a:pt x="198935" y="146114"/>
                </a:lnTo>
                <a:lnTo>
                  <a:pt x="197707" y="145034"/>
                </a:lnTo>
                <a:lnTo>
                  <a:pt x="196095" y="144314"/>
                </a:lnTo>
                <a:lnTo>
                  <a:pt x="192187" y="143514"/>
                </a:lnTo>
                <a:lnTo>
                  <a:pt x="187804" y="143159"/>
                </a:lnTo>
                <a:lnTo>
                  <a:pt x="183211" y="143001"/>
                </a:lnTo>
                <a:lnTo>
                  <a:pt x="173000" y="142900"/>
                </a:lnTo>
                <a:lnTo>
                  <a:pt x="165254" y="142886"/>
                </a:lnTo>
                <a:lnTo>
                  <a:pt x="161759" y="144470"/>
                </a:lnTo>
                <a:lnTo>
                  <a:pt x="158636" y="147113"/>
                </a:lnTo>
                <a:lnTo>
                  <a:pt x="155761" y="150463"/>
                </a:lnTo>
                <a:lnTo>
                  <a:pt x="152255" y="153490"/>
                </a:lnTo>
                <a:lnTo>
                  <a:pt x="148332" y="156302"/>
                </a:lnTo>
                <a:lnTo>
                  <a:pt x="144128" y="158970"/>
                </a:lnTo>
                <a:lnTo>
                  <a:pt x="139738" y="162336"/>
                </a:lnTo>
                <a:lnTo>
                  <a:pt x="135224" y="166168"/>
                </a:lnTo>
                <a:lnTo>
                  <a:pt x="130627" y="170310"/>
                </a:lnTo>
                <a:lnTo>
                  <a:pt x="121286" y="179145"/>
                </a:lnTo>
                <a:lnTo>
                  <a:pt x="106147" y="193960"/>
                </a:lnTo>
                <a:lnTo>
                  <a:pt x="100616" y="201563"/>
                </a:lnTo>
                <a:lnTo>
                  <a:pt x="98030" y="205813"/>
                </a:lnTo>
                <a:lnTo>
                  <a:pt x="94719" y="210234"/>
                </a:lnTo>
                <a:lnTo>
                  <a:pt x="90923" y="214768"/>
                </a:lnTo>
                <a:lnTo>
                  <a:pt x="83267" y="223246"/>
                </a:lnTo>
                <a:lnTo>
                  <a:pt x="77219" y="229660"/>
                </a:lnTo>
                <a:lnTo>
                  <a:pt x="75288" y="232482"/>
                </a:lnTo>
                <a:lnTo>
                  <a:pt x="72571" y="239452"/>
                </a:lnTo>
                <a:lnTo>
                  <a:pt x="71935" y="241360"/>
                </a:lnTo>
                <a:lnTo>
                  <a:pt x="71494" y="248341"/>
                </a:lnTo>
                <a:lnTo>
                  <a:pt x="71427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37"/>
          <p:cNvSpPr/>
          <p:nvPr/>
        </p:nvSpPr>
        <p:spPr>
          <a:xfrm>
            <a:off x="6586566" y="3557598"/>
            <a:ext cx="85661" cy="63864"/>
          </a:xfrm>
          <a:custGeom>
            <a:avLst/>
            <a:gdLst/>
            <a:ahLst/>
            <a:cxnLst/>
            <a:rect l="0" t="0" r="0" b="0"/>
            <a:pathLst>
              <a:path w="85661" h="63864">
                <a:moveTo>
                  <a:pt x="21402" y="14277"/>
                </a:moveTo>
                <a:lnTo>
                  <a:pt x="21402" y="7427"/>
                </a:lnTo>
                <a:lnTo>
                  <a:pt x="23519" y="7264"/>
                </a:lnTo>
                <a:lnTo>
                  <a:pt x="27553" y="7158"/>
                </a:lnTo>
                <a:lnTo>
                  <a:pt x="38402" y="7135"/>
                </a:lnTo>
                <a:lnTo>
                  <a:pt x="39879" y="7928"/>
                </a:lnTo>
                <a:lnTo>
                  <a:pt x="40864" y="9250"/>
                </a:lnTo>
                <a:lnTo>
                  <a:pt x="42444" y="13284"/>
                </a:lnTo>
                <a:lnTo>
                  <a:pt x="43368" y="14409"/>
                </a:lnTo>
                <a:lnTo>
                  <a:pt x="44778" y="15952"/>
                </a:lnTo>
                <a:lnTo>
                  <a:pt x="48950" y="20340"/>
                </a:lnTo>
                <a:lnTo>
                  <a:pt x="49293" y="22288"/>
                </a:lnTo>
                <a:lnTo>
                  <a:pt x="49521" y="25174"/>
                </a:lnTo>
                <a:lnTo>
                  <a:pt x="49673" y="28685"/>
                </a:lnTo>
                <a:lnTo>
                  <a:pt x="48980" y="31820"/>
                </a:lnTo>
                <a:lnTo>
                  <a:pt x="47725" y="34703"/>
                </a:lnTo>
                <a:lnTo>
                  <a:pt x="46095" y="37419"/>
                </a:lnTo>
                <a:lnTo>
                  <a:pt x="45008" y="40024"/>
                </a:lnTo>
                <a:lnTo>
                  <a:pt x="44283" y="42554"/>
                </a:lnTo>
                <a:lnTo>
                  <a:pt x="43799" y="45034"/>
                </a:lnTo>
                <a:lnTo>
                  <a:pt x="42684" y="47481"/>
                </a:lnTo>
                <a:lnTo>
                  <a:pt x="41147" y="49907"/>
                </a:lnTo>
                <a:lnTo>
                  <a:pt x="39328" y="52318"/>
                </a:lnTo>
                <a:lnTo>
                  <a:pt x="37321" y="54719"/>
                </a:lnTo>
                <a:lnTo>
                  <a:pt x="35190" y="57113"/>
                </a:lnTo>
                <a:lnTo>
                  <a:pt x="32975" y="59503"/>
                </a:lnTo>
                <a:lnTo>
                  <a:pt x="30706" y="61096"/>
                </a:lnTo>
                <a:lnTo>
                  <a:pt x="28398" y="62158"/>
                </a:lnTo>
                <a:lnTo>
                  <a:pt x="26066" y="62867"/>
                </a:lnTo>
                <a:lnTo>
                  <a:pt x="23718" y="63339"/>
                </a:lnTo>
                <a:lnTo>
                  <a:pt x="21359" y="63654"/>
                </a:lnTo>
                <a:lnTo>
                  <a:pt x="18992" y="63863"/>
                </a:lnTo>
                <a:lnTo>
                  <a:pt x="16620" y="63209"/>
                </a:lnTo>
                <a:lnTo>
                  <a:pt x="14245" y="61980"/>
                </a:lnTo>
                <a:lnTo>
                  <a:pt x="8523" y="58095"/>
                </a:lnTo>
                <a:lnTo>
                  <a:pt x="7260" y="56983"/>
                </a:lnTo>
                <a:lnTo>
                  <a:pt x="3740" y="53630"/>
                </a:lnTo>
                <a:lnTo>
                  <a:pt x="2483" y="51625"/>
                </a:lnTo>
                <a:lnTo>
                  <a:pt x="1646" y="49494"/>
                </a:lnTo>
                <a:lnTo>
                  <a:pt x="1088" y="47280"/>
                </a:lnTo>
                <a:lnTo>
                  <a:pt x="716" y="45010"/>
                </a:lnTo>
                <a:lnTo>
                  <a:pt x="468" y="42703"/>
                </a:lnTo>
                <a:lnTo>
                  <a:pt x="302" y="40371"/>
                </a:lnTo>
                <a:lnTo>
                  <a:pt x="192" y="38023"/>
                </a:lnTo>
                <a:lnTo>
                  <a:pt x="69" y="33297"/>
                </a:lnTo>
                <a:lnTo>
                  <a:pt x="0" y="26174"/>
                </a:lnTo>
                <a:lnTo>
                  <a:pt x="784" y="23796"/>
                </a:lnTo>
                <a:lnTo>
                  <a:pt x="2100" y="21416"/>
                </a:lnTo>
                <a:lnTo>
                  <a:pt x="3772" y="19037"/>
                </a:lnTo>
                <a:lnTo>
                  <a:pt x="4886" y="16656"/>
                </a:lnTo>
                <a:lnTo>
                  <a:pt x="5630" y="14275"/>
                </a:lnTo>
                <a:lnTo>
                  <a:pt x="6124" y="11894"/>
                </a:lnTo>
                <a:lnTo>
                  <a:pt x="7248" y="9513"/>
                </a:lnTo>
                <a:lnTo>
                  <a:pt x="8791" y="7132"/>
                </a:lnTo>
                <a:lnTo>
                  <a:pt x="10614" y="4751"/>
                </a:lnTo>
                <a:lnTo>
                  <a:pt x="12623" y="3164"/>
                </a:lnTo>
                <a:lnTo>
                  <a:pt x="14755" y="2106"/>
                </a:lnTo>
                <a:lnTo>
                  <a:pt x="16971" y="1400"/>
                </a:lnTo>
                <a:lnTo>
                  <a:pt x="19242" y="930"/>
                </a:lnTo>
                <a:lnTo>
                  <a:pt x="21550" y="616"/>
                </a:lnTo>
                <a:lnTo>
                  <a:pt x="23882" y="407"/>
                </a:lnTo>
                <a:lnTo>
                  <a:pt x="26231" y="268"/>
                </a:lnTo>
                <a:lnTo>
                  <a:pt x="30957" y="113"/>
                </a:lnTo>
                <a:lnTo>
                  <a:pt x="33328" y="865"/>
                </a:lnTo>
                <a:lnTo>
                  <a:pt x="35703" y="2161"/>
                </a:lnTo>
                <a:lnTo>
                  <a:pt x="38080" y="3818"/>
                </a:lnTo>
                <a:lnTo>
                  <a:pt x="40458" y="4923"/>
                </a:lnTo>
                <a:lnTo>
                  <a:pt x="42837" y="5660"/>
                </a:lnTo>
                <a:lnTo>
                  <a:pt x="45217" y="6151"/>
                </a:lnTo>
                <a:lnTo>
                  <a:pt x="47598" y="7272"/>
                </a:lnTo>
                <a:lnTo>
                  <a:pt x="49979" y="8813"/>
                </a:lnTo>
                <a:lnTo>
                  <a:pt x="52360" y="10634"/>
                </a:lnTo>
                <a:lnTo>
                  <a:pt x="54741" y="12642"/>
                </a:lnTo>
                <a:lnTo>
                  <a:pt x="57122" y="14775"/>
                </a:lnTo>
                <a:lnTo>
                  <a:pt x="59503" y="16990"/>
                </a:lnTo>
                <a:lnTo>
                  <a:pt x="61090" y="19260"/>
                </a:lnTo>
                <a:lnTo>
                  <a:pt x="62149" y="21568"/>
                </a:lnTo>
                <a:lnTo>
                  <a:pt x="62854" y="23900"/>
                </a:lnTo>
                <a:lnTo>
                  <a:pt x="63324" y="26248"/>
                </a:lnTo>
                <a:lnTo>
                  <a:pt x="63638" y="28607"/>
                </a:lnTo>
                <a:lnTo>
                  <a:pt x="63847" y="30974"/>
                </a:lnTo>
                <a:lnTo>
                  <a:pt x="63986" y="33346"/>
                </a:lnTo>
                <a:lnTo>
                  <a:pt x="64141" y="38098"/>
                </a:lnTo>
                <a:lnTo>
                  <a:pt x="64254" y="48585"/>
                </a:lnTo>
                <a:lnTo>
                  <a:pt x="63464" y="49849"/>
                </a:lnTo>
                <a:lnTo>
                  <a:pt x="62143" y="51485"/>
                </a:lnTo>
                <a:lnTo>
                  <a:pt x="58113" y="56022"/>
                </a:lnTo>
                <a:lnTo>
                  <a:pt x="56989" y="56395"/>
                </a:lnTo>
                <a:lnTo>
                  <a:pt x="55445" y="56643"/>
                </a:lnTo>
                <a:lnTo>
                  <a:pt x="53622" y="56808"/>
                </a:lnTo>
                <a:lnTo>
                  <a:pt x="52407" y="56125"/>
                </a:lnTo>
                <a:lnTo>
                  <a:pt x="51597" y="54875"/>
                </a:lnTo>
                <a:lnTo>
                  <a:pt x="51057" y="53249"/>
                </a:lnTo>
                <a:lnTo>
                  <a:pt x="49904" y="52164"/>
                </a:lnTo>
                <a:lnTo>
                  <a:pt x="48341" y="51441"/>
                </a:lnTo>
                <a:lnTo>
                  <a:pt x="46505" y="50959"/>
                </a:lnTo>
                <a:lnTo>
                  <a:pt x="45281" y="49844"/>
                </a:lnTo>
                <a:lnTo>
                  <a:pt x="44465" y="48307"/>
                </a:lnTo>
                <a:lnTo>
                  <a:pt x="43921" y="46488"/>
                </a:lnTo>
                <a:lnTo>
                  <a:pt x="42765" y="45276"/>
                </a:lnTo>
                <a:lnTo>
                  <a:pt x="41200" y="44468"/>
                </a:lnTo>
                <a:lnTo>
                  <a:pt x="39364" y="43929"/>
                </a:lnTo>
                <a:lnTo>
                  <a:pt x="38139" y="42776"/>
                </a:lnTo>
                <a:lnTo>
                  <a:pt x="37323" y="41214"/>
                </a:lnTo>
                <a:lnTo>
                  <a:pt x="36778" y="39378"/>
                </a:lnTo>
                <a:lnTo>
                  <a:pt x="36415" y="37361"/>
                </a:lnTo>
                <a:lnTo>
                  <a:pt x="36173" y="35223"/>
                </a:lnTo>
                <a:lnTo>
                  <a:pt x="36012" y="33003"/>
                </a:lnTo>
                <a:lnTo>
                  <a:pt x="35904" y="30730"/>
                </a:lnTo>
                <a:lnTo>
                  <a:pt x="35785" y="26087"/>
                </a:lnTo>
                <a:lnTo>
                  <a:pt x="36547" y="23738"/>
                </a:lnTo>
                <a:lnTo>
                  <a:pt x="37849" y="21378"/>
                </a:lnTo>
                <a:lnTo>
                  <a:pt x="39510" y="19011"/>
                </a:lnTo>
                <a:lnTo>
                  <a:pt x="40618" y="16639"/>
                </a:lnTo>
                <a:lnTo>
                  <a:pt x="41357" y="14264"/>
                </a:lnTo>
                <a:lnTo>
                  <a:pt x="41849" y="11887"/>
                </a:lnTo>
                <a:lnTo>
                  <a:pt x="42971" y="9508"/>
                </a:lnTo>
                <a:lnTo>
                  <a:pt x="44512" y="7129"/>
                </a:lnTo>
                <a:lnTo>
                  <a:pt x="46334" y="4749"/>
                </a:lnTo>
                <a:lnTo>
                  <a:pt x="48342" y="3162"/>
                </a:lnTo>
                <a:lnTo>
                  <a:pt x="50475" y="2104"/>
                </a:lnTo>
                <a:lnTo>
                  <a:pt x="52690" y="1399"/>
                </a:lnTo>
                <a:lnTo>
                  <a:pt x="54961" y="929"/>
                </a:lnTo>
                <a:lnTo>
                  <a:pt x="57268" y="616"/>
                </a:lnTo>
                <a:lnTo>
                  <a:pt x="62883" y="113"/>
                </a:lnTo>
                <a:lnTo>
                  <a:pt x="64138" y="72"/>
                </a:lnTo>
                <a:lnTo>
                  <a:pt x="71853" y="6"/>
                </a:lnTo>
                <a:lnTo>
                  <a:pt x="74087" y="0"/>
                </a:lnTo>
                <a:lnTo>
                  <a:pt x="76369" y="790"/>
                </a:lnTo>
                <a:lnTo>
                  <a:pt x="78684" y="2111"/>
                </a:lnTo>
                <a:lnTo>
                  <a:pt x="84312" y="6141"/>
                </a:lnTo>
                <a:lnTo>
                  <a:pt x="84773" y="7265"/>
                </a:lnTo>
                <a:lnTo>
                  <a:pt x="85081" y="8809"/>
                </a:lnTo>
                <a:lnTo>
                  <a:pt x="85286" y="10631"/>
                </a:lnTo>
                <a:lnTo>
                  <a:pt x="85422" y="12640"/>
                </a:lnTo>
                <a:lnTo>
                  <a:pt x="85514" y="14773"/>
                </a:lnTo>
                <a:lnTo>
                  <a:pt x="85660" y="20108"/>
                </a:lnTo>
                <a:lnTo>
                  <a:pt x="84878" y="21339"/>
                </a:lnTo>
                <a:lnTo>
                  <a:pt x="83564" y="22953"/>
                </a:lnTo>
                <a:lnTo>
                  <a:pt x="79542" y="27456"/>
                </a:lnTo>
                <a:lnTo>
                  <a:pt x="78419" y="27825"/>
                </a:lnTo>
                <a:lnTo>
                  <a:pt x="76876" y="28072"/>
                </a:lnTo>
                <a:lnTo>
                  <a:pt x="75053" y="28236"/>
                </a:lnTo>
                <a:lnTo>
                  <a:pt x="73044" y="28345"/>
                </a:lnTo>
                <a:lnTo>
                  <a:pt x="65578" y="28535"/>
                </a:lnTo>
                <a:lnTo>
                  <a:pt x="64346" y="27751"/>
                </a:lnTo>
                <a:lnTo>
                  <a:pt x="62732" y="26435"/>
                </a:lnTo>
                <a:lnTo>
                  <a:pt x="57121" y="214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6065043" y="2578904"/>
            <a:ext cx="2263131" cy="1657340"/>
            <a:chOff x="6065043" y="2578904"/>
            <a:chExt cx="2263131" cy="1657340"/>
          </a:xfrm>
        </p:grpSpPr>
        <p:sp>
          <p:nvSpPr>
            <p:cNvPr id="91" name="SMARTPenAnnotation238"/>
            <p:cNvSpPr/>
            <p:nvPr/>
          </p:nvSpPr>
          <p:spPr>
            <a:xfrm>
              <a:off x="6136481" y="2728940"/>
              <a:ext cx="50007" cy="35692"/>
            </a:xfrm>
            <a:custGeom>
              <a:avLst/>
              <a:gdLst/>
              <a:ahLst/>
              <a:cxnLst/>
              <a:rect l="0" t="0" r="0" b="0"/>
              <a:pathLst>
                <a:path w="50007" h="35692">
                  <a:moveTo>
                    <a:pt x="0" y="7116"/>
                  </a:moveTo>
                  <a:lnTo>
                    <a:pt x="6151" y="7116"/>
                  </a:lnTo>
                  <a:lnTo>
                    <a:pt x="7275" y="6322"/>
                  </a:lnTo>
                  <a:lnTo>
                    <a:pt x="8819" y="4999"/>
                  </a:lnTo>
                  <a:lnTo>
                    <a:pt x="13207" y="965"/>
                  </a:lnTo>
                  <a:lnTo>
                    <a:pt x="14361" y="1428"/>
                  </a:lnTo>
                  <a:lnTo>
                    <a:pt x="15924" y="2530"/>
                  </a:lnTo>
                  <a:lnTo>
                    <a:pt x="17760" y="4059"/>
                  </a:lnTo>
                  <a:lnTo>
                    <a:pt x="19777" y="5078"/>
                  </a:lnTo>
                  <a:lnTo>
                    <a:pt x="21916" y="5757"/>
                  </a:lnTo>
                  <a:lnTo>
                    <a:pt x="24135" y="6210"/>
                  </a:lnTo>
                  <a:lnTo>
                    <a:pt x="26409" y="6512"/>
                  </a:lnTo>
                  <a:lnTo>
                    <a:pt x="28719" y="6713"/>
                  </a:lnTo>
                  <a:lnTo>
                    <a:pt x="31052" y="6847"/>
                  </a:lnTo>
                  <a:lnTo>
                    <a:pt x="32607" y="7730"/>
                  </a:lnTo>
                  <a:lnTo>
                    <a:pt x="33644" y="9113"/>
                  </a:lnTo>
                  <a:lnTo>
                    <a:pt x="34336" y="10829"/>
                  </a:lnTo>
                  <a:lnTo>
                    <a:pt x="35591" y="11972"/>
                  </a:lnTo>
                  <a:lnTo>
                    <a:pt x="37221" y="12735"/>
                  </a:lnTo>
                  <a:lnTo>
                    <a:pt x="41748" y="13958"/>
                  </a:lnTo>
                  <a:lnTo>
                    <a:pt x="42119" y="14852"/>
                  </a:lnTo>
                  <a:lnTo>
                    <a:pt x="42367" y="16242"/>
                  </a:lnTo>
                  <a:lnTo>
                    <a:pt x="42765" y="20384"/>
                  </a:lnTo>
                  <a:lnTo>
                    <a:pt x="42003" y="20724"/>
                  </a:lnTo>
                  <a:lnTo>
                    <a:pt x="40702" y="20950"/>
                  </a:lnTo>
                  <a:lnTo>
                    <a:pt x="36010" y="21377"/>
                  </a:lnTo>
                  <a:lnTo>
                    <a:pt x="25084" y="21403"/>
                  </a:lnTo>
                  <a:lnTo>
                    <a:pt x="23867" y="20609"/>
                  </a:lnTo>
                  <a:lnTo>
                    <a:pt x="23055" y="19286"/>
                  </a:lnTo>
                  <a:lnTo>
                    <a:pt x="21752" y="15252"/>
                  </a:lnTo>
                  <a:lnTo>
                    <a:pt x="21645" y="14128"/>
                  </a:lnTo>
                  <a:lnTo>
                    <a:pt x="21574" y="12584"/>
                  </a:lnTo>
                  <a:lnTo>
                    <a:pt x="21459" y="8196"/>
                  </a:lnTo>
                  <a:lnTo>
                    <a:pt x="21432" y="294"/>
                  </a:lnTo>
                  <a:lnTo>
                    <a:pt x="22226" y="187"/>
                  </a:lnTo>
                  <a:lnTo>
                    <a:pt x="23548" y="115"/>
                  </a:lnTo>
                  <a:lnTo>
                    <a:pt x="27135" y="36"/>
                  </a:lnTo>
                  <a:lnTo>
                    <a:pt x="31374" y="0"/>
                  </a:lnTo>
                  <a:lnTo>
                    <a:pt x="32823" y="785"/>
                  </a:lnTo>
                  <a:lnTo>
                    <a:pt x="33788" y="2101"/>
                  </a:lnTo>
                  <a:lnTo>
                    <a:pt x="35337" y="6125"/>
                  </a:lnTo>
                  <a:lnTo>
                    <a:pt x="36258" y="7249"/>
                  </a:lnTo>
                  <a:lnTo>
                    <a:pt x="37666" y="8792"/>
                  </a:lnTo>
                  <a:lnTo>
                    <a:pt x="39398" y="10615"/>
                  </a:lnTo>
                  <a:lnTo>
                    <a:pt x="40553" y="12623"/>
                  </a:lnTo>
                  <a:lnTo>
                    <a:pt x="41323" y="14756"/>
                  </a:lnTo>
                  <a:lnTo>
                    <a:pt x="42558" y="20090"/>
                  </a:lnTo>
                  <a:lnTo>
                    <a:pt x="42660" y="21322"/>
                  </a:lnTo>
                  <a:lnTo>
                    <a:pt x="42727" y="22936"/>
                  </a:lnTo>
                  <a:lnTo>
                    <a:pt x="42836" y="27439"/>
                  </a:lnTo>
                  <a:lnTo>
                    <a:pt x="42860" y="34601"/>
                  </a:lnTo>
                  <a:lnTo>
                    <a:pt x="42067" y="34964"/>
                  </a:lnTo>
                  <a:lnTo>
                    <a:pt x="40745" y="35206"/>
                  </a:lnTo>
                  <a:lnTo>
                    <a:pt x="36711" y="35595"/>
                  </a:lnTo>
                  <a:lnTo>
                    <a:pt x="35586" y="35627"/>
                  </a:lnTo>
                  <a:lnTo>
                    <a:pt x="29655" y="35682"/>
                  </a:lnTo>
                  <a:lnTo>
                    <a:pt x="29295" y="34892"/>
                  </a:lnTo>
                  <a:lnTo>
                    <a:pt x="29055" y="33570"/>
                  </a:lnTo>
                  <a:lnTo>
                    <a:pt x="28895" y="31896"/>
                  </a:lnTo>
                  <a:lnTo>
                    <a:pt x="27995" y="30780"/>
                  </a:lnTo>
                  <a:lnTo>
                    <a:pt x="26600" y="30035"/>
                  </a:lnTo>
                  <a:lnTo>
                    <a:pt x="24877" y="29539"/>
                  </a:lnTo>
                  <a:lnTo>
                    <a:pt x="23729" y="28415"/>
                  </a:lnTo>
                  <a:lnTo>
                    <a:pt x="22963" y="26871"/>
                  </a:lnTo>
                  <a:lnTo>
                    <a:pt x="22452" y="25049"/>
                  </a:lnTo>
                  <a:lnTo>
                    <a:pt x="21318" y="23834"/>
                  </a:lnTo>
                  <a:lnTo>
                    <a:pt x="19768" y="23023"/>
                  </a:lnTo>
                  <a:lnTo>
                    <a:pt x="17942" y="22483"/>
                  </a:lnTo>
                  <a:lnTo>
                    <a:pt x="16723" y="21330"/>
                  </a:lnTo>
                  <a:lnTo>
                    <a:pt x="15912" y="19767"/>
                  </a:lnTo>
                  <a:lnTo>
                    <a:pt x="15370" y="17931"/>
                  </a:lnTo>
                  <a:lnTo>
                    <a:pt x="15803" y="15913"/>
                  </a:lnTo>
                  <a:lnTo>
                    <a:pt x="16885" y="13775"/>
                  </a:lnTo>
                  <a:lnTo>
                    <a:pt x="21352" y="7231"/>
                  </a:lnTo>
                  <a:lnTo>
                    <a:pt x="22172" y="7193"/>
                  </a:lnTo>
                  <a:lnTo>
                    <a:pt x="27119" y="7139"/>
                  </a:lnTo>
                  <a:lnTo>
                    <a:pt x="46247" y="7116"/>
                  </a:lnTo>
                  <a:lnTo>
                    <a:pt x="47500" y="7910"/>
                  </a:lnTo>
                  <a:lnTo>
                    <a:pt x="48336" y="9233"/>
                  </a:lnTo>
                  <a:lnTo>
                    <a:pt x="48893" y="10908"/>
                  </a:lnTo>
                  <a:lnTo>
                    <a:pt x="49263" y="12819"/>
                  </a:lnTo>
                  <a:lnTo>
                    <a:pt x="49511" y="14887"/>
                  </a:lnTo>
                  <a:lnTo>
                    <a:pt x="49908" y="20116"/>
                  </a:lnTo>
                  <a:lnTo>
                    <a:pt x="49963" y="22948"/>
                  </a:lnTo>
                  <a:lnTo>
                    <a:pt x="50006" y="356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39"/>
            <p:cNvSpPr/>
            <p:nvPr/>
          </p:nvSpPr>
          <p:spPr>
            <a:xfrm>
              <a:off x="6107906" y="2643187"/>
              <a:ext cx="821532" cy="1593057"/>
            </a:xfrm>
            <a:custGeom>
              <a:avLst/>
              <a:gdLst/>
              <a:ahLst/>
              <a:cxnLst/>
              <a:rect l="0" t="0" r="0" b="0"/>
              <a:pathLst>
                <a:path w="821532" h="1593057">
                  <a:moveTo>
                    <a:pt x="821531" y="1593056"/>
                  </a:moveTo>
                  <a:lnTo>
                    <a:pt x="821531" y="1586905"/>
                  </a:lnTo>
                  <a:lnTo>
                    <a:pt x="817738" y="1582414"/>
                  </a:lnTo>
                  <a:lnTo>
                    <a:pt x="816621" y="1579612"/>
                  </a:lnTo>
                  <a:lnTo>
                    <a:pt x="814255" y="1568876"/>
                  </a:lnTo>
                  <a:lnTo>
                    <a:pt x="809674" y="1560316"/>
                  </a:lnTo>
                  <a:lnTo>
                    <a:pt x="803772" y="1544099"/>
                  </a:lnTo>
                  <a:lnTo>
                    <a:pt x="788924" y="1519291"/>
                  </a:lnTo>
                  <a:lnTo>
                    <a:pt x="775990" y="1487958"/>
                  </a:lnTo>
                  <a:lnTo>
                    <a:pt x="767498" y="1474871"/>
                  </a:lnTo>
                  <a:lnTo>
                    <a:pt x="752078" y="1437840"/>
                  </a:lnTo>
                  <a:lnTo>
                    <a:pt x="750182" y="1431203"/>
                  </a:lnTo>
                  <a:lnTo>
                    <a:pt x="744651" y="1419334"/>
                  </a:lnTo>
                  <a:lnTo>
                    <a:pt x="733336" y="1401473"/>
                  </a:lnTo>
                  <a:lnTo>
                    <a:pt x="730740" y="1394667"/>
                  </a:lnTo>
                  <a:lnTo>
                    <a:pt x="728791" y="1388202"/>
                  </a:lnTo>
                  <a:lnTo>
                    <a:pt x="723232" y="1376431"/>
                  </a:lnTo>
                  <a:lnTo>
                    <a:pt x="718840" y="1370308"/>
                  </a:lnTo>
                  <a:lnTo>
                    <a:pt x="717352" y="1366770"/>
                  </a:lnTo>
                  <a:lnTo>
                    <a:pt x="714463" y="1354999"/>
                  </a:lnTo>
                  <a:lnTo>
                    <a:pt x="702267" y="1333568"/>
                  </a:lnTo>
                  <a:lnTo>
                    <a:pt x="690536" y="1319535"/>
                  </a:lnTo>
                  <a:lnTo>
                    <a:pt x="688958" y="1316253"/>
                  </a:lnTo>
                  <a:lnTo>
                    <a:pt x="685942" y="1304842"/>
                  </a:lnTo>
                  <a:lnTo>
                    <a:pt x="682423" y="1298803"/>
                  </a:lnTo>
                  <a:lnTo>
                    <a:pt x="675979" y="1290940"/>
                  </a:lnTo>
                  <a:lnTo>
                    <a:pt x="674490" y="1287664"/>
                  </a:lnTo>
                  <a:lnTo>
                    <a:pt x="671601" y="1276263"/>
                  </a:lnTo>
                  <a:lnTo>
                    <a:pt x="659404" y="1254973"/>
                  </a:lnTo>
                  <a:lnTo>
                    <a:pt x="642926" y="1236011"/>
                  </a:lnTo>
                  <a:lnTo>
                    <a:pt x="640548" y="1233583"/>
                  </a:lnTo>
                  <a:lnTo>
                    <a:pt x="638963" y="1231170"/>
                  </a:lnTo>
                  <a:lnTo>
                    <a:pt x="630368" y="1211915"/>
                  </a:lnTo>
                  <a:lnTo>
                    <a:pt x="624485" y="1203195"/>
                  </a:lnTo>
                  <a:lnTo>
                    <a:pt x="621595" y="1195584"/>
                  </a:lnTo>
                  <a:lnTo>
                    <a:pt x="616064" y="1188302"/>
                  </a:lnTo>
                  <a:lnTo>
                    <a:pt x="611679" y="1183507"/>
                  </a:lnTo>
                  <a:lnTo>
                    <a:pt x="610192" y="1180323"/>
                  </a:lnTo>
                  <a:lnTo>
                    <a:pt x="607306" y="1169052"/>
                  </a:lnTo>
                  <a:lnTo>
                    <a:pt x="602570" y="1160332"/>
                  </a:lnTo>
                  <a:lnTo>
                    <a:pt x="596611" y="1144058"/>
                  </a:lnTo>
                  <a:lnTo>
                    <a:pt x="588748" y="1131773"/>
                  </a:lnTo>
                  <a:lnTo>
                    <a:pt x="585871" y="1124151"/>
                  </a:lnTo>
                  <a:lnTo>
                    <a:pt x="581138" y="1116866"/>
                  </a:lnTo>
                  <a:lnTo>
                    <a:pt x="578588" y="1109680"/>
                  </a:lnTo>
                  <a:lnTo>
                    <a:pt x="573953" y="1102524"/>
                  </a:lnTo>
                  <a:lnTo>
                    <a:pt x="564288" y="1074606"/>
                  </a:lnTo>
                  <a:lnTo>
                    <a:pt x="558868" y="1066996"/>
                  </a:lnTo>
                  <a:lnTo>
                    <a:pt x="554509" y="1062125"/>
                  </a:lnTo>
                  <a:lnTo>
                    <a:pt x="553029" y="1058921"/>
                  </a:lnTo>
                  <a:lnTo>
                    <a:pt x="550151" y="1047620"/>
                  </a:lnTo>
                  <a:lnTo>
                    <a:pt x="545419" y="1038892"/>
                  </a:lnTo>
                  <a:lnTo>
                    <a:pt x="542870" y="1031279"/>
                  </a:lnTo>
                  <a:lnTo>
                    <a:pt x="537441" y="1023996"/>
                  </a:lnTo>
                  <a:lnTo>
                    <a:pt x="533079" y="1019201"/>
                  </a:lnTo>
                  <a:lnTo>
                    <a:pt x="531598" y="1016017"/>
                  </a:lnTo>
                  <a:lnTo>
                    <a:pt x="528721" y="1004746"/>
                  </a:lnTo>
                  <a:lnTo>
                    <a:pt x="525235" y="998739"/>
                  </a:lnTo>
                  <a:lnTo>
                    <a:pt x="517323" y="988415"/>
                  </a:lnTo>
                  <a:lnTo>
                    <a:pt x="514437" y="981133"/>
                  </a:lnTo>
                  <a:lnTo>
                    <a:pt x="506753" y="971561"/>
                  </a:lnTo>
                  <a:lnTo>
                    <a:pt x="504522" y="969177"/>
                  </a:lnTo>
                  <a:lnTo>
                    <a:pt x="503036" y="965999"/>
                  </a:lnTo>
                  <a:lnTo>
                    <a:pt x="500943" y="954736"/>
                  </a:lnTo>
                  <a:lnTo>
                    <a:pt x="500454" y="948731"/>
                  </a:lnTo>
                  <a:lnTo>
                    <a:pt x="499530" y="946019"/>
                  </a:lnTo>
                  <a:lnTo>
                    <a:pt x="495230" y="938409"/>
                  </a:lnTo>
                  <a:lnTo>
                    <a:pt x="492809" y="931127"/>
                  </a:lnTo>
                  <a:lnTo>
                    <a:pt x="487418" y="923942"/>
                  </a:lnTo>
                  <a:lnTo>
                    <a:pt x="483066" y="919171"/>
                  </a:lnTo>
                  <a:lnTo>
                    <a:pt x="481587" y="916786"/>
                  </a:lnTo>
                  <a:lnTo>
                    <a:pt x="478713" y="909639"/>
                  </a:lnTo>
                  <a:lnTo>
                    <a:pt x="473982" y="902495"/>
                  </a:lnTo>
                  <a:lnTo>
                    <a:pt x="472596" y="897731"/>
                  </a:lnTo>
                  <a:lnTo>
                    <a:pt x="471816" y="890588"/>
                  </a:lnTo>
                  <a:lnTo>
                    <a:pt x="470913" y="888206"/>
                  </a:lnTo>
                  <a:lnTo>
                    <a:pt x="466643" y="881063"/>
                  </a:lnTo>
                  <a:lnTo>
                    <a:pt x="465365" y="876300"/>
                  </a:lnTo>
                  <a:lnTo>
                    <a:pt x="464647" y="869156"/>
                  </a:lnTo>
                  <a:lnTo>
                    <a:pt x="463752" y="867569"/>
                  </a:lnTo>
                  <a:lnTo>
                    <a:pt x="462361" y="866511"/>
                  </a:lnTo>
                  <a:lnTo>
                    <a:pt x="460641" y="865805"/>
                  </a:lnTo>
                  <a:lnTo>
                    <a:pt x="459494" y="864541"/>
                  </a:lnTo>
                  <a:lnTo>
                    <a:pt x="458729" y="862904"/>
                  </a:lnTo>
                  <a:lnTo>
                    <a:pt x="458219" y="861020"/>
                  </a:lnTo>
                  <a:lnTo>
                    <a:pt x="455536" y="856809"/>
                  </a:lnTo>
                  <a:lnTo>
                    <a:pt x="453709" y="854575"/>
                  </a:lnTo>
                  <a:lnTo>
                    <a:pt x="452492" y="852291"/>
                  </a:lnTo>
                  <a:lnTo>
                    <a:pt x="449984" y="845286"/>
                  </a:lnTo>
                  <a:lnTo>
                    <a:pt x="445360" y="838183"/>
                  </a:lnTo>
                  <a:lnTo>
                    <a:pt x="442844" y="831051"/>
                  </a:lnTo>
                  <a:lnTo>
                    <a:pt x="438218" y="823911"/>
                  </a:lnTo>
                  <a:lnTo>
                    <a:pt x="436857" y="819149"/>
                  </a:lnTo>
                  <a:lnTo>
                    <a:pt x="436091" y="812006"/>
                  </a:lnTo>
                  <a:lnTo>
                    <a:pt x="435190" y="809625"/>
                  </a:lnTo>
                  <a:lnTo>
                    <a:pt x="430922" y="802481"/>
                  </a:lnTo>
                  <a:lnTo>
                    <a:pt x="429646" y="797719"/>
                  </a:lnTo>
                  <a:lnTo>
                    <a:pt x="428033" y="787400"/>
                  </a:lnTo>
                  <a:lnTo>
                    <a:pt x="423010" y="773014"/>
                  </a:lnTo>
                  <a:lnTo>
                    <a:pt x="422500" y="770137"/>
                  </a:lnTo>
                  <a:lnTo>
                    <a:pt x="419818" y="764822"/>
                  </a:lnTo>
                  <a:lnTo>
                    <a:pt x="410149" y="752533"/>
                  </a:lnTo>
                  <a:lnTo>
                    <a:pt x="407276" y="745349"/>
                  </a:lnTo>
                  <a:lnTo>
                    <a:pt x="397365" y="729635"/>
                  </a:lnTo>
                  <a:lnTo>
                    <a:pt x="394888" y="723009"/>
                  </a:lnTo>
                  <a:lnTo>
                    <a:pt x="393493" y="714817"/>
                  </a:lnTo>
                  <a:lnTo>
                    <a:pt x="393297" y="712288"/>
                  </a:lnTo>
                  <a:lnTo>
                    <a:pt x="392373" y="709809"/>
                  </a:lnTo>
                  <a:lnTo>
                    <a:pt x="389230" y="704937"/>
                  </a:lnTo>
                  <a:lnTo>
                    <a:pt x="378448" y="690838"/>
                  </a:lnTo>
                  <a:lnTo>
                    <a:pt x="371424" y="680149"/>
                  </a:lnTo>
                  <a:lnTo>
                    <a:pt x="369060" y="677270"/>
                  </a:lnTo>
                  <a:lnTo>
                    <a:pt x="366433" y="671955"/>
                  </a:lnTo>
                  <a:lnTo>
                    <a:pt x="362837" y="662383"/>
                  </a:lnTo>
                  <a:lnTo>
                    <a:pt x="358905" y="654755"/>
                  </a:lnTo>
                  <a:lnTo>
                    <a:pt x="354511" y="648719"/>
                  </a:lnTo>
                  <a:lnTo>
                    <a:pt x="353022" y="645204"/>
                  </a:lnTo>
                  <a:lnTo>
                    <a:pt x="350133" y="633467"/>
                  </a:lnTo>
                  <a:lnTo>
                    <a:pt x="346643" y="627351"/>
                  </a:lnTo>
                  <a:lnTo>
                    <a:pt x="340217" y="619446"/>
                  </a:lnTo>
                  <a:lnTo>
                    <a:pt x="338729" y="616164"/>
                  </a:lnTo>
                  <a:lnTo>
                    <a:pt x="335843" y="604754"/>
                  </a:lnTo>
                  <a:lnTo>
                    <a:pt x="324442" y="583461"/>
                  </a:lnTo>
                  <a:lnTo>
                    <a:pt x="313872" y="556728"/>
                  </a:lnTo>
                  <a:lnTo>
                    <a:pt x="309361" y="548266"/>
                  </a:lnTo>
                  <a:lnTo>
                    <a:pt x="288920" y="517470"/>
                  </a:lnTo>
                  <a:lnTo>
                    <a:pt x="275931" y="487767"/>
                  </a:lnTo>
                  <a:lnTo>
                    <a:pt x="268994" y="477546"/>
                  </a:lnTo>
                  <a:lnTo>
                    <a:pt x="257164" y="462398"/>
                  </a:lnTo>
                  <a:lnTo>
                    <a:pt x="250028" y="451596"/>
                  </a:lnTo>
                  <a:lnTo>
                    <a:pt x="242886" y="441252"/>
                  </a:lnTo>
                  <a:lnTo>
                    <a:pt x="240505" y="437043"/>
                  </a:lnTo>
                  <a:lnTo>
                    <a:pt x="237860" y="428133"/>
                  </a:lnTo>
                  <a:lnTo>
                    <a:pt x="237154" y="423535"/>
                  </a:lnTo>
                  <a:lnTo>
                    <a:pt x="234254" y="416309"/>
                  </a:lnTo>
                  <a:lnTo>
                    <a:pt x="209533" y="376310"/>
                  </a:lnTo>
                  <a:lnTo>
                    <a:pt x="197641" y="358481"/>
                  </a:lnTo>
                  <a:lnTo>
                    <a:pt x="194996" y="351677"/>
                  </a:lnTo>
                  <a:lnTo>
                    <a:pt x="194291" y="348751"/>
                  </a:lnTo>
                  <a:lnTo>
                    <a:pt x="191391" y="343384"/>
                  </a:lnTo>
                  <a:lnTo>
                    <a:pt x="183062" y="329678"/>
                  </a:lnTo>
                  <a:lnTo>
                    <a:pt x="180579" y="323001"/>
                  </a:lnTo>
                  <a:lnTo>
                    <a:pt x="179918" y="320109"/>
                  </a:lnTo>
                  <a:lnTo>
                    <a:pt x="177065" y="314779"/>
                  </a:lnTo>
                  <a:lnTo>
                    <a:pt x="152382" y="281189"/>
                  </a:lnTo>
                  <a:lnTo>
                    <a:pt x="147629" y="276315"/>
                  </a:lnTo>
                  <a:lnTo>
                    <a:pt x="146045" y="273110"/>
                  </a:lnTo>
                  <a:lnTo>
                    <a:pt x="143020" y="261808"/>
                  </a:lnTo>
                  <a:lnTo>
                    <a:pt x="139500" y="255794"/>
                  </a:lnTo>
                  <a:lnTo>
                    <a:pt x="131566" y="245467"/>
                  </a:lnTo>
                  <a:lnTo>
                    <a:pt x="128676" y="238184"/>
                  </a:lnTo>
                  <a:lnTo>
                    <a:pt x="120991" y="228612"/>
                  </a:lnTo>
                  <a:lnTo>
                    <a:pt x="111829" y="219077"/>
                  </a:lnTo>
                  <a:lnTo>
                    <a:pt x="110271" y="216695"/>
                  </a:lnTo>
                  <a:lnTo>
                    <a:pt x="107285" y="209551"/>
                  </a:lnTo>
                  <a:lnTo>
                    <a:pt x="102520" y="202407"/>
                  </a:lnTo>
                  <a:lnTo>
                    <a:pt x="99962" y="195263"/>
                  </a:lnTo>
                  <a:lnTo>
                    <a:pt x="96550" y="190500"/>
                  </a:lnTo>
                  <a:lnTo>
                    <a:pt x="95323" y="187325"/>
                  </a:lnTo>
                  <a:lnTo>
                    <a:pt x="92802" y="176065"/>
                  </a:lnTo>
                  <a:lnTo>
                    <a:pt x="89400" y="170062"/>
                  </a:lnTo>
                  <a:lnTo>
                    <a:pt x="81541" y="159740"/>
                  </a:lnTo>
                  <a:lnTo>
                    <a:pt x="78664" y="152458"/>
                  </a:lnTo>
                  <a:lnTo>
                    <a:pt x="73932" y="145273"/>
                  </a:lnTo>
                  <a:lnTo>
                    <a:pt x="71382" y="138118"/>
                  </a:lnTo>
                  <a:lnTo>
                    <a:pt x="67974" y="133352"/>
                  </a:lnTo>
                  <a:lnTo>
                    <a:pt x="66747" y="130177"/>
                  </a:lnTo>
                  <a:lnTo>
                    <a:pt x="64778" y="115790"/>
                  </a:lnTo>
                  <a:lnTo>
                    <a:pt x="64617" y="112912"/>
                  </a:lnTo>
                  <a:lnTo>
                    <a:pt x="63715" y="110200"/>
                  </a:lnTo>
                  <a:lnTo>
                    <a:pt x="60597" y="105069"/>
                  </a:lnTo>
                  <a:lnTo>
                    <a:pt x="52921" y="95308"/>
                  </a:lnTo>
                  <a:lnTo>
                    <a:pt x="50076" y="88123"/>
                  </a:lnTo>
                  <a:lnTo>
                    <a:pt x="46598" y="83351"/>
                  </a:lnTo>
                  <a:lnTo>
                    <a:pt x="45353" y="80174"/>
                  </a:lnTo>
                  <a:lnTo>
                    <a:pt x="42806" y="68911"/>
                  </a:lnTo>
                  <a:lnTo>
                    <a:pt x="38171" y="60194"/>
                  </a:lnTo>
                  <a:lnTo>
                    <a:pt x="36808" y="55063"/>
                  </a:lnTo>
                  <a:lnTo>
                    <a:pt x="36042" y="47712"/>
                  </a:lnTo>
                  <a:lnTo>
                    <a:pt x="35140" y="46096"/>
                  </a:lnTo>
                  <a:lnTo>
                    <a:pt x="33745" y="45018"/>
                  </a:lnTo>
                  <a:lnTo>
                    <a:pt x="32022" y="44300"/>
                  </a:lnTo>
                  <a:lnTo>
                    <a:pt x="25804" y="39496"/>
                  </a:lnTo>
                  <a:lnTo>
                    <a:pt x="24346" y="37443"/>
                  </a:lnTo>
                  <a:lnTo>
                    <a:pt x="22727" y="33045"/>
                  </a:lnTo>
                  <a:lnTo>
                    <a:pt x="21501" y="31555"/>
                  </a:lnTo>
                  <a:lnTo>
                    <a:pt x="19890" y="30562"/>
                  </a:lnTo>
                  <a:lnTo>
                    <a:pt x="18023" y="29900"/>
                  </a:lnTo>
                  <a:lnTo>
                    <a:pt x="16778" y="28664"/>
                  </a:lnTo>
                  <a:lnTo>
                    <a:pt x="15948" y="27047"/>
                  </a:lnTo>
                  <a:lnTo>
                    <a:pt x="15026" y="23133"/>
                  </a:lnTo>
                  <a:lnTo>
                    <a:pt x="14615" y="18748"/>
                  </a:lnTo>
                  <a:lnTo>
                    <a:pt x="13712" y="17261"/>
                  </a:lnTo>
                  <a:lnTo>
                    <a:pt x="12316" y="16270"/>
                  </a:lnTo>
                  <a:lnTo>
                    <a:pt x="10592" y="15609"/>
                  </a:lnTo>
                  <a:lnTo>
                    <a:pt x="9443" y="14375"/>
                  </a:lnTo>
                  <a:lnTo>
                    <a:pt x="8676" y="12758"/>
                  </a:lnTo>
                  <a:lnTo>
                    <a:pt x="8166" y="10887"/>
                  </a:lnTo>
                  <a:lnTo>
                    <a:pt x="7031" y="9639"/>
                  </a:lnTo>
                  <a:lnTo>
                    <a:pt x="5481" y="8807"/>
                  </a:lnTo>
                  <a:lnTo>
                    <a:pt x="1083" y="7472"/>
                  </a:lnTo>
                  <a:lnTo>
                    <a:pt x="722" y="656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40"/>
            <p:cNvSpPr/>
            <p:nvPr/>
          </p:nvSpPr>
          <p:spPr>
            <a:xfrm>
              <a:off x="6065043" y="2578904"/>
              <a:ext cx="100014" cy="100003"/>
            </a:xfrm>
            <a:custGeom>
              <a:avLst/>
              <a:gdLst/>
              <a:ahLst/>
              <a:cxnLst/>
              <a:rect l="0" t="0" r="0" b="0"/>
              <a:pathLst>
                <a:path w="100014" h="100003">
                  <a:moveTo>
                    <a:pt x="14288" y="100002"/>
                  </a:moveTo>
                  <a:lnTo>
                    <a:pt x="1019" y="86733"/>
                  </a:lnTo>
                  <a:lnTo>
                    <a:pt x="453" y="84050"/>
                  </a:lnTo>
                  <a:lnTo>
                    <a:pt x="90" y="79653"/>
                  </a:lnTo>
                  <a:lnTo>
                    <a:pt x="8" y="62572"/>
                  </a:lnTo>
                  <a:lnTo>
                    <a:pt x="0" y="26185"/>
                  </a:lnTo>
                  <a:lnTo>
                    <a:pt x="794" y="23803"/>
                  </a:lnTo>
                  <a:lnTo>
                    <a:pt x="2117" y="21421"/>
                  </a:lnTo>
                  <a:lnTo>
                    <a:pt x="3793" y="19040"/>
                  </a:lnTo>
                  <a:lnTo>
                    <a:pt x="4910" y="16658"/>
                  </a:lnTo>
                  <a:lnTo>
                    <a:pt x="5655" y="14277"/>
                  </a:lnTo>
                  <a:lnTo>
                    <a:pt x="6151" y="11896"/>
                  </a:lnTo>
                  <a:lnTo>
                    <a:pt x="6482" y="9514"/>
                  </a:lnTo>
                  <a:lnTo>
                    <a:pt x="6703" y="7133"/>
                  </a:lnTo>
                  <a:lnTo>
                    <a:pt x="6850" y="4752"/>
                  </a:lnTo>
                  <a:lnTo>
                    <a:pt x="7742" y="3164"/>
                  </a:lnTo>
                  <a:lnTo>
                    <a:pt x="9130" y="2106"/>
                  </a:lnTo>
                  <a:lnTo>
                    <a:pt x="13269" y="407"/>
                  </a:lnTo>
                  <a:lnTo>
                    <a:pt x="15952" y="175"/>
                  </a:lnTo>
                  <a:lnTo>
                    <a:pt x="19790" y="72"/>
                  </a:lnTo>
                  <a:lnTo>
                    <a:pt x="27261" y="0"/>
                  </a:lnTo>
                  <a:lnTo>
                    <a:pt x="30108" y="2111"/>
                  </a:lnTo>
                  <a:lnTo>
                    <a:pt x="31979" y="3785"/>
                  </a:lnTo>
                  <a:lnTo>
                    <a:pt x="36173" y="7762"/>
                  </a:lnTo>
                  <a:lnTo>
                    <a:pt x="38403" y="9933"/>
                  </a:lnTo>
                  <a:lnTo>
                    <a:pt x="39890" y="12175"/>
                  </a:lnTo>
                  <a:lnTo>
                    <a:pt x="40881" y="14463"/>
                  </a:lnTo>
                  <a:lnTo>
                    <a:pt x="41542" y="16782"/>
                  </a:lnTo>
                  <a:lnTo>
                    <a:pt x="42776" y="19122"/>
                  </a:lnTo>
                  <a:lnTo>
                    <a:pt x="44392" y="21476"/>
                  </a:lnTo>
                  <a:lnTo>
                    <a:pt x="46264" y="23839"/>
                  </a:lnTo>
                  <a:lnTo>
                    <a:pt x="48305" y="26208"/>
                  </a:lnTo>
                  <a:lnTo>
                    <a:pt x="50460" y="28581"/>
                  </a:lnTo>
                  <a:lnTo>
                    <a:pt x="52690" y="30957"/>
                  </a:lnTo>
                  <a:lnTo>
                    <a:pt x="54971" y="34128"/>
                  </a:lnTo>
                  <a:lnTo>
                    <a:pt x="57284" y="37830"/>
                  </a:lnTo>
                  <a:lnTo>
                    <a:pt x="59621" y="41885"/>
                  </a:lnTo>
                  <a:lnTo>
                    <a:pt x="61972" y="44588"/>
                  </a:lnTo>
                  <a:lnTo>
                    <a:pt x="64334" y="46391"/>
                  </a:lnTo>
                  <a:lnTo>
                    <a:pt x="66702" y="47592"/>
                  </a:lnTo>
                  <a:lnTo>
                    <a:pt x="69074" y="49187"/>
                  </a:lnTo>
                  <a:lnTo>
                    <a:pt x="71449" y="51044"/>
                  </a:lnTo>
                  <a:lnTo>
                    <a:pt x="73827" y="53076"/>
                  </a:lnTo>
                  <a:lnTo>
                    <a:pt x="76206" y="54430"/>
                  </a:lnTo>
                  <a:lnTo>
                    <a:pt x="78585" y="55333"/>
                  </a:lnTo>
                  <a:lnTo>
                    <a:pt x="80965" y="55935"/>
                  </a:lnTo>
                  <a:lnTo>
                    <a:pt x="84139" y="57130"/>
                  </a:lnTo>
                  <a:lnTo>
                    <a:pt x="87843" y="58721"/>
                  </a:lnTo>
                  <a:lnTo>
                    <a:pt x="100013" y="642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41"/>
            <p:cNvSpPr/>
            <p:nvPr/>
          </p:nvSpPr>
          <p:spPr>
            <a:xfrm>
              <a:off x="6800850" y="4150605"/>
              <a:ext cx="142875" cy="71344"/>
            </a:xfrm>
            <a:custGeom>
              <a:avLst/>
              <a:gdLst/>
              <a:ahLst/>
              <a:cxnLst/>
              <a:rect l="0" t="0" r="0" b="0"/>
              <a:pathLst>
                <a:path w="142875" h="71344">
                  <a:moveTo>
                    <a:pt x="0" y="7057"/>
                  </a:moveTo>
                  <a:lnTo>
                    <a:pt x="0" y="3265"/>
                  </a:lnTo>
                  <a:lnTo>
                    <a:pt x="793" y="2147"/>
                  </a:lnTo>
                  <a:lnTo>
                    <a:pt x="2116" y="1403"/>
                  </a:lnTo>
                  <a:lnTo>
                    <a:pt x="6150" y="207"/>
                  </a:lnTo>
                  <a:lnTo>
                    <a:pt x="8819" y="44"/>
                  </a:lnTo>
                  <a:lnTo>
                    <a:pt x="10642" y="0"/>
                  </a:lnTo>
                  <a:lnTo>
                    <a:pt x="12651" y="765"/>
                  </a:lnTo>
                  <a:lnTo>
                    <a:pt x="14784" y="2069"/>
                  </a:lnTo>
                  <a:lnTo>
                    <a:pt x="16999" y="3732"/>
                  </a:lnTo>
                  <a:lnTo>
                    <a:pt x="19270" y="4840"/>
                  </a:lnTo>
                  <a:lnTo>
                    <a:pt x="21578" y="5579"/>
                  </a:lnTo>
                  <a:lnTo>
                    <a:pt x="23910" y="6072"/>
                  </a:lnTo>
                  <a:lnTo>
                    <a:pt x="26259" y="7194"/>
                  </a:lnTo>
                  <a:lnTo>
                    <a:pt x="28618" y="8736"/>
                  </a:lnTo>
                  <a:lnTo>
                    <a:pt x="30985" y="10558"/>
                  </a:lnTo>
                  <a:lnTo>
                    <a:pt x="33356" y="11772"/>
                  </a:lnTo>
                  <a:lnTo>
                    <a:pt x="35731" y="12582"/>
                  </a:lnTo>
                  <a:lnTo>
                    <a:pt x="38109" y="13121"/>
                  </a:lnTo>
                  <a:lnTo>
                    <a:pt x="41281" y="14275"/>
                  </a:lnTo>
                  <a:lnTo>
                    <a:pt x="44983" y="15837"/>
                  </a:lnTo>
                  <a:lnTo>
                    <a:pt x="49038" y="17673"/>
                  </a:lnTo>
                  <a:lnTo>
                    <a:pt x="52536" y="19691"/>
                  </a:lnTo>
                  <a:lnTo>
                    <a:pt x="55661" y="21829"/>
                  </a:lnTo>
                  <a:lnTo>
                    <a:pt x="58539" y="24049"/>
                  </a:lnTo>
                  <a:lnTo>
                    <a:pt x="61251" y="26322"/>
                  </a:lnTo>
                  <a:lnTo>
                    <a:pt x="63852" y="28632"/>
                  </a:lnTo>
                  <a:lnTo>
                    <a:pt x="66381" y="30965"/>
                  </a:lnTo>
                  <a:lnTo>
                    <a:pt x="69653" y="33315"/>
                  </a:lnTo>
                  <a:lnTo>
                    <a:pt x="73423" y="35675"/>
                  </a:lnTo>
                  <a:lnTo>
                    <a:pt x="77523" y="38042"/>
                  </a:lnTo>
                  <a:lnTo>
                    <a:pt x="81051" y="40413"/>
                  </a:lnTo>
                  <a:lnTo>
                    <a:pt x="84196" y="42789"/>
                  </a:lnTo>
                  <a:lnTo>
                    <a:pt x="87087" y="45166"/>
                  </a:lnTo>
                  <a:lnTo>
                    <a:pt x="89808" y="47544"/>
                  </a:lnTo>
                  <a:lnTo>
                    <a:pt x="92416" y="49923"/>
                  </a:lnTo>
                  <a:lnTo>
                    <a:pt x="97429" y="54684"/>
                  </a:lnTo>
                  <a:lnTo>
                    <a:pt x="102303" y="59445"/>
                  </a:lnTo>
                  <a:lnTo>
                    <a:pt x="105509" y="61032"/>
                  </a:lnTo>
                  <a:lnTo>
                    <a:pt x="109233" y="62090"/>
                  </a:lnTo>
                  <a:lnTo>
                    <a:pt x="113303" y="62797"/>
                  </a:lnTo>
                  <a:lnTo>
                    <a:pt x="116810" y="64060"/>
                  </a:lnTo>
                  <a:lnTo>
                    <a:pt x="119942" y="65697"/>
                  </a:lnTo>
                  <a:lnTo>
                    <a:pt x="126879" y="70234"/>
                  </a:lnTo>
                  <a:lnTo>
                    <a:pt x="129945" y="70855"/>
                  </a:lnTo>
                  <a:lnTo>
                    <a:pt x="134587" y="71253"/>
                  </a:lnTo>
                  <a:lnTo>
                    <a:pt x="137340" y="71307"/>
                  </a:lnTo>
                  <a:lnTo>
                    <a:pt x="141781" y="71343"/>
                  </a:lnTo>
                  <a:lnTo>
                    <a:pt x="142146" y="70552"/>
                  </a:lnTo>
                  <a:lnTo>
                    <a:pt x="142388" y="69230"/>
                  </a:lnTo>
                  <a:lnTo>
                    <a:pt x="142778" y="65199"/>
                  </a:lnTo>
                  <a:lnTo>
                    <a:pt x="142810" y="64075"/>
                  </a:lnTo>
                  <a:lnTo>
                    <a:pt x="142874" y="27365"/>
                  </a:lnTo>
                  <a:lnTo>
                    <a:pt x="142081" y="24564"/>
                  </a:lnTo>
                  <a:lnTo>
                    <a:pt x="140758" y="21904"/>
                  </a:lnTo>
                  <a:lnTo>
                    <a:pt x="135731" y="142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42"/>
            <p:cNvSpPr/>
            <p:nvPr/>
          </p:nvSpPr>
          <p:spPr>
            <a:xfrm>
              <a:off x="7036916" y="3217715"/>
              <a:ext cx="171128" cy="454173"/>
            </a:xfrm>
            <a:custGeom>
              <a:avLst/>
              <a:gdLst/>
              <a:ahLst/>
              <a:cxnLst/>
              <a:rect l="0" t="0" r="0" b="0"/>
              <a:pathLst>
                <a:path w="171128" h="454173">
                  <a:moveTo>
                    <a:pt x="171127" y="4116"/>
                  </a:moveTo>
                  <a:lnTo>
                    <a:pt x="171127" y="0"/>
                  </a:lnTo>
                  <a:lnTo>
                    <a:pt x="171127" y="4055"/>
                  </a:lnTo>
                  <a:lnTo>
                    <a:pt x="167334" y="4098"/>
                  </a:lnTo>
                  <a:lnTo>
                    <a:pt x="165424" y="4897"/>
                  </a:lnTo>
                  <a:lnTo>
                    <a:pt x="161184" y="7903"/>
                  </a:lnTo>
                  <a:lnTo>
                    <a:pt x="156654" y="11884"/>
                  </a:lnTo>
                  <a:lnTo>
                    <a:pt x="151995" y="16300"/>
                  </a:lnTo>
                  <a:lnTo>
                    <a:pt x="140160" y="27965"/>
                  </a:lnTo>
                  <a:lnTo>
                    <a:pt x="136988" y="30334"/>
                  </a:lnTo>
                  <a:lnTo>
                    <a:pt x="133287" y="32707"/>
                  </a:lnTo>
                  <a:lnTo>
                    <a:pt x="129232" y="35083"/>
                  </a:lnTo>
                  <a:lnTo>
                    <a:pt x="125735" y="37461"/>
                  </a:lnTo>
                  <a:lnTo>
                    <a:pt x="122609" y="39839"/>
                  </a:lnTo>
                  <a:lnTo>
                    <a:pt x="119732" y="42219"/>
                  </a:lnTo>
                  <a:lnTo>
                    <a:pt x="114418" y="46980"/>
                  </a:lnTo>
                  <a:lnTo>
                    <a:pt x="111890" y="49361"/>
                  </a:lnTo>
                  <a:lnTo>
                    <a:pt x="91184" y="69798"/>
                  </a:lnTo>
                  <a:lnTo>
                    <a:pt x="85855" y="77229"/>
                  </a:lnTo>
                  <a:lnTo>
                    <a:pt x="83323" y="81433"/>
                  </a:lnTo>
                  <a:lnTo>
                    <a:pt x="80047" y="85823"/>
                  </a:lnTo>
                  <a:lnTo>
                    <a:pt x="76276" y="90337"/>
                  </a:lnTo>
                  <a:lnTo>
                    <a:pt x="68646" y="98793"/>
                  </a:lnTo>
                  <a:lnTo>
                    <a:pt x="62609" y="105196"/>
                  </a:lnTo>
                  <a:lnTo>
                    <a:pt x="57281" y="112805"/>
                  </a:lnTo>
                  <a:lnTo>
                    <a:pt x="52266" y="121479"/>
                  </a:lnTo>
                  <a:lnTo>
                    <a:pt x="47392" y="130625"/>
                  </a:lnTo>
                  <a:lnTo>
                    <a:pt x="18728" y="187474"/>
                  </a:lnTo>
                  <a:lnTo>
                    <a:pt x="16082" y="196998"/>
                  </a:lnTo>
                  <a:lnTo>
                    <a:pt x="14112" y="206523"/>
                  </a:lnTo>
                  <a:lnTo>
                    <a:pt x="10591" y="216047"/>
                  </a:lnTo>
                  <a:lnTo>
                    <a:pt x="8497" y="225572"/>
                  </a:lnTo>
                  <a:lnTo>
                    <a:pt x="6772" y="235097"/>
                  </a:lnTo>
                  <a:lnTo>
                    <a:pt x="3360" y="244622"/>
                  </a:lnTo>
                  <a:lnTo>
                    <a:pt x="1314" y="254147"/>
                  </a:lnTo>
                  <a:lnTo>
                    <a:pt x="404" y="263672"/>
                  </a:lnTo>
                  <a:lnTo>
                    <a:pt x="0" y="273197"/>
                  </a:lnTo>
                  <a:lnTo>
                    <a:pt x="1938" y="282722"/>
                  </a:lnTo>
                  <a:lnTo>
                    <a:pt x="4651" y="292247"/>
                  </a:lnTo>
                  <a:lnTo>
                    <a:pt x="6971" y="305741"/>
                  </a:lnTo>
                  <a:lnTo>
                    <a:pt x="11540" y="315913"/>
                  </a:lnTo>
                  <a:lnTo>
                    <a:pt x="14040" y="328628"/>
                  </a:lnTo>
                  <a:lnTo>
                    <a:pt x="17438" y="337785"/>
                  </a:lnTo>
                  <a:lnTo>
                    <a:pt x="21594" y="347147"/>
                  </a:lnTo>
                  <a:lnTo>
                    <a:pt x="26086" y="355805"/>
                  </a:lnTo>
                  <a:lnTo>
                    <a:pt x="30730" y="362300"/>
                  </a:lnTo>
                  <a:lnTo>
                    <a:pt x="35439" y="369948"/>
                  </a:lnTo>
                  <a:lnTo>
                    <a:pt x="40177" y="377845"/>
                  </a:lnTo>
                  <a:lnTo>
                    <a:pt x="44929" y="384001"/>
                  </a:lnTo>
                  <a:lnTo>
                    <a:pt x="48101" y="386754"/>
                  </a:lnTo>
                  <a:lnTo>
                    <a:pt x="51804" y="389383"/>
                  </a:lnTo>
                  <a:lnTo>
                    <a:pt x="55859" y="391929"/>
                  </a:lnTo>
                  <a:lnTo>
                    <a:pt x="59357" y="394421"/>
                  </a:lnTo>
                  <a:lnTo>
                    <a:pt x="62483" y="396875"/>
                  </a:lnTo>
                  <a:lnTo>
                    <a:pt x="65360" y="399306"/>
                  </a:lnTo>
                  <a:lnTo>
                    <a:pt x="68866" y="401719"/>
                  </a:lnTo>
                  <a:lnTo>
                    <a:pt x="72791" y="404122"/>
                  </a:lnTo>
                  <a:lnTo>
                    <a:pt x="76994" y="406518"/>
                  </a:lnTo>
                  <a:lnTo>
                    <a:pt x="85899" y="411297"/>
                  </a:lnTo>
                  <a:lnTo>
                    <a:pt x="104551" y="420832"/>
                  </a:lnTo>
                  <a:lnTo>
                    <a:pt x="108486" y="423214"/>
                  </a:lnTo>
                  <a:lnTo>
                    <a:pt x="111905" y="425596"/>
                  </a:lnTo>
                  <a:lnTo>
                    <a:pt x="114976" y="427977"/>
                  </a:lnTo>
                  <a:lnTo>
                    <a:pt x="118612" y="430359"/>
                  </a:lnTo>
                  <a:lnTo>
                    <a:pt x="122623" y="432740"/>
                  </a:lnTo>
                  <a:lnTo>
                    <a:pt x="126885" y="435122"/>
                  </a:lnTo>
                  <a:lnTo>
                    <a:pt x="130520" y="436710"/>
                  </a:lnTo>
                  <a:lnTo>
                    <a:pt x="133737" y="437768"/>
                  </a:lnTo>
                  <a:lnTo>
                    <a:pt x="136676" y="438473"/>
                  </a:lnTo>
                  <a:lnTo>
                    <a:pt x="139428" y="439738"/>
                  </a:lnTo>
                  <a:lnTo>
                    <a:pt x="144603" y="443259"/>
                  </a:lnTo>
                  <a:lnTo>
                    <a:pt x="149549" y="445353"/>
                  </a:lnTo>
                  <a:lnTo>
                    <a:pt x="154393" y="446283"/>
                  </a:lnTo>
                  <a:lnTo>
                    <a:pt x="159192" y="446697"/>
                  </a:lnTo>
                  <a:lnTo>
                    <a:pt x="160789" y="447601"/>
                  </a:lnTo>
                  <a:lnTo>
                    <a:pt x="161854" y="448998"/>
                  </a:lnTo>
                  <a:lnTo>
                    <a:pt x="162563" y="450723"/>
                  </a:lnTo>
                  <a:lnTo>
                    <a:pt x="163831" y="451873"/>
                  </a:lnTo>
                  <a:lnTo>
                    <a:pt x="165469" y="452639"/>
                  </a:lnTo>
                  <a:lnTo>
                    <a:pt x="171127" y="4541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43"/>
            <p:cNvSpPr/>
            <p:nvPr/>
          </p:nvSpPr>
          <p:spPr>
            <a:xfrm>
              <a:off x="7238041" y="3321880"/>
              <a:ext cx="234196" cy="249595"/>
            </a:xfrm>
            <a:custGeom>
              <a:avLst/>
              <a:gdLst/>
              <a:ahLst/>
              <a:cxnLst/>
              <a:rect l="0" t="0" r="0" b="0"/>
              <a:pathLst>
                <a:path w="234196" h="249595">
                  <a:moveTo>
                    <a:pt x="141452" y="21395"/>
                  </a:moveTo>
                  <a:lnTo>
                    <a:pt x="128451" y="21395"/>
                  </a:lnTo>
                  <a:lnTo>
                    <a:pt x="125621" y="19278"/>
                  </a:lnTo>
                  <a:lnTo>
                    <a:pt x="123753" y="17602"/>
                  </a:lnTo>
                  <a:lnTo>
                    <a:pt x="121715" y="16485"/>
                  </a:lnTo>
                  <a:lnTo>
                    <a:pt x="117335" y="15244"/>
                  </a:lnTo>
                  <a:lnTo>
                    <a:pt x="110406" y="14545"/>
                  </a:lnTo>
                  <a:lnTo>
                    <a:pt x="107118" y="14338"/>
                  </a:lnTo>
                  <a:lnTo>
                    <a:pt x="104232" y="16406"/>
                  </a:lnTo>
                  <a:lnTo>
                    <a:pt x="98145" y="22033"/>
                  </a:lnTo>
                  <a:lnTo>
                    <a:pt x="78103" y="41893"/>
                  </a:lnTo>
                  <a:lnTo>
                    <a:pt x="64827" y="55161"/>
                  </a:lnTo>
                  <a:lnTo>
                    <a:pt x="60206" y="60574"/>
                  </a:lnTo>
                  <a:lnTo>
                    <a:pt x="55538" y="66565"/>
                  </a:lnTo>
                  <a:lnTo>
                    <a:pt x="50838" y="72939"/>
                  </a:lnTo>
                  <a:lnTo>
                    <a:pt x="46119" y="78776"/>
                  </a:lnTo>
                  <a:lnTo>
                    <a:pt x="41384" y="84255"/>
                  </a:lnTo>
                  <a:lnTo>
                    <a:pt x="36640" y="89496"/>
                  </a:lnTo>
                  <a:lnTo>
                    <a:pt x="32684" y="95370"/>
                  </a:lnTo>
                  <a:lnTo>
                    <a:pt x="29253" y="101668"/>
                  </a:lnTo>
                  <a:lnTo>
                    <a:pt x="26171" y="108247"/>
                  </a:lnTo>
                  <a:lnTo>
                    <a:pt x="23323" y="115016"/>
                  </a:lnTo>
                  <a:lnTo>
                    <a:pt x="20631" y="121909"/>
                  </a:lnTo>
                  <a:lnTo>
                    <a:pt x="18042" y="128885"/>
                  </a:lnTo>
                  <a:lnTo>
                    <a:pt x="15523" y="135124"/>
                  </a:lnTo>
                  <a:lnTo>
                    <a:pt x="13049" y="140870"/>
                  </a:lnTo>
                  <a:lnTo>
                    <a:pt x="8184" y="151488"/>
                  </a:lnTo>
                  <a:lnTo>
                    <a:pt x="3376" y="161500"/>
                  </a:lnTo>
                  <a:lnTo>
                    <a:pt x="1777" y="167185"/>
                  </a:lnTo>
                  <a:lnTo>
                    <a:pt x="710" y="173357"/>
                  </a:lnTo>
                  <a:lnTo>
                    <a:pt x="0" y="179853"/>
                  </a:lnTo>
                  <a:lnTo>
                    <a:pt x="319" y="184977"/>
                  </a:lnTo>
                  <a:lnTo>
                    <a:pt x="1326" y="189187"/>
                  </a:lnTo>
                  <a:lnTo>
                    <a:pt x="3768" y="196775"/>
                  </a:lnTo>
                  <a:lnTo>
                    <a:pt x="4419" y="201021"/>
                  </a:lnTo>
                  <a:lnTo>
                    <a:pt x="4853" y="205439"/>
                  </a:lnTo>
                  <a:lnTo>
                    <a:pt x="5936" y="209179"/>
                  </a:lnTo>
                  <a:lnTo>
                    <a:pt x="9256" y="215450"/>
                  </a:lnTo>
                  <a:lnTo>
                    <a:pt x="13378" y="223000"/>
                  </a:lnTo>
                  <a:lnTo>
                    <a:pt x="15588" y="227235"/>
                  </a:lnTo>
                  <a:lnTo>
                    <a:pt x="18649" y="230059"/>
                  </a:lnTo>
                  <a:lnTo>
                    <a:pt x="22277" y="231942"/>
                  </a:lnTo>
                  <a:lnTo>
                    <a:pt x="26284" y="233197"/>
                  </a:lnTo>
                  <a:lnTo>
                    <a:pt x="32852" y="236708"/>
                  </a:lnTo>
                  <a:lnTo>
                    <a:pt x="39210" y="240914"/>
                  </a:lnTo>
                  <a:lnTo>
                    <a:pt x="43129" y="243147"/>
                  </a:lnTo>
                  <a:lnTo>
                    <a:pt x="47329" y="245430"/>
                  </a:lnTo>
                  <a:lnTo>
                    <a:pt x="52510" y="246952"/>
                  </a:lnTo>
                  <a:lnTo>
                    <a:pt x="58345" y="247966"/>
                  </a:lnTo>
                  <a:lnTo>
                    <a:pt x="64616" y="248642"/>
                  </a:lnTo>
                  <a:lnTo>
                    <a:pt x="70384" y="249093"/>
                  </a:lnTo>
                  <a:lnTo>
                    <a:pt x="75817" y="249393"/>
                  </a:lnTo>
                  <a:lnTo>
                    <a:pt x="81026" y="249594"/>
                  </a:lnTo>
                  <a:lnTo>
                    <a:pt x="86087" y="248934"/>
                  </a:lnTo>
                  <a:lnTo>
                    <a:pt x="91048" y="247700"/>
                  </a:lnTo>
                  <a:lnTo>
                    <a:pt x="95943" y="246083"/>
                  </a:lnTo>
                  <a:lnTo>
                    <a:pt x="100794" y="244212"/>
                  </a:lnTo>
                  <a:lnTo>
                    <a:pt x="105616" y="242171"/>
                  </a:lnTo>
                  <a:lnTo>
                    <a:pt x="110417" y="240016"/>
                  </a:lnTo>
                  <a:lnTo>
                    <a:pt x="115207" y="238580"/>
                  </a:lnTo>
                  <a:lnTo>
                    <a:pt x="119986" y="237622"/>
                  </a:lnTo>
                  <a:lnTo>
                    <a:pt x="124760" y="236984"/>
                  </a:lnTo>
                  <a:lnTo>
                    <a:pt x="129530" y="234971"/>
                  </a:lnTo>
                  <a:lnTo>
                    <a:pt x="134298" y="232041"/>
                  </a:lnTo>
                  <a:lnTo>
                    <a:pt x="139065" y="228501"/>
                  </a:lnTo>
                  <a:lnTo>
                    <a:pt x="143830" y="225347"/>
                  </a:lnTo>
                  <a:lnTo>
                    <a:pt x="148594" y="222450"/>
                  </a:lnTo>
                  <a:lnTo>
                    <a:pt x="153356" y="219725"/>
                  </a:lnTo>
                  <a:lnTo>
                    <a:pt x="162883" y="214581"/>
                  </a:lnTo>
                  <a:lnTo>
                    <a:pt x="167646" y="212098"/>
                  </a:lnTo>
                  <a:lnTo>
                    <a:pt x="172408" y="208855"/>
                  </a:lnTo>
                  <a:lnTo>
                    <a:pt x="177171" y="205106"/>
                  </a:lnTo>
                  <a:lnTo>
                    <a:pt x="181934" y="201018"/>
                  </a:lnTo>
                  <a:lnTo>
                    <a:pt x="185903" y="196706"/>
                  </a:lnTo>
                  <a:lnTo>
                    <a:pt x="189342" y="192244"/>
                  </a:lnTo>
                  <a:lnTo>
                    <a:pt x="192428" y="187682"/>
                  </a:lnTo>
                  <a:lnTo>
                    <a:pt x="196074" y="183846"/>
                  </a:lnTo>
                  <a:lnTo>
                    <a:pt x="200092" y="180496"/>
                  </a:lnTo>
                  <a:lnTo>
                    <a:pt x="204358" y="177468"/>
                  </a:lnTo>
                  <a:lnTo>
                    <a:pt x="211215" y="169871"/>
                  </a:lnTo>
                  <a:lnTo>
                    <a:pt x="214154" y="165623"/>
                  </a:lnTo>
                  <a:lnTo>
                    <a:pt x="216908" y="161203"/>
                  </a:lnTo>
                  <a:lnTo>
                    <a:pt x="219537" y="156669"/>
                  </a:lnTo>
                  <a:lnTo>
                    <a:pt x="224576" y="147398"/>
                  </a:lnTo>
                  <a:lnTo>
                    <a:pt x="229460" y="137986"/>
                  </a:lnTo>
                  <a:lnTo>
                    <a:pt x="231081" y="133253"/>
                  </a:lnTo>
                  <a:lnTo>
                    <a:pt x="232161" y="128510"/>
                  </a:lnTo>
                  <a:lnTo>
                    <a:pt x="232882" y="123762"/>
                  </a:lnTo>
                  <a:lnTo>
                    <a:pt x="233361" y="119008"/>
                  </a:lnTo>
                  <a:lnTo>
                    <a:pt x="233681" y="114252"/>
                  </a:lnTo>
                  <a:lnTo>
                    <a:pt x="233895" y="109493"/>
                  </a:lnTo>
                  <a:lnTo>
                    <a:pt x="234132" y="99972"/>
                  </a:lnTo>
                  <a:lnTo>
                    <a:pt x="234195" y="95211"/>
                  </a:lnTo>
                  <a:lnTo>
                    <a:pt x="233443" y="90449"/>
                  </a:lnTo>
                  <a:lnTo>
                    <a:pt x="232147" y="85687"/>
                  </a:lnTo>
                  <a:lnTo>
                    <a:pt x="230491" y="80925"/>
                  </a:lnTo>
                  <a:lnTo>
                    <a:pt x="229387" y="76163"/>
                  </a:lnTo>
                  <a:lnTo>
                    <a:pt x="228650" y="71400"/>
                  </a:lnTo>
                  <a:lnTo>
                    <a:pt x="228159" y="66638"/>
                  </a:lnTo>
                  <a:lnTo>
                    <a:pt x="227038" y="61875"/>
                  </a:lnTo>
                  <a:lnTo>
                    <a:pt x="225497" y="57113"/>
                  </a:lnTo>
                  <a:lnTo>
                    <a:pt x="223676" y="52351"/>
                  </a:lnTo>
                  <a:lnTo>
                    <a:pt x="221668" y="47588"/>
                  </a:lnTo>
                  <a:lnTo>
                    <a:pt x="219536" y="42826"/>
                  </a:lnTo>
                  <a:lnTo>
                    <a:pt x="217320" y="38063"/>
                  </a:lnTo>
                  <a:lnTo>
                    <a:pt x="212742" y="30655"/>
                  </a:lnTo>
                  <a:lnTo>
                    <a:pt x="210411" y="27568"/>
                  </a:lnTo>
                  <a:lnTo>
                    <a:pt x="203586" y="22022"/>
                  </a:lnTo>
                  <a:lnTo>
                    <a:pt x="199543" y="19431"/>
                  </a:lnTo>
                  <a:lnTo>
                    <a:pt x="192935" y="14437"/>
                  </a:lnTo>
                  <a:lnTo>
                    <a:pt x="186559" y="9571"/>
                  </a:lnTo>
                  <a:lnTo>
                    <a:pt x="182636" y="7162"/>
                  </a:lnTo>
                  <a:lnTo>
                    <a:pt x="178433" y="4763"/>
                  </a:lnTo>
                  <a:lnTo>
                    <a:pt x="174044" y="3163"/>
                  </a:lnTo>
                  <a:lnTo>
                    <a:pt x="169530" y="2096"/>
                  </a:lnTo>
                  <a:lnTo>
                    <a:pt x="164933" y="1385"/>
                  </a:lnTo>
                  <a:lnTo>
                    <a:pt x="157709" y="595"/>
                  </a:lnTo>
                  <a:lnTo>
                    <a:pt x="151059" y="244"/>
                  </a:lnTo>
                  <a:lnTo>
                    <a:pt x="138390" y="47"/>
                  </a:lnTo>
                  <a:lnTo>
                    <a:pt x="129243" y="0"/>
                  </a:lnTo>
                  <a:lnTo>
                    <a:pt x="125376" y="782"/>
                  </a:lnTo>
                  <a:lnTo>
                    <a:pt x="118961" y="3767"/>
                  </a:lnTo>
                  <a:lnTo>
                    <a:pt x="113465" y="7739"/>
                  </a:lnTo>
                  <a:lnTo>
                    <a:pt x="108376" y="12150"/>
                  </a:lnTo>
                  <a:lnTo>
                    <a:pt x="98590" y="213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44"/>
            <p:cNvSpPr/>
            <p:nvPr/>
          </p:nvSpPr>
          <p:spPr>
            <a:xfrm>
              <a:off x="7536656" y="3514725"/>
              <a:ext cx="50007" cy="164307"/>
            </a:xfrm>
            <a:custGeom>
              <a:avLst/>
              <a:gdLst/>
              <a:ahLst/>
              <a:cxnLst/>
              <a:rect l="0" t="0" r="0" b="0"/>
              <a:pathLst>
                <a:path w="50007" h="164307">
                  <a:moveTo>
                    <a:pt x="50006" y="0"/>
                  </a:moveTo>
                  <a:lnTo>
                    <a:pt x="46213" y="0"/>
                  </a:lnTo>
                  <a:lnTo>
                    <a:pt x="45096" y="794"/>
                  </a:lnTo>
                  <a:lnTo>
                    <a:pt x="44352" y="2116"/>
                  </a:lnTo>
                  <a:lnTo>
                    <a:pt x="42949" y="6849"/>
                  </a:lnTo>
                  <a:lnTo>
                    <a:pt x="42127" y="7741"/>
                  </a:lnTo>
                  <a:lnTo>
                    <a:pt x="39096" y="10848"/>
                  </a:lnTo>
                  <a:lnTo>
                    <a:pt x="37970" y="13582"/>
                  </a:lnTo>
                  <a:lnTo>
                    <a:pt x="37219" y="16992"/>
                  </a:lnTo>
                  <a:lnTo>
                    <a:pt x="36718" y="20853"/>
                  </a:lnTo>
                  <a:lnTo>
                    <a:pt x="36386" y="25014"/>
                  </a:lnTo>
                  <a:lnTo>
                    <a:pt x="36163" y="29376"/>
                  </a:lnTo>
                  <a:lnTo>
                    <a:pt x="35916" y="38456"/>
                  </a:lnTo>
                  <a:lnTo>
                    <a:pt x="35745" y="61959"/>
                  </a:lnTo>
                  <a:lnTo>
                    <a:pt x="34943" y="66706"/>
                  </a:lnTo>
                  <a:lnTo>
                    <a:pt x="33613" y="71458"/>
                  </a:lnTo>
                  <a:lnTo>
                    <a:pt x="25777" y="94284"/>
                  </a:lnTo>
                  <a:lnTo>
                    <a:pt x="23536" y="100162"/>
                  </a:lnTo>
                  <a:lnTo>
                    <a:pt x="21247" y="105668"/>
                  </a:lnTo>
                  <a:lnTo>
                    <a:pt x="18927" y="110926"/>
                  </a:lnTo>
                  <a:lnTo>
                    <a:pt x="17380" y="116020"/>
                  </a:lnTo>
                  <a:lnTo>
                    <a:pt x="16350" y="121003"/>
                  </a:lnTo>
                  <a:lnTo>
                    <a:pt x="15662" y="125912"/>
                  </a:lnTo>
                  <a:lnTo>
                    <a:pt x="14410" y="129979"/>
                  </a:lnTo>
                  <a:lnTo>
                    <a:pt x="12781" y="133484"/>
                  </a:lnTo>
                  <a:lnTo>
                    <a:pt x="10903" y="136614"/>
                  </a:lnTo>
                  <a:lnTo>
                    <a:pt x="9650" y="139494"/>
                  </a:lnTo>
                  <a:lnTo>
                    <a:pt x="8815" y="142209"/>
                  </a:lnTo>
                  <a:lnTo>
                    <a:pt x="7885" y="147341"/>
                  </a:lnTo>
                  <a:lnTo>
                    <a:pt x="7474" y="152268"/>
                  </a:lnTo>
                  <a:lnTo>
                    <a:pt x="6570" y="153899"/>
                  </a:lnTo>
                  <a:lnTo>
                    <a:pt x="5174" y="154987"/>
                  </a:lnTo>
                  <a:lnTo>
                    <a:pt x="3449" y="155712"/>
                  </a:lnTo>
                  <a:lnTo>
                    <a:pt x="2300" y="156989"/>
                  </a:lnTo>
                  <a:lnTo>
                    <a:pt x="1533" y="158634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45"/>
            <p:cNvSpPr/>
            <p:nvPr/>
          </p:nvSpPr>
          <p:spPr>
            <a:xfrm>
              <a:off x="7722393" y="3439176"/>
              <a:ext cx="200026" cy="11256"/>
            </a:xfrm>
            <a:custGeom>
              <a:avLst/>
              <a:gdLst/>
              <a:ahLst/>
              <a:cxnLst/>
              <a:rect l="0" t="0" r="0" b="0"/>
              <a:pathLst>
                <a:path w="200026" h="11256">
                  <a:moveTo>
                    <a:pt x="0" y="11255"/>
                  </a:moveTo>
                  <a:lnTo>
                    <a:pt x="9943" y="11255"/>
                  </a:lnTo>
                  <a:lnTo>
                    <a:pt x="12186" y="10461"/>
                  </a:lnTo>
                  <a:lnTo>
                    <a:pt x="14474" y="9138"/>
                  </a:lnTo>
                  <a:lnTo>
                    <a:pt x="16793" y="7463"/>
                  </a:lnTo>
                  <a:lnTo>
                    <a:pt x="19132" y="6345"/>
                  </a:lnTo>
                  <a:lnTo>
                    <a:pt x="21487" y="5600"/>
                  </a:lnTo>
                  <a:lnTo>
                    <a:pt x="23850" y="5104"/>
                  </a:lnTo>
                  <a:lnTo>
                    <a:pt x="26218" y="4773"/>
                  </a:lnTo>
                  <a:lnTo>
                    <a:pt x="28592" y="4552"/>
                  </a:lnTo>
                  <a:lnTo>
                    <a:pt x="34139" y="4307"/>
                  </a:lnTo>
                  <a:lnTo>
                    <a:pt x="50635" y="4150"/>
                  </a:lnTo>
                  <a:lnTo>
                    <a:pt x="55188" y="4137"/>
                  </a:lnTo>
                  <a:lnTo>
                    <a:pt x="59811" y="3334"/>
                  </a:lnTo>
                  <a:lnTo>
                    <a:pt x="64481" y="2006"/>
                  </a:lnTo>
                  <a:lnTo>
                    <a:pt x="69181" y="326"/>
                  </a:lnTo>
                  <a:lnTo>
                    <a:pt x="74696" y="0"/>
                  </a:lnTo>
                  <a:lnTo>
                    <a:pt x="80753" y="577"/>
                  </a:lnTo>
                  <a:lnTo>
                    <a:pt x="87174" y="1755"/>
                  </a:lnTo>
                  <a:lnTo>
                    <a:pt x="93041" y="2540"/>
                  </a:lnTo>
                  <a:lnTo>
                    <a:pt x="98540" y="3064"/>
                  </a:lnTo>
                  <a:lnTo>
                    <a:pt x="103793" y="3413"/>
                  </a:lnTo>
                  <a:lnTo>
                    <a:pt x="109677" y="3646"/>
                  </a:lnTo>
                  <a:lnTo>
                    <a:pt x="128540" y="3973"/>
                  </a:lnTo>
                  <a:lnTo>
                    <a:pt x="200025" y="41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246"/>
            <p:cNvSpPr/>
            <p:nvPr/>
          </p:nvSpPr>
          <p:spPr>
            <a:xfrm>
              <a:off x="7987114" y="3286125"/>
              <a:ext cx="169629" cy="292766"/>
            </a:xfrm>
            <a:custGeom>
              <a:avLst/>
              <a:gdLst/>
              <a:ahLst/>
              <a:cxnLst/>
              <a:rect l="0" t="0" r="0" b="0"/>
              <a:pathLst>
                <a:path w="169629" h="292766">
                  <a:moveTo>
                    <a:pt x="92467" y="0"/>
                  </a:moveTo>
                  <a:lnTo>
                    <a:pt x="88674" y="3792"/>
                  </a:lnTo>
                  <a:lnTo>
                    <a:pt x="87557" y="6496"/>
                  </a:lnTo>
                  <a:lnTo>
                    <a:pt x="86316" y="13735"/>
                  </a:lnTo>
                  <a:lnTo>
                    <a:pt x="84397" y="17094"/>
                  </a:lnTo>
                  <a:lnTo>
                    <a:pt x="81531" y="20127"/>
                  </a:lnTo>
                  <a:lnTo>
                    <a:pt x="78033" y="22943"/>
                  </a:lnTo>
                  <a:lnTo>
                    <a:pt x="74907" y="26408"/>
                  </a:lnTo>
                  <a:lnTo>
                    <a:pt x="72028" y="30305"/>
                  </a:lnTo>
                  <a:lnTo>
                    <a:pt x="69317" y="34491"/>
                  </a:lnTo>
                  <a:lnTo>
                    <a:pt x="65921" y="38869"/>
                  </a:lnTo>
                  <a:lnTo>
                    <a:pt x="62069" y="43375"/>
                  </a:lnTo>
                  <a:lnTo>
                    <a:pt x="57915" y="47966"/>
                  </a:lnTo>
                  <a:lnTo>
                    <a:pt x="53557" y="53409"/>
                  </a:lnTo>
                  <a:lnTo>
                    <a:pt x="49065" y="59418"/>
                  </a:lnTo>
                  <a:lnTo>
                    <a:pt x="44482" y="65806"/>
                  </a:lnTo>
                  <a:lnTo>
                    <a:pt x="40633" y="71652"/>
                  </a:lnTo>
                  <a:lnTo>
                    <a:pt x="37273" y="77136"/>
                  </a:lnTo>
                  <a:lnTo>
                    <a:pt x="34240" y="82380"/>
                  </a:lnTo>
                  <a:lnTo>
                    <a:pt x="30630" y="88257"/>
                  </a:lnTo>
                  <a:lnTo>
                    <a:pt x="22386" y="101138"/>
                  </a:lnTo>
                  <a:lnTo>
                    <a:pt x="19552" y="107906"/>
                  </a:lnTo>
                  <a:lnTo>
                    <a:pt x="17664" y="114800"/>
                  </a:lnTo>
                  <a:lnTo>
                    <a:pt x="16404" y="121777"/>
                  </a:lnTo>
                  <a:lnTo>
                    <a:pt x="14771" y="128016"/>
                  </a:lnTo>
                  <a:lnTo>
                    <a:pt x="12889" y="133763"/>
                  </a:lnTo>
                  <a:lnTo>
                    <a:pt x="10839" y="139181"/>
                  </a:lnTo>
                  <a:lnTo>
                    <a:pt x="6446" y="151552"/>
                  </a:lnTo>
                  <a:lnTo>
                    <a:pt x="4164" y="158184"/>
                  </a:lnTo>
                  <a:lnTo>
                    <a:pt x="2641" y="164194"/>
                  </a:lnTo>
                  <a:lnTo>
                    <a:pt x="1627" y="169788"/>
                  </a:lnTo>
                  <a:lnTo>
                    <a:pt x="951" y="175104"/>
                  </a:lnTo>
                  <a:lnTo>
                    <a:pt x="499" y="180236"/>
                  </a:lnTo>
                  <a:lnTo>
                    <a:pt x="200" y="185245"/>
                  </a:lnTo>
                  <a:lnTo>
                    <a:pt x="0" y="190171"/>
                  </a:lnTo>
                  <a:lnTo>
                    <a:pt x="659" y="195043"/>
                  </a:lnTo>
                  <a:lnTo>
                    <a:pt x="1893" y="199878"/>
                  </a:lnTo>
                  <a:lnTo>
                    <a:pt x="3509" y="204689"/>
                  </a:lnTo>
                  <a:lnTo>
                    <a:pt x="4587" y="209484"/>
                  </a:lnTo>
                  <a:lnTo>
                    <a:pt x="5305" y="214269"/>
                  </a:lnTo>
                  <a:lnTo>
                    <a:pt x="5784" y="219045"/>
                  </a:lnTo>
                  <a:lnTo>
                    <a:pt x="8432" y="226470"/>
                  </a:lnTo>
                  <a:lnTo>
                    <a:pt x="12255" y="232416"/>
                  </a:lnTo>
                  <a:lnTo>
                    <a:pt x="16601" y="237704"/>
                  </a:lnTo>
                  <a:lnTo>
                    <a:pt x="19664" y="240226"/>
                  </a:lnTo>
                  <a:lnTo>
                    <a:pt x="23295" y="242700"/>
                  </a:lnTo>
                  <a:lnTo>
                    <a:pt x="27302" y="245144"/>
                  </a:lnTo>
                  <a:lnTo>
                    <a:pt x="30767" y="246773"/>
                  </a:lnTo>
                  <a:lnTo>
                    <a:pt x="33871" y="247859"/>
                  </a:lnTo>
                  <a:lnTo>
                    <a:pt x="36734" y="248583"/>
                  </a:lnTo>
                  <a:lnTo>
                    <a:pt x="40230" y="249859"/>
                  </a:lnTo>
                  <a:lnTo>
                    <a:pt x="44149" y="251504"/>
                  </a:lnTo>
                  <a:lnTo>
                    <a:pt x="48349" y="253394"/>
                  </a:lnTo>
                  <a:lnTo>
                    <a:pt x="52736" y="254654"/>
                  </a:lnTo>
                  <a:lnTo>
                    <a:pt x="57249" y="255494"/>
                  </a:lnTo>
                  <a:lnTo>
                    <a:pt x="61844" y="256054"/>
                  </a:lnTo>
                  <a:lnTo>
                    <a:pt x="65701" y="255634"/>
                  </a:lnTo>
                  <a:lnTo>
                    <a:pt x="69067" y="254560"/>
                  </a:lnTo>
                  <a:lnTo>
                    <a:pt x="72104" y="253050"/>
                  </a:lnTo>
                  <a:lnTo>
                    <a:pt x="75717" y="252044"/>
                  </a:lnTo>
                  <a:lnTo>
                    <a:pt x="79713" y="251373"/>
                  </a:lnTo>
                  <a:lnTo>
                    <a:pt x="83964" y="250925"/>
                  </a:lnTo>
                  <a:lnTo>
                    <a:pt x="88386" y="249834"/>
                  </a:lnTo>
                  <a:lnTo>
                    <a:pt x="92921" y="248312"/>
                  </a:lnTo>
                  <a:lnTo>
                    <a:pt x="97532" y="246504"/>
                  </a:lnTo>
                  <a:lnTo>
                    <a:pt x="102193" y="245298"/>
                  </a:lnTo>
                  <a:lnTo>
                    <a:pt x="106888" y="244495"/>
                  </a:lnTo>
                  <a:lnTo>
                    <a:pt x="111607" y="243959"/>
                  </a:lnTo>
                  <a:lnTo>
                    <a:pt x="115545" y="242808"/>
                  </a:lnTo>
                  <a:lnTo>
                    <a:pt x="118965" y="241247"/>
                  </a:lnTo>
                  <a:lnTo>
                    <a:pt x="122039" y="239412"/>
                  </a:lnTo>
                  <a:lnTo>
                    <a:pt x="125675" y="237395"/>
                  </a:lnTo>
                  <a:lnTo>
                    <a:pt x="133949" y="233038"/>
                  </a:lnTo>
                  <a:lnTo>
                    <a:pt x="137584" y="230765"/>
                  </a:lnTo>
                  <a:lnTo>
                    <a:pt x="140801" y="228456"/>
                  </a:lnTo>
                  <a:lnTo>
                    <a:pt x="143740" y="226123"/>
                  </a:lnTo>
                  <a:lnTo>
                    <a:pt x="146492" y="222979"/>
                  </a:lnTo>
                  <a:lnTo>
                    <a:pt x="154159" y="211765"/>
                  </a:lnTo>
                  <a:lnTo>
                    <a:pt x="159044" y="205772"/>
                  </a:lnTo>
                  <a:lnTo>
                    <a:pt x="163861" y="200462"/>
                  </a:lnTo>
                  <a:lnTo>
                    <a:pt x="166257" y="197935"/>
                  </a:lnTo>
                  <a:lnTo>
                    <a:pt x="167854" y="195456"/>
                  </a:lnTo>
                  <a:lnTo>
                    <a:pt x="169628" y="190586"/>
                  </a:lnTo>
                  <a:lnTo>
                    <a:pt x="169309" y="188176"/>
                  </a:lnTo>
                  <a:lnTo>
                    <a:pt x="168300" y="185775"/>
                  </a:lnTo>
                  <a:lnTo>
                    <a:pt x="166835" y="183381"/>
                  </a:lnTo>
                  <a:lnTo>
                    <a:pt x="165207" y="178604"/>
                  </a:lnTo>
                  <a:lnTo>
                    <a:pt x="164772" y="176220"/>
                  </a:lnTo>
                  <a:lnTo>
                    <a:pt x="163690" y="174630"/>
                  </a:lnTo>
                  <a:lnTo>
                    <a:pt x="162173" y="173570"/>
                  </a:lnTo>
                  <a:lnTo>
                    <a:pt x="158373" y="172392"/>
                  </a:lnTo>
                  <a:lnTo>
                    <a:pt x="154037" y="171868"/>
                  </a:lnTo>
                  <a:lnTo>
                    <a:pt x="150976" y="171729"/>
                  </a:lnTo>
                  <a:lnTo>
                    <a:pt x="139877" y="171532"/>
                  </a:lnTo>
                  <a:lnTo>
                    <a:pt x="133911" y="171486"/>
                  </a:lnTo>
                  <a:lnTo>
                    <a:pt x="131209" y="172268"/>
                  </a:lnTo>
                  <a:lnTo>
                    <a:pt x="126090" y="175252"/>
                  </a:lnTo>
                  <a:lnTo>
                    <a:pt x="122820" y="177160"/>
                  </a:lnTo>
                  <a:lnTo>
                    <a:pt x="119052" y="179225"/>
                  </a:lnTo>
                  <a:lnTo>
                    <a:pt x="114953" y="181396"/>
                  </a:lnTo>
                  <a:lnTo>
                    <a:pt x="110632" y="184431"/>
                  </a:lnTo>
                  <a:lnTo>
                    <a:pt x="106165" y="188041"/>
                  </a:lnTo>
                  <a:lnTo>
                    <a:pt x="101599" y="192036"/>
                  </a:lnTo>
                  <a:lnTo>
                    <a:pt x="96967" y="197080"/>
                  </a:lnTo>
                  <a:lnTo>
                    <a:pt x="92292" y="202824"/>
                  </a:lnTo>
                  <a:lnTo>
                    <a:pt x="87588" y="209034"/>
                  </a:lnTo>
                  <a:lnTo>
                    <a:pt x="82865" y="214762"/>
                  </a:lnTo>
                  <a:lnTo>
                    <a:pt x="78128" y="220169"/>
                  </a:lnTo>
                  <a:lnTo>
                    <a:pt x="73382" y="225360"/>
                  </a:lnTo>
                  <a:lnTo>
                    <a:pt x="69425" y="231202"/>
                  </a:lnTo>
                  <a:lnTo>
                    <a:pt x="65993" y="237479"/>
                  </a:lnTo>
                  <a:lnTo>
                    <a:pt x="57370" y="255572"/>
                  </a:lnTo>
                  <a:lnTo>
                    <a:pt x="54781" y="260868"/>
                  </a:lnTo>
                  <a:lnTo>
                    <a:pt x="49789" y="268871"/>
                  </a:lnTo>
                  <a:lnTo>
                    <a:pt x="44924" y="275073"/>
                  </a:lnTo>
                  <a:lnTo>
                    <a:pt x="40116" y="280475"/>
                  </a:lnTo>
                  <a:lnTo>
                    <a:pt x="38517" y="283027"/>
                  </a:lnTo>
                  <a:lnTo>
                    <a:pt x="35597" y="291923"/>
                  </a:lnTo>
                  <a:lnTo>
                    <a:pt x="35442" y="292461"/>
                  </a:lnTo>
                  <a:lnTo>
                    <a:pt x="37489" y="292701"/>
                  </a:lnTo>
                  <a:lnTo>
                    <a:pt x="39146" y="292765"/>
                  </a:lnTo>
                  <a:lnTo>
                    <a:pt x="41044" y="291220"/>
                  </a:lnTo>
                  <a:lnTo>
                    <a:pt x="45271" y="285271"/>
                  </a:lnTo>
                  <a:lnTo>
                    <a:pt x="49604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247"/>
            <p:cNvSpPr/>
            <p:nvPr/>
          </p:nvSpPr>
          <p:spPr>
            <a:xfrm>
              <a:off x="8179593" y="3229000"/>
              <a:ext cx="148581" cy="364269"/>
            </a:xfrm>
            <a:custGeom>
              <a:avLst/>
              <a:gdLst/>
              <a:ahLst/>
              <a:cxnLst/>
              <a:rect l="0" t="0" r="0" b="0"/>
              <a:pathLst>
                <a:path w="148581" h="364269">
                  <a:moveTo>
                    <a:pt x="0" y="7118"/>
                  </a:moveTo>
                  <a:lnTo>
                    <a:pt x="0" y="269"/>
                  </a:lnTo>
                  <a:lnTo>
                    <a:pt x="3793" y="62"/>
                  </a:lnTo>
                  <a:lnTo>
                    <a:pt x="9943" y="0"/>
                  </a:lnTo>
                  <a:lnTo>
                    <a:pt x="12186" y="785"/>
                  </a:lnTo>
                  <a:lnTo>
                    <a:pt x="16793" y="3775"/>
                  </a:lnTo>
                  <a:lnTo>
                    <a:pt x="19926" y="5683"/>
                  </a:lnTo>
                  <a:lnTo>
                    <a:pt x="23603" y="7749"/>
                  </a:lnTo>
                  <a:lnTo>
                    <a:pt x="27642" y="9920"/>
                  </a:lnTo>
                  <a:lnTo>
                    <a:pt x="31922" y="11367"/>
                  </a:lnTo>
                  <a:lnTo>
                    <a:pt x="36362" y="12332"/>
                  </a:lnTo>
                  <a:lnTo>
                    <a:pt x="40910" y="12975"/>
                  </a:lnTo>
                  <a:lnTo>
                    <a:pt x="45530" y="14198"/>
                  </a:lnTo>
                  <a:lnTo>
                    <a:pt x="50197" y="15807"/>
                  </a:lnTo>
                  <a:lnTo>
                    <a:pt x="54896" y="17673"/>
                  </a:lnTo>
                  <a:lnTo>
                    <a:pt x="59617" y="20505"/>
                  </a:lnTo>
                  <a:lnTo>
                    <a:pt x="64351" y="23980"/>
                  </a:lnTo>
                  <a:lnTo>
                    <a:pt x="69094" y="27884"/>
                  </a:lnTo>
                  <a:lnTo>
                    <a:pt x="73845" y="31281"/>
                  </a:lnTo>
                  <a:lnTo>
                    <a:pt x="78598" y="34339"/>
                  </a:lnTo>
                  <a:lnTo>
                    <a:pt x="83355" y="37172"/>
                  </a:lnTo>
                  <a:lnTo>
                    <a:pt x="88113" y="40648"/>
                  </a:lnTo>
                  <a:lnTo>
                    <a:pt x="92874" y="44552"/>
                  </a:lnTo>
                  <a:lnTo>
                    <a:pt x="101603" y="52331"/>
                  </a:lnTo>
                  <a:lnTo>
                    <a:pt x="108128" y="58433"/>
                  </a:lnTo>
                  <a:lnTo>
                    <a:pt x="120056" y="70124"/>
                  </a:lnTo>
                  <a:lnTo>
                    <a:pt x="123693" y="75316"/>
                  </a:lnTo>
                  <a:lnTo>
                    <a:pt x="126913" y="81158"/>
                  </a:lnTo>
                  <a:lnTo>
                    <a:pt x="135235" y="98641"/>
                  </a:lnTo>
                  <a:lnTo>
                    <a:pt x="137782" y="103852"/>
                  </a:lnTo>
                  <a:lnTo>
                    <a:pt x="140274" y="109708"/>
                  </a:lnTo>
                  <a:lnTo>
                    <a:pt x="142729" y="115992"/>
                  </a:lnTo>
                  <a:lnTo>
                    <a:pt x="145158" y="122564"/>
                  </a:lnTo>
                  <a:lnTo>
                    <a:pt x="146779" y="129326"/>
                  </a:lnTo>
                  <a:lnTo>
                    <a:pt x="147859" y="136215"/>
                  </a:lnTo>
                  <a:lnTo>
                    <a:pt x="148580" y="143189"/>
                  </a:lnTo>
                  <a:lnTo>
                    <a:pt x="148266" y="150220"/>
                  </a:lnTo>
                  <a:lnTo>
                    <a:pt x="147263" y="157288"/>
                  </a:lnTo>
                  <a:lnTo>
                    <a:pt x="145800" y="164382"/>
                  </a:lnTo>
                  <a:lnTo>
                    <a:pt x="142059" y="180730"/>
                  </a:lnTo>
                  <a:lnTo>
                    <a:pt x="139950" y="189534"/>
                  </a:lnTo>
                  <a:lnTo>
                    <a:pt x="137749" y="197785"/>
                  </a:lnTo>
                  <a:lnTo>
                    <a:pt x="133190" y="213303"/>
                  </a:lnTo>
                  <a:lnTo>
                    <a:pt x="130068" y="220775"/>
                  </a:lnTo>
                  <a:lnTo>
                    <a:pt x="126400" y="228137"/>
                  </a:lnTo>
                  <a:lnTo>
                    <a:pt x="122366" y="235426"/>
                  </a:lnTo>
                  <a:lnTo>
                    <a:pt x="118090" y="242667"/>
                  </a:lnTo>
                  <a:lnTo>
                    <a:pt x="109105" y="257063"/>
                  </a:lnTo>
                  <a:lnTo>
                    <a:pt x="80925" y="300005"/>
                  </a:lnTo>
                  <a:lnTo>
                    <a:pt x="76175" y="306357"/>
                  </a:lnTo>
                  <a:lnTo>
                    <a:pt x="71421" y="312179"/>
                  </a:lnTo>
                  <a:lnTo>
                    <a:pt x="66664" y="317649"/>
                  </a:lnTo>
                  <a:lnTo>
                    <a:pt x="61906" y="322882"/>
                  </a:lnTo>
                  <a:lnTo>
                    <a:pt x="52385" y="332931"/>
                  </a:lnTo>
                  <a:lnTo>
                    <a:pt x="33756" y="351944"/>
                  </a:lnTo>
                  <a:lnTo>
                    <a:pt x="26318" y="359408"/>
                  </a:lnTo>
                  <a:lnTo>
                    <a:pt x="23896" y="361041"/>
                  </a:lnTo>
                  <a:lnTo>
                    <a:pt x="21487" y="362129"/>
                  </a:lnTo>
                  <a:lnTo>
                    <a:pt x="19087" y="362855"/>
                  </a:lnTo>
                  <a:lnTo>
                    <a:pt x="16694" y="363338"/>
                  </a:lnTo>
                  <a:lnTo>
                    <a:pt x="14304" y="363661"/>
                  </a:lnTo>
                  <a:lnTo>
                    <a:pt x="7563" y="364268"/>
                  </a:lnTo>
                  <a:lnTo>
                    <a:pt x="7144" y="3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2857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6" y="685800"/>
            <a:ext cx="5013135" cy="3771900"/>
          </a:xfrm>
        </p:spPr>
      </p:pic>
      <p:sp>
        <p:nvSpPr>
          <p:cNvPr id="2" name="Rectangle 1"/>
          <p:cNvSpPr/>
          <p:nvPr/>
        </p:nvSpPr>
        <p:spPr>
          <a:xfrm>
            <a:off x="609600" y="457201"/>
            <a:ext cx="6248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dirty="0"/>
              <a:t>5x + y = </a:t>
            </a:r>
            <a:r>
              <a:rPr lang="es-ES" sz="4400" dirty="0" smtClean="0"/>
              <a:t>5</a:t>
            </a:r>
          </a:p>
          <a:p>
            <a:r>
              <a:rPr lang="es-ES" sz="4400" dirty="0" smtClean="0"/>
              <a:t>5x </a:t>
            </a:r>
            <a:r>
              <a:rPr lang="es-ES" sz="4400" dirty="0"/>
              <a:t>+ 2y = 10</a:t>
            </a:r>
            <a:endParaRPr lang="en-US" sz="4400" dirty="0"/>
          </a:p>
        </p:txBody>
      </p:sp>
      <p:sp>
        <p:nvSpPr>
          <p:cNvPr id="3" name="SMARTPenAnnotation95"/>
          <p:cNvSpPr/>
          <p:nvPr/>
        </p:nvSpPr>
        <p:spPr>
          <a:xfrm>
            <a:off x="657225" y="1121568"/>
            <a:ext cx="200026" cy="7144"/>
          </a:xfrm>
          <a:custGeom>
            <a:avLst/>
            <a:gdLst/>
            <a:ahLst/>
            <a:cxnLst/>
            <a:rect l="0" t="0" r="0" b="0"/>
            <a:pathLst>
              <a:path w="200026" h="7144">
                <a:moveTo>
                  <a:pt x="0" y="0"/>
                </a:moveTo>
                <a:lnTo>
                  <a:pt x="0" y="3793"/>
                </a:lnTo>
                <a:lnTo>
                  <a:pt x="793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5703" y="6482"/>
                </a:lnTo>
                <a:lnTo>
                  <a:pt x="7770" y="6703"/>
                </a:lnTo>
                <a:lnTo>
                  <a:pt x="9943" y="6850"/>
                </a:lnTo>
                <a:lnTo>
                  <a:pt x="14473" y="7013"/>
                </a:lnTo>
                <a:lnTo>
                  <a:pt x="23603" y="7105"/>
                </a:lnTo>
                <a:lnTo>
                  <a:pt x="75244" y="7143"/>
                </a:lnTo>
                <a:lnTo>
                  <a:pt x="80325" y="6350"/>
                </a:lnTo>
                <a:lnTo>
                  <a:pt x="85300" y="5027"/>
                </a:lnTo>
                <a:lnTo>
                  <a:pt x="90204" y="3351"/>
                </a:lnTo>
                <a:lnTo>
                  <a:pt x="95855" y="2234"/>
                </a:lnTo>
                <a:lnTo>
                  <a:pt x="102003" y="1490"/>
                </a:lnTo>
                <a:lnTo>
                  <a:pt x="108483" y="993"/>
                </a:lnTo>
                <a:lnTo>
                  <a:pt x="114391" y="662"/>
                </a:lnTo>
                <a:lnTo>
                  <a:pt x="125188" y="294"/>
                </a:lnTo>
                <a:lnTo>
                  <a:pt x="145055" y="58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6"/>
          <p:cNvSpPr/>
          <p:nvPr/>
        </p:nvSpPr>
        <p:spPr>
          <a:xfrm>
            <a:off x="951202" y="1064419"/>
            <a:ext cx="152027" cy="135732"/>
          </a:xfrm>
          <a:custGeom>
            <a:avLst/>
            <a:gdLst/>
            <a:ahLst/>
            <a:cxnLst/>
            <a:rect l="0" t="0" r="0" b="0"/>
            <a:pathLst>
              <a:path w="152027" h="135732">
                <a:moveTo>
                  <a:pt x="98929" y="7143"/>
                </a:moveTo>
                <a:lnTo>
                  <a:pt x="98929" y="992"/>
                </a:lnTo>
                <a:lnTo>
                  <a:pt x="99723" y="661"/>
                </a:lnTo>
                <a:lnTo>
                  <a:pt x="103838" y="195"/>
                </a:lnTo>
                <a:lnTo>
                  <a:pt x="105079" y="86"/>
                </a:lnTo>
                <a:lnTo>
                  <a:pt x="100967" y="16"/>
                </a:lnTo>
                <a:lnTo>
                  <a:pt x="79122" y="0"/>
                </a:lnTo>
                <a:lnTo>
                  <a:pt x="73818" y="793"/>
                </a:lnTo>
                <a:lnTo>
                  <a:pt x="67901" y="2116"/>
                </a:lnTo>
                <a:lnTo>
                  <a:pt x="61575" y="3792"/>
                </a:lnTo>
                <a:lnTo>
                  <a:pt x="55770" y="4909"/>
                </a:lnTo>
                <a:lnTo>
                  <a:pt x="50312" y="5654"/>
                </a:lnTo>
                <a:lnTo>
                  <a:pt x="45087" y="6150"/>
                </a:lnTo>
                <a:lnTo>
                  <a:pt x="40809" y="6481"/>
                </a:lnTo>
                <a:lnTo>
                  <a:pt x="37164" y="6702"/>
                </a:lnTo>
                <a:lnTo>
                  <a:pt x="30996" y="6947"/>
                </a:lnTo>
                <a:lnTo>
                  <a:pt x="23062" y="7085"/>
                </a:lnTo>
                <a:lnTo>
                  <a:pt x="18114" y="7117"/>
                </a:lnTo>
                <a:lnTo>
                  <a:pt x="16477" y="7920"/>
                </a:lnTo>
                <a:lnTo>
                  <a:pt x="15386" y="9248"/>
                </a:lnTo>
                <a:lnTo>
                  <a:pt x="13635" y="13291"/>
                </a:lnTo>
                <a:lnTo>
                  <a:pt x="12697" y="13623"/>
                </a:lnTo>
                <a:lnTo>
                  <a:pt x="9539" y="13992"/>
                </a:lnTo>
                <a:lnTo>
                  <a:pt x="8379" y="14884"/>
                </a:lnTo>
                <a:lnTo>
                  <a:pt x="7606" y="16272"/>
                </a:lnTo>
                <a:lnTo>
                  <a:pt x="7091" y="17992"/>
                </a:lnTo>
                <a:lnTo>
                  <a:pt x="4401" y="22019"/>
                </a:lnTo>
                <a:lnTo>
                  <a:pt x="2573" y="24204"/>
                </a:lnTo>
                <a:lnTo>
                  <a:pt x="1354" y="26455"/>
                </a:lnTo>
                <a:lnTo>
                  <a:pt x="542" y="28749"/>
                </a:lnTo>
                <a:lnTo>
                  <a:pt x="0" y="31072"/>
                </a:lnTo>
                <a:lnTo>
                  <a:pt x="432" y="33414"/>
                </a:lnTo>
                <a:lnTo>
                  <a:pt x="1515" y="35770"/>
                </a:lnTo>
                <a:lnTo>
                  <a:pt x="3030" y="38134"/>
                </a:lnTo>
                <a:lnTo>
                  <a:pt x="4040" y="40503"/>
                </a:lnTo>
                <a:lnTo>
                  <a:pt x="4713" y="42877"/>
                </a:lnTo>
                <a:lnTo>
                  <a:pt x="5794" y="48597"/>
                </a:lnTo>
                <a:lnTo>
                  <a:pt x="8059" y="51496"/>
                </a:lnTo>
                <a:lnTo>
                  <a:pt x="9774" y="53381"/>
                </a:lnTo>
                <a:lnTo>
                  <a:pt x="10917" y="55431"/>
                </a:lnTo>
                <a:lnTo>
                  <a:pt x="11679" y="57591"/>
                </a:lnTo>
                <a:lnTo>
                  <a:pt x="12903" y="62969"/>
                </a:lnTo>
                <a:lnTo>
                  <a:pt x="15187" y="65821"/>
                </a:lnTo>
                <a:lnTo>
                  <a:pt x="19328" y="70328"/>
                </a:lnTo>
                <a:lnTo>
                  <a:pt x="20462" y="70697"/>
                </a:lnTo>
                <a:lnTo>
                  <a:pt x="23838" y="71108"/>
                </a:lnTo>
                <a:lnTo>
                  <a:pt x="27984" y="71291"/>
                </a:lnTo>
                <a:lnTo>
                  <a:pt x="34781" y="71393"/>
                </a:lnTo>
                <a:lnTo>
                  <a:pt x="110552" y="71437"/>
                </a:lnTo>
                <a:lnTo>
                  <a:pt x="115409" y="72230"/>
                </a:lnTo>
                <a:lnTo>
                  <a:pt x="120234" y="73553"/>
                </a:lnTo>
                <a:lnTo>
                  <a:pt x="125039" y="75229"/>
                </a:lnTo>
                <a:lnTo>
                  <a:pt x="129035" y="77140"/>
                </a:lnTo>
                <a:lnTo>
                  <a:pt x="132494" y="79208"/>
                </a:lnTo>
                <a:lnTo>
                  <a:pt x="135593" y="81380"/>
                </a:lnTo>
                <a:lnTo>
                  <a:pt x="138453" y="82828"/>
                </a:lnTo>
                <a:lnTo>
                  <a:pt x="141153" y="83793"/>
                </a:lnTo>
                <a:lnTo>
                  <a:pt x="143747" y="84437"/>
                </a:lnTo>
                <a:lnTo>
                  <a:pt x="146270" y="85660"/>
                </a:lnTo>
                <a:lnTo>
                  <a:pt x="148746" y="87269"/>
                </a:lnTo>
                <a:lnTo>
                  <a:pt x="151190" y="89135"/>
                </a:lnTo>
                <a:lnTo>
                  <a:pt x="152026" y="91173"/>
                </a:lnTo>
                <a:lnTo>
                  <a:pt x="151789" y="93326"/>
                </a:lnTo>
                <a:lnTo>
                  <a:pt x="150838" y="95554"/>
                </a:lnTo>
                <a:lnTo>
                  <a:pt x="150204" y="97834"/>
                </a:lnTo>
                <a:lnTo>
                  <a:pt x="149781" y="100147"/>
                </a:lnTo>
                <a:lnTo>
                  <a:pt x="149499" y="102483"/>
                </a:lnTo>
                <a:lnTo>
                  <a:pt x="148517" y="104835"/>
                </a:lnTo>
                <a:lnTo>
                  <a:pt x="147069" y="107196"/>
                </a:lnTo>
                <a:lnTo>
                  <a:pt x="145310" y="109563"/>
                </a:lnTo>
                <a:lnTo>
                  <a:pt x="143343" y="111936"/>
                </a:lnTo>
                <a:lnTo>
                  <a:pt x="141238" y="114311"/>
                </a:lnTo>
                <a:lnTo>
                  <a:pt x="136783" y="119067"/>
                </a:lnTo>
                <a:lnTo>
                  <a:pt x="132157" y="123827"/>
                </a:lnTo>
                <a:lnTo>
                  <a:pt x="129812" y="125413"/>
                </a:lnTo>
                <a:lnTo>
                  <a:pt x="125090" y="127176"/>
                </a:lnTo>
                <a:lnTo>
                  <a:pt x="121926" y="128440"/>
                </a:lnTo>
                <a:lnTo>
                  <a:pt x="118229" y="130077"/>
                </a:lnTo>
                <a:lnTo>
                  <a:pt x="114177" y="131961"/>
                </a:lnTo>
                <a:lnTo>
                  <a:pt x="110682" y="133218"/>
                </a:lnTo>
                <a:lnTo>
                  <a:pt x="107558" y="134055"/>
                </a:lnTo>
                <a:lnTo>
                  <a:pt x="100633" y="135400"/>
                </a:lnTo>
                <a:lnTo>
                  <a:pt x="97570" y="135583"/>
                </a:lnTo>
                <a:lnTo>
                  <a:pt x="93562" y="135665"/>
                </a:lnTo>
                <a:lnTo>
                  <a:pt x="84641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7"/>
          <p:cNvSpPr/>
          <p:nvPr/>
        </p:nvSpPr>
        <p:spPr>
          <a:xfrm>
            <a:off x="1121568" y="1107281"/>
            <a:ext cx="207170" cy="100013"/>
          </a:xfrm>
          <a:custGeom>
            <a:avLst/>
            <a:gdLst/>
            <a:ahLst/>
            <a:cxnLst/>
            <a:rect l="0" t="0" r="0" b="0"/>
            <a:pathLst>
              <a:path w="207170" h="100013">
                <a:moveTo>
                  <a:pt x="0" y="0"/>
                </a:moveTo>
                <a:lnTo>
                  <a:pt x="30986" y="0"/>
                </a:lnTo>
                <a:lnTo>
                  <a:pt x="33357" y="794"/>
                </a:lnTo>
                <a:lnTo>
                  <a:pt x="38109" y="3792"/>
                </a:lnTo>
                <a:lnTo>
                  <a:pt x="41281" y="5703"/>
                </a:lnTo>
                <a:lnTo>
                  <a:pt x="44983" y="7771"/>
                </a:lnTo>
                <a:lnTo>
                  <a:pt x="53330" y="12185"/>
                </a:lnTo>
                <a:lnTo>
                  <a:pt x="62332" y="16792"/>
                </a:lnTo>
                <a:lnTo>
                  <a:pt x="66954" y="19926"/>
                </a:lnTo>
                <a:lnTo>
                  <a:pt x="71624" y="23603"/>
                </a:lnTo>
                <a:lnTo>
                  <a:pt x="76324" y="27641"/>
                </a:lnTo>
                <a:lnTo>
                  <a:pt x="81046" y="31128"/>
                </a:lnTo>
                <a:lnTo>
                  <a:pt x="85780" y="34245"/>
                </a:lnTo>
                <a:lnTo>
                  <a:pt x="90525" y="37118"/>
                </a:lnTo>
                <a:lnTo>
                  <a:pt x="95275" y="40620"/>
                </a:lnTo>
                <a:lnTo>
                  <a:pt x="100029" y="44542"/>
                </a:lnTo>
                <a:lnTo>
                  <a:pt x="104786" y="48745"/>
                </a:lnTo>
                <a:lnTo>
                  <a:pt x="109545" y="52340"/>
                </a:lnTo>
                <a:lnTo>
                  <a:pt x="114305" y="55531"/>
                </a:lnTo>
                <a:lnTo>
                  <a:pt x="119066" y="58452"/>
                </a:lnTo>
                <a:lnTo>
                  <a:pt x="123034" y="61193"/>
                </a:lnTo>
                <a:lnTo>
                  <a:pt x="126472" y="63814"/>
                </a:lnTo>
                <a:lnTo>
                  <a:pt x="129559" y="66355"/>
                </a:lnTo>
                <a:lnTo>
                  <a:pt x="133204" y="68843"/>
                </a:lnTo>
                <a:lnTo>
                  <a:pt x="137222" y="71295"/>
                </a:lnTo>
                <a:lnTo>
                  <a:pt x="141487" y="73724"/>
                </a:lnTo>
                <a:lnTo>
                  <a:pt x="150460" y="78539"/>
                </a:lnTo>
                <a:lnTo>
                  <a:pt x="155076" y="80934"/>
                </a:lnTo>
                <a:lnTo>
                  <a:pt x="158947" y="82531"/>
                </a:lnTo>
                <a:lnTo>
                  <a:pt x="165364" y="84305"/>
                </a:lnTo>
                <a:lnTo>
                  <a:pt x="170862" y="87211"/>
                </a:lnTo>
                <a:lnTo>
                  <a:pt x="173439" y="89097"/>
                </a:lnTo>
                <a:lnTo>
                  <a:pt x="178420" y="91192"/>
                </a:lnTo>
                <a:lnTo>
                  <a:pt x="184073" y="92917"/>
                </a:lnTo>
                <a:lnTo>
                  <a:pt x="187803" y="94488"/>
                </a:lnTo>
                <a:lnTo>
                  <a:pt x="197611" y="98921"/>
                </a:lnTo>
                <a:lnTo>
                  <a:pt x="203102" y="99689"/>
                </a:lnTo>
                <a:lnTo>
                  <a:pt x="207169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8"/>
          <p:cNvSpPr/>
          <p:nvPr/>
        </p:nvSpPr>
        <p:spPr>
          <a:xfrm>
            <a:off x="1178718" y="1103165"/>
            <a:ext cx="150020" cy="111273"/>
          </a:xfrm>
          <a:custGeom>
            <a:avLst/>
            <a:gdLst/>
            <a:ahLst/>
            <a:cxnLst/>
            <a:rect l="0" t="0" r="0" b="0"/>
            <a:pathLst>
              <a:path w="150020" h="111273">
                <a:moveTo>
                  <a:pt x="150019" y="4116"/>
                </a:moveTo>
                <a:lnTo>
                  <a:pt x="150019" y="323"/>
                </a:lnTo>
                <a:lnTo>
                  <a:pt x="149225" y="0"/>
                </a:lnTo>
                <a:lnTo>
                  <a:pt x="147902" y="578"/>
                </a:lnTo>
                <a:lnTo>
                  <a:pt x="143169" y="3909"/>
                </a:lnTo>
                <a:lnTo>
                  <a:pt x="139170" y="7847"/>
                </a:lnTo>
                <a:lnTo>
                  <a:pt x="136436" y="9778"/>
                </a:lnTo>
                <a:lnTo>
                  <a:pt x="133026" y="11859"/>
                </a:lnTo>
                <a:lnTo>
                  <a:pt x="129166" y="14041"/>
                </a:lnTo>
                <a:lnTo>
                  <a:pt x="125004" y="17082"/>
                </a:lnTo>
                <a:lnTo>
                  <a:pt x="120642" y="20698"/>
                </a:lnTo>
                <a:lnTo>
                  <a:pt x="116147" y="24695"/>
                </a:lnTo>
                <a:lnTo>
                  <a:pt x="111563" y="28154"/>
                </a:lnTo>
                <a:lnTo>
                  <a:pt x="106919" y="31254"/>
                </a:lnTo>
                <a:lnTo>
                  <a:pt x="102236" y="34114"/>
                </a:lnTo>
                <a:lnTo>
                  <a:pt x="97526" y="36815"/>
                </a:lnTo>
                <a:lnTo>
                  <a:pt x="88060" y="41932"/>
                </a:lnTo>
                <a:lnTo>
                  <a:pt x="83313" y="45202"/>
                </a:lnTo>
                <a:lnTo>
                  <a:pt x="78561" y="48969"/>
                </a:lnTo>
                <a:lnTo>
                  <a:pt x="73805" y="53068"/>
                </a:lnTo>
                <a:lnTo>
                  <a:pt x="69047" y="57388"/>
                </a:lnTo>
                <a:lnTo>
                  <a:pt x="59527" y="66421"/>
                </a:lnTo>
                <a:lnTo>
                  <a:pt x="53973" y="70259"/>
                </a:lnTo>
                <a:lnTo>
                  <a:pt x="47888" y="73611"/>
                </a:lnTo>
                <a:lnTo>
                  <a:pt x="41450" y="76640"/>
                </a:lnTo>
                <a:lnTo>
                  <a:pt x="36365" y="79453"/>
                </a:lnTo>
                <a:lnTo>
                  <a:pt x="32181" y="82122"/>
                </a:lnTo>
                <a:lnTo>
                  <a:pt x="28598" y="84695"/>
                </a:lnTo>
                <a:lnTo>
                  <a:pt x="24622" y="87998"/>
                </a:lnTo>
                <a:lnTo>
                  <a:pt x="20383" y="91787"/>
                </a:lnTo>
                <a:lnTo>
                  <a:pt x="15970" y="95901"/>
                </a:lnTo>
                <a:lnTo>
                  <a:pt x="12234" y="98643"/>
                </a:lnTo>
                <a:lnTo>
                  <a:pt x="8950" y="100472"/>
                </a:lnTo>
                <a:lnTo>
                  <a:pt x="5967" y="101690"/>
                </a:lnTo>
                <a:lnTo>
                  <a:pt x="3978" y="103297"/>
                </a:lnTo>
                <a:lnTo>
                  <a:pt x="2652" y="105162"/>
                </a:lnTo>
                <a:lnTo>
                  <a:pt x="0" y="111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"/>
          <p:cNvSpPr/>
          <p:nvPr/>
        </p:nvSpPr>
        <p:spPr>
          <a:xfrm>
            <a:off x="2536031" y="1114425"/>
            <a:ext cx="100013" cy="7144"/>
          </a:xfrm>
          <a:custGeom>
            <a:avLst/>
            <a:gdLst/>
            <a:ahLst/>
            <a:cxnLst/>
            <a:rect l="0" t="0" r="0" b="0"/>
            <a:pathLst>
              <a:path w="100013" h="7144">
                <a:moveTo>
                  <a:pt x="0" y="0"/>
                </a:moveTo>
                <a:lnTo>
                  <a:pt x="47778" y="0"/>
                </a:lnTo>
                <a:lnTo>
                  <a:pt x="52489" y="793"/>
                </a:lnTo>
                <a:lnTo>
                  <a:pt x="57218" y="2116"/>
                </a:lnTo>
                <a:lnTo>
                  <a:pt x="61958" y="3792"/>
                </a:lnTo>
                <a:lnTo>
                  <a:pt x="66705" y="4909"/>
                </a:lnTo>
                <a:lnTo>
                  <a:pt x="71458" y="5654"/>
                </a:lnTo>
                <a:lnTo>
                  <a:pt x="76213" y="6150"/>
                </a:lnTo>
                <a:lnTo>
                  <a:pt x="80177" y="6481"/>
                </a:lnTo>
                <a:lnTo>
                  <a:pt x="83614" y="6702"/>
                </a:lnTo>
                <a:lnTo>
                  <a:pt x="89549" y="6947"/>
                </a:lnTo>
                <a:lnTo>
                  <a:pt x="10001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"/>
          <p:cNvSpPr/>
          <p:nvPr/>
        </p:nvSpPr>
        <p:spPr>
          <a:xfrm>
            <a:off x="2750344" y="1064418"/>
            <a:ext cx="113086" cy="150011"/>
          </a:xfrm>
          <a:custGeom>
            <a:avLst/>
            <a:gdLst/>
            <a:ahLst/>
            <a:cxnLst/>
            <a:rect l="0" t="0" r="0" b="0"/>
            <a:pathLst>
              <a:path w="113086" h="150011">
                <a:moveTo>
                  <a:pt x="107156" y="0"/>
                </a:moveTo>
                <a:lnTo>
                  <a:pt x="90095" y="0"/>
                </a:lnTo>
                <a:lnTo>
                  <a:pt x="87050" y="794"/>
                </a:lnTo>
                <a:lnTo>
                  <a:pt x="83433" y="2117"/>
                </a:lnTo>
                <a:lnTo>
                  <a:pt x="79435" y="3793"/>
                </a:lnTo>
                <a:lnTo>
                  <a:pt x="75181" y="4910"/>
                </a:lnTo>
                <a:lnTo>
                  <a:pt x="70758" y="5655"/>
                </a:lnTo>
                <a:lnTo>
                  <a:pt x="66222" y="6151"/>
                </a:lnTo>
                <a:lnTo>
                  <a:pt x="61610" y="7276"/>
                </a:lnTo>
                <a:lnTo>
                  <a:pt x="56948" y="8819"/>
                </a:lnTo>
                <a:lnTo>
                  <a:pt x="52253" y="10642"/>
                </a:lnTo>
                <a:lnTo>
                  <a:pt x="48328" y="11857"/>
                </a:lnTo>
                <a:lnTo>
                  <a:pt x="44919" y="12668"/>
                </a:lnTo>
                <a:lnTo>
                  <a:pt x="41852" y="13208"/>
                </a:lnTo>
                <a:lnTo>
                  <a:pt x="39014" y="13568"/>
                </a:lnTo>
                <a:lnTo>
                  <a:pt x="36328" y="13808"/>
                </a:lnTo>
                <a:lnTo>
                  <a:pt x="33743" y="13968"/>
                </a:lnTo>
                <a:lnTo>
                  <a:pt x="28755" y="14146"/>
                </a:lnTo>
                <a:lnTo>
                  <a:pt x="26314" y="14193"/>
                </a:lnTo>
                <a:lnTo>
                  <a:pt x="23892" y="15018"/>
                </a:lnTo>
                <a:lnTo>
                  <a:pt x="21484" y="16362"/>
                </a:lnTo>
                <a:lnTo>
                  <a:pt x="19085" y="18052"/>
                </a:lnTo>
                <a:lnTo>
                  <a:pt x="17486" y="19972"/>
                </a:lnTo>
                <a:lnTo>
                  <a:pt x="16419" y="22046"/>
                </a:lnTo>
                <a:lnTo>
                  <a:pt x="15709" y="24223"/>
                </a:lnTo>
                <a:lnTo>
                  <a:pt x="14441" y="25673"/>
                </a:lnTo>
                <a:lnTo>
                  <a:pt x="12802" y="26641"/>
                </a:lnTo>
                <a:lnTo>
                  <a:pt x="10916" y="27286"/>
                </a:lnTo>
                <a:lnTo>
                  <a:pt x="9658" y="28509"/>
                </a:lnTo>
                <a:lnTo>
                  <a:pt x="8820" y="30119"/>
                </a:lnTo>
                <a:lnTo>
                  <a:pt x="8261" y="31986"/>
                </a:lnTo>
                <a:lnTo>
                  <a:pt x="5523" y="36176"/>
                </a:lnTo>
                <a:lnTo>
                  <a:pt x="1090" y="41542"/>
                </a:lnTo>
                <a:lnTo>
                  <a:pt x="484" y="44392"/>
                </a:lnTo>
                <a:lnTo>
                  <a:pt x="215" y="48305"/>
                </a:lnTo>
                <a:lnTo>
                  <a:pt x="28" y="55829"/>
                </a:lnTo>
                <a:lnTo>
                  <a:pt x="0" y="70116"/>
                </a:lnTo>
                <a:lnTo>
                  <a:pt x="2116" y="72967"/>
                </a:lnTo>
                <a:lnTo>
                  <a:pt x="6150" y="77472"/>
                </a:lnTo>
                <a:lnTo>
                  <a:pt x="7275" y="77842"/>
                </a:lnTo>
                <a:lnTo>
                  <a:pt x="10641" y="78253"/>
                </a:lnTo>
                <a:lnTo>
                  <a:pt x="13444" y="78362"/>
                </a:lnTo>
                <a:lnTo>
                  <a:pt x="20791" y="78484"/>
                </a:lnTo>
                <a:lnTo>
                  <a:pt x="24179" y="79310"/>
                </a:lnTo>
                <a:lnTo>
                  <a:pt x="27232" y="80655"/>
                </a:lnTo>
                <a:lnTo>
                  <a:pt x="30061" y="82345"/>
                </a:lnTo>
                <a:lnTo>
                  <a:pt x="33534" y="83472"/>
                </a:lnTo>
                <a:lnTo>
                  <a:pt x="37437" y="84223"/>
                </a:lnTo>
                <a:lnTo>
                  <a:pt x="41627" y="84724"/>
                </a:lnTo>
                <a:lnTo>
                  <a:pt x="45213" y="85058"/>
                </a:lnTo>
                <a:lnTo>
                  <a:pt x="48398" y="85280"/>
                </a:lnTo>
                <a:lnTo>
                  <a:pt x="51315" y="85429"/>
                </a:lnTo>
                <a:lnTo>
                  <a:pt x="54847" y="86321"/>
                </a:lnTo>
                <a:lnTo>
                  <a:pt x="58790" y="87710"/>
                </a:lnTo>
                <a:lnTo>
                  <a:pt x="63005" y="89430"/>
                </a:lnTo>
                <a:lnTo>
                  <a:pt x="67403" y="90576"/>
                </a:lnTo>
                <a:lnTo>
                  <a:pt x="71923" y="91340"/>
                </a:lnTo>
                <a:lnTo>
                  <a:pt x="76523" y="91850"/>
                </a:lnTo>
                <a:lnTo>
                  <a:pt x="80384" y="92983"/>
                </a:lnTo>
                <a:lnTo>
                  <a:pt x="83752" y="94533"/>
                </a:lnTo>
                <a:lnTo>
                  <a:pt x="86790" y="96359"/>
                </a:lnTo>
                <a:lnTo>
                  <a:pt x="90404" y="98371"/>
                </a:lnTo>
                <a:lnTo>
                  <a:pt x="98652" y="102723"/>
                </a:lnTo>
                <a:lnTo>
                  <a:pt x="101487" y="104994"/>
                </a:lnTo>
                <a:lnTo>
                  <a:pt x="103376" y="107303"/>
                </a:lnTo>
                <a:lnTo>
                  <a:pt x="106270" y="111984"/>
                </a:lnTo>
                <a:lnTo>
                  <a:pt x="108153" y="114344"/>
                </a:lnTo>
                <a:lnTo>
                  <a:pt x="113085" y="120041"/>
                </a:lnTo>
                <a:lnTo>
                  <a:pt x="112696" y="121303"/>
                </a:lnTo>
                <a:lnTo>
                  <a:pt x="110147" y="124821"/>
                </a:lnTo>
                <a:lnTo>
                  <a:pt x="109150" y="126870"/>
                </a:lnTo>
                <a:lnTo>
                  <a:pt x="108042" y="131264"/>
                </a:lnTo>
                <a:lnTo>
                  <a:pt x="106159" y="133547"/>
                </a:lnTo>
                <a:lnTo>
                  <a:pt x="103316" y="135863"/>
                </a:lnTo>
                <a:lnTo>
                  <a:pt x="99833" y="138200"/>
                </a:lnTo>
                <a:lnTo>
                  <a:pt x="96718" y="139759"/>
                </a:lnTo>
                <a:lnTo>
                  <a:pt x="93847" y="140797"/>
                </a:lnTo>
                <a:lnTo>
                  <a:pt x="91140" y="141490"/>
                </a:lnTo>
                <a:lnTo>
                  <a:pt x="88541" y="142746"/>
                </a:lnTo>
                <a:lnTo>
                  <a:pt x="86014" y="144376"/>
                </a:lnTo>
                <a:lnTo>
                  <a:pt x="83537" y="146257"/>
                </a:lnTo>
                <a:lnTo>
                  <a:pt x="81091" y="147511"/>
                </a:lnTo>
                <a:lnTo>
                  <a:pt x="78666" y="148347"/>
                </a:lnTo>
                <a:lnTo>
                  <a:pt x="76257" y="148904"/>
                </a:lnTo>
                <a:lnTo>
                  <a:pt x="73062" y="149276"/>
                </a:lnTo>
                <a:lnTo>
                  <a:pt x="69346" y="149524"/>
                </a:lnTo>
                <a:lnTo>
                  <a:pt x="61776" y="149799"/>
                </a:lnTo>
                <a:lnTo>
                  <a:pt x="53052" y="149954"/>
                </a:lnTo>
                <a:lnTo>
                  <a:pt x="40568" y="150010"/>
                </a:lnTo>
                <a:lnTo>
                  <a:pt x="38952" y="149220"/>
                </a:lnTo>
                <a:lnTo>
                  <a:pt x="37874" y="147898"/>
                </a:lnTo>
                <a:lnTo>
                  <a:pt x="3571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1"/>
          <p:cNvSpPr/>
          <p:nvPr/>
        </p:nvSpPr>
        <p:spPr>
          <a:xfrm>
            <a:off x="2901355" y="1114425"/>
            <a:ext cx="177602" cy="78582"/>
          </a:xfrm>
          <a:custGeom>
            <a:avLst/>
            <a:gdLst/>
            <a:ahLst/>
            <a:cxnLst/>
            <a:rect l="0" t="0" r="0" b="0"/>
            <a:pathLst>
              <a:path w="177602" h="78582">
                <a:moveTo>
                  <a:pt x="6151" y="0"/>
                </a:moveTo>
                <a:lnTo>
                  <a:pt x="0" y="0"/>
                </a:lnTo>
                <a:lnTo>
                  <a:pt x="5245" y="0"/>
                </a:lnTo>
                <a:lnTo>
                  <a:pt x="7865" y="2116"/>
                </a:lnTo>
                <a:lnTo>
                  <a:pt x="9675" y="3792"/>
                </a:lnTo>
                <a:lnTo>
                  <a:pt x="16014" y="9943"/>
                </a:lnTo>
                <a:lnTo>
                  <a:pt x="19077" y="12185"/>
                </a:lnTo>
                <a:lnTo>
                  <a:pt x="22706" y="14473"/>
                </a:lnTo>
                <a:lnTo>
                  <a:pt x="26712" y="16792"/>
                </a:lnTo>
                <a:lnTo>
                  <a:pt x="30177" y="19132"/>
                </a:lnTo>
                <a:lnTo>
                  <a:pt x="33281" y="21486"/>
                </a:lnTo>
                <a:lnTo>
                  <a:pt x="36144" y="23849"/>
                </a:lnTo>
                <a:lnTo>
                  <a:pt x="39640" y="25424"/>
                </a:lnTo>
                <a:lnTo>
                  <a:pt x="43558" y="26474"/>
                </a:lnTo>
                <a:lnTo>
                  <a:pt x="47758" y="27174"/>
                </a:lnTo>
                <a:lnTo>
                  <a:pt x="52145" y="28435"/>
                </a:lnTo>
                <a:lnTo>
                  <a:pt x="56657" y="30069"/>
                </a:lnTo>
                <a:lnTo>
                  <a:pt x="61253" y="31952"/>
                </a:lnTo>
                <a:lnTo>
                  <a:pt x="65904" y="34001"/>
                </a:lnTo>
                <a:lnTo>
                  <a:pt x="75306" y="38395"/>
                </a:lnTo>
                <a:lnTo>
                  <a:pt x="118072" y="59539"/>
                </a:lnTo>
                <a:lnTo>
                  <a:pt x="122040" y="61123"/>
                </a:lnTo>
                <a:lnTo>
                  <a:pt x="125479" y="62180"/>
                </a:lnTo>
                <a:lnTo>
                  <a:pt x="128565" y="62884"/>
                </a:lnTo>
                <a:lnTo>
                  <a:pt x="132210" y="64148"/>
                </a:lnTo>
                <a:lnTo>
                  <a:pt x="136228" y="65784"/>
                </a:lnTo>
                <a:lnTo>
                  <a:pt x="140494" y="67668"/>
                </a:lnTo>
                <a:lnTo>
                  <a:pt x="144132" y="68924"/>
                </a:lnTo>
                <a:lnTo>
                  <a:pt x="147351" y="69762"/>
                </a:lnTo>
                <a:lnTo>
                  <a:pt x="150290" y="70320"/>
                </a:lnTo>
                <a:lnTo>
                  <a:pt x="153044" y="71486"/>
                </a:lnTo>
                <a:lnTo>
                  <a:pt x="155673" y="73057"/>
                </a:lnTo>
                <a:lnTo>
                  <a:pt x="158220" y="74898"/>
                </a:lnTo>
                <a:lnTo>
                  <a:pt x="163166" y="76944"/>
                </a:lnTo>
                <a:lnTo>
                  <a:pt x="168010" y="77853"/>
                </a:lnTo>
                <a:lnTo>
                  <a:pt x="172809" y="78258"/>
                </a:lnTo>
                <a:lnTo>
                  <a:pt x="177601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2"/>
          <p:cNvSpPr/>
          <p:nvPr/>
        </p:nvSpPr>
        <p:spPr>
          <a:xfrm>
            <a:off x="2928937" y="1114425"/>
            <a:ext cx="128589" cy="114301"/>
          </a:xfrm>
          <a:custGeom>
            <a:avLst/>
            <a:gdLst/>
            <a:ahLst/>
            <a:cxnLst/>
            <a:rect l="0" t="0" r="0" b="0"/>
            <a:pathLst>
              <a:path w="128589" h="114301">
                <a:moveTo>
                  <a:pt x="128588" y="0"/>
                </a:moveTo>
                <a:lnTo>
                  <a:pt x="117946" y="0"/>
                </a:lnTo>
                <a:lnTo>
                  <a:pt x="115937" y="793"/>
                </a:lnTo>
                <a:lnTo>
                  <a:pt x="113804" y="2116"/>
                </a:lnTo>
                <a:lnTo>
                  <a:pt x="111588" y="3792"/>
                </a:lnTo>
                <a:lnTo>
                  <a:pt x="109317" y="5703"/>
                </a:lnTo>
                <a:lnTo>
                  <a:pt x="107009" y="7770"/>
                </a:lnTo>
                <a:lnTo>
                  <a:pt x="104677" y="9943"/>
                </a:lnTo>
                <a:lnTo>
                  <a:pt x="87202" y="27140"/>
                </a:lnTo>
                <a:lnTo>
                  <a:pt x="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3"/>
          <p:cNvSpPr/>
          <p:nvPr/>
        </p:nvSpPr>
        <p:spPr>
          <a:xfrm>
            <a:off x="481659" y="2078831"/>
            <a:ext cx="268312" cy="407067"/>
          </a:xfrm>
          <a:custGeom>
            <a:avLst/>
            <a:gdLst/>
            <a:ahLst/>
            <a:cxnLst/>
            <a:rect l="0" t="0" r="0" b="0"/>
            <a:pathLst>
              <a:path w="268312" h="407067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3650" y="794"/>
                </a:lnTo>
                <a:lnTo>
                  <a:pt x="3908" y="3792"/>
                </a:lnTo>
                <a:lnTo>
                  <a:pt x="4771" y="4909"/>
                </a:lnTo>
                <a:lnTo>
                  <a:pt x="6140" y="5654"/>
                </a:lnTo>
                <a:lnTo>
                  <a:pt x="7847" y="6151"/>
                </a:lnTo>
                <a:lnTo>
                  <a:pt x="8984" y="7275"/>
                </a:lnTo>
                <a:lnTo>
                  <a:pt x="9742" y="8819"/>
                </a:lnTo>
                <a:lnTo>
                  <a:pt x="10585" y="12651"/>
                </a:lnTo>
                <a:lnTo>
                  <a:pt x="10960" y="16999"/>
                </a:lnTo>
                <a:lnTo>
                  <a:pt x="14963" y="27703"/>
                </a:lnTo>
                <a:lnTo>
                  <a:pt x="16874" y="36389"/>
                </a:lnTo>
                <a:lnTo>
                  <a:pt x="17723" y="45542"/>
                </a:lnTo>
                <a:lnTo>
                  <a:pt x="18101" y="54901"/>
                </a:lnTo>
                <a:lnTo>
                  <a:pt x="18995" y="58826"/>
                </a:lnTo>
                <a:lnTo>
                  <a:pt x="24047" y="68935"/>
                </a:lnTo>
                <a:lnTo>
                  <a:pt x="35188" y="90785"/>
                </a:lnTo>
                <a:lnTo>
                  <a:pt x="37769" y="100145"/>
                </a:lnTo>
                <a:lnTo>
                  <a:pt x="39710" y="110390"/>
                </a:lnTo>
                <a:lnTo>
                  <a:pt x="43219" y="122881"/>
                </a:lnTo>
                <a:lnTo>
                  <a:pt x="49541" y="134253"/>
                </a:lnTo>
                <a:lnTo>
                  <a:pt x="56848" y="144599"/>
                </a:lnTo>
                <a:lnTo>
                  <a:pt x="62742" y="154489"/>
                </a:lnTo>
                <a:lnTo>
                  <a:pt x="68007" y="164176"/>
                </a:lnTo>
                <a:lnTo>
                  <a:pt x="75434" y="176438"/>
                </a:lnTo>
                <a:lnTo>
                  <a:pt x="82661" y="187215"/>
                </a:lnTo>
                <a:lnTo>
                  <a:pt x="85054" y="191485"/>
                </a:lnTo>
                <a:lnTo>
                  <a:pt x="88237" y="194332"/>
                </a:lnTo>
                <a:lnTo>
                  <a:pt x="91947" y="196229"/>
                </a:lnTo>
                <a:lnTo>
                  <a:pt x="99508" y="199132"/>
                </a:lnTo>
                <a:lnTo>
                  <a:pt x="105514" y="203068"/>
                </a:lnTo>
                <a:lnTo>
                  <a:pt x="113358" y="209746"/>
                </a:lnTo>
                <a:lnTo>
                  <a:pt x="116631" y="211268"/>
                </a:lnTo>
                <a:lnTo>
                  <a:pt x="124502" y="212959"/>
                </a:lnTo>
                <a:lnTo>
                  <a:pt x="131175" y="213711"/>
                </a:lnTo>
                <a:lnTo>
                  <a:pt x="137580" y="214045"/>
                </a:lnTo>
                <a:lnTo>
                  <a:pt x="145718" y="214193"/>
                </a:lnTo>
                <a:lnTo>
                  <a:pt x="149317" y="213439"/>
                </a:lnTo>
                <a:lnTo>
                  <a:pt x="155433" y="210485"/>
                </a:lnTo>
                <a:lnTo>
                  <a:pt x="166620" y="202120"/>
                </a:lnTo>
                <a:lnTo>
                  <a:pt x="174500" y="197517"/>
                </a:lnTo>
                <a:lnTo>
                  <a:pt x="181178" y="190708"/>
                </a:lnTo>
                <a:lnTo>
                  <a:pt x="186791" y="182390"/>
                </a:lnTo>
                <a:lnTo>
                  <a:pt x="195208" y="167989"/>
                </a:lnTo>
                <a:lnTo>
                  <a:pt x="203081" y="155624"/>
                </a:lnTo>
                <a:lnTo>
                  <a:pt x="207638" y="144308"/>
                </a:lnTo>
                <a:lnTo>
                  <a:pt x="210458" y="133193"/>
                </a:lnTo>
                <a:lnTo>
                  <a:pt x="214356" y="120315"/>
                </a:lnTo>
                <a:lnTo>
                  <a:pt x="221014" y="99678"/>
                </a:lnTo>
                <a:lnTo>
                  <a:pt x="225663" y="87693"/>
                </a:lnTo>
                <a:lnTo>
                  <a:pt x="229581" y="77075"/>
                </a:lnTo>
                <a:lnTo>
                  <a:pt x="231322" y="67063"/>
                </a:lnTo>
                <a:lnTo>
                  <a:pt x="232096" y="57323"/>
                </a:lnTo>
                <a:lnTo>
                  <a:pt x="232532" y="45030"/>
                </a:lnTo>
                <a:lnTo>
                  <a:pt x="232679" y="33766"/>
                </a:lnTo>
                <a:lnTo>
                  <a:pt x="232705" y="22528"/>
                </a:lnTo>
                <a:lnTo>
                  <a:pt x="231915" y="19781"/>
                </a:lnTo>
                <a:lnTo>
                  <a:pt x="230594" y="17950"/>
                </a:lnTo>
                <a:lnTo>
                  <a:pt x="224646" y="13976"/>
                </a:lnTo>
                <a:lnTo>
                  <a:pt x="218281" y="10709"/>
                </a:lnTo>
                <a:lnTo>
                  <a:pt x="215949" y="10314"/>
                </a:lnTo>
                <a:lnTo>
                  <a:pt x="214394" y="10845"/>
                </a:lnTo>
                <a:lnTo>
                  <a:pt x="211899" y="13607"/>
                </a:lnTo>
                <a:lnTo>
                  <a:pt x="211466" y="17878"/>
                </a:lnTo>
                <a:lnTo>
                  <a:pt x="212993" y="19856"/>
                </a:lnTo>
                <a:lnTo>
                  <a:pt x="218923" y="24171"/>
                </a:lnTo>
                <a:lnTo>
                  <a:pt x="221139" y="27226"/>
                </a:lnTo>
                <a:lnTo>
                  <a:pt x="223602" y="34855"/>
                </a:lnTo>
                <a:lnTo>
                  <a:pt x="224696" y="43537"/>
                </a:lnTo>
                <a:lnTo>
                  <a:pt x="225976" y="52687"/>
                </a:lnTo>
                <a:lnTo>
                  <a:pt x="229191" y="62045"/>
                </a:lnTo>
                <a:lnTo>
                  <a:pt x="231149" y="71497"/>
                </a:lnTo>
                <a:lnTo>
                  <a:pt x="232813" y="80989"/>
                </a:lnTo>
                <a:lnTo>
                  <a:pt x="236198" y="90499"/>
                </a:lnTo>
                <a:lnTo>
                  <a:pt x="240349" y="102134"/>
                </a:lnTo>
                <a:lnTo>
                  <a:pt x="244839" y="114449"/>
                </a:lnTo>
                <a:lnTo>
                  <a:pt x="249481" y="125214"/>
                </a:lnTo>
                <a:lnTo>
                  <a:pt x="254190" y="137407"/>
                </a:lnTo>
                <a:lnTo>
                  <a:pt x="261303" y="157659"/>
                </a:lnTo>
                <a:lnTo>
                  <a:pt x="263680" y="164637"/>
                </a:lnTo>
                <a:lnTo>
                  <a:pt x="265265" y="171670"/>
                </a:lnTo>
                <a:lnTo>
                  <a:pt x="266321" y="178741"/>
                </a:lnTo>
                <a:lnTo>
                  <a:pt x="267026" y="185835"/>
                </a:lnTo>
                <a:lnTo>
                  <a:pt x="267495" y="192946"/>
                </a:lnTo>
                <a:lnTo>
                  <a:pt x="267808" y="200068"/>
                </a:lnTo>
                <a:lnTo>
                  <a:pt x="268156" y="215125"/>
                </a:lnTo>
                <a:lnTo>
                  <a:pt x="268311" y="232401"/>
                </a:lnTo>
                <a:lnTo>
                  <a:pt x="267558" y="240659"/>
                </a:lnTo>
                <a:lnTo>
                  <a:pt x="266263" y="248545"/>
                </a:lnTo>
                <a:lnTo>
                  <a:pt x="264605" y="256184"/>
                </a:lnTo>
                <a:lnTo>
                  <a:pt x="262707" y="263658"/>
                </a:lnTo>
                <a:lnTo>
                  <a:pt x="260647" y="271022"/>
                </a:lnTo>
                <a:lnTo>
                  <a:pt x="258480" y="278313"/>
                </a:lnTo>
                <a:lnTo>
                  <a:pt x="255448" y="285554"/>
                </a:lnTo>
                <a:lnTo>
                  <a:pt x="251839" y="292763"/>
                </a:lnTo>
                <a:lnTo>
                  <a:pt x="247846" y="299950"/>
                </a:lnTo>
                <a:lnTo>
                  <a:pt x="244390" y="307123"/>
                </a:lnTo>
                <a:lnTo>
                  <a:pt x="241292" y="314286"/>
                </a:lnTo>
                <a:lnTo>
                  <a:pt x="238433" y="321443"/>
                </a:lnTo>
                <a:lnTo>
                  <a:pt x="234146" y="327801"/>
                </a:lnTo>
                <a:lnTo>
                  <a:pt x="228907" y="333628"/>
                </a:lnTo>
                <a:lnTo>
                  <a:pt x="216735" y="345129"/>
                </a:lnTo>
                <a:lnTo>
                  <a:pt x="186279" y="375120"/>
                </a:lnTo>
                <a:lnTo>
                  <a:pt x="181120" y="379461"/>
                </a:lnTo>
                <a:lnTo>
                  <a:pt x="176094" y="383149"/>
                </a:lnTo>
                <a:lnTo>
                  <a:pt x="171155" y="386401"/>
                </a:lnTo>
                <a:lnTo>
                  <a:pt x="165481" y="389363"/>
                </a:lnTo>
                <a:lnTo>
                  <a:pt x="159318" y="392132"/>
                </a:lnTo>
                <a:lnTo>
                  <a:pt x="152827" y="394771"/>
                </a:lnTo>
                <a:lnTo>
                  <a:pt x="146913" y="397324"/>
                </a:lnTo>
                <a:lnTo>
                  <a:pt x="136108" y="402278"/>
                </a:lnTo>
                <a:lnTo>
                  <a:pt x="128131" y="405009"/>
                </a:lnTo>
                <a:lnTo>
                  <a:pt x="121146" y="406223"/>
                </a:lnTo>
                <a:lnTo>
                  <a:pt x="117061" y="406546"/>
                </a:lnTo>
                <a:lnTo>
                  <a:pt x="112750" y="406762"/>
                </a:lnTo>
                <a:lnTo>
                  <a:pt x="103727" y="407002"/>
                </a:lnTo>
                <a:lnTo>
                  <a:pt x="99098" y="407066"/>
                </a:lnTo>
                <a:lnTo>
                  <a:pt x="95218" y="406314"/>
                </a:lnTo>
                <a:lnTo>
                  <a:pt x="88791" y="403363"/>
                </a:lnTo>
                <a:lnTo>
                  <a:pt x="80710" y="397239"/>
                </a:lnTo>
                <a:lnTo>
                  <a:pt x="73289" y="390398"/>
                </a:lnTo>
                <a:lnTo>
                  <a:pt x="66063" y="379551"/>
                </a:lnTo>
                <a:lnTo>
                  <a:pt x="63398" y="372948"/>
                </a:lnTo>
                <a:lnTo>
                  <a:pt x="62213" y="365779"/>
                </a:lnTo>
                <a:lnTo>
                  <a:pt x="61687" y="354656"/>
                </a:lnTo>
                <a:lnTo>
                  <a:pt x="6126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"/>
          <p:cNvSpPr/>
          <p:nvPr/>
        </p:nvSpPr>
        <p:spPr>
          <a:xfrm>
            <a:off x="835818" y="2157412"/>
            <a:ext cx="235745" cy="7145"/>
          </a:xfrm>
          <a:custGeom>
            <a:avLst/>
            <a:gdLst/>
            <a:ahLst/>
            <a:cxnLst/>
            <a:rect l="0" t="0" r="0" b="0"/>
            <a:pathLst>
              <a:path w="235745" h="7145">
                <a:moveTo>
                  <a:pt x="0" y="7144"/>
                </a:moveTo>
                <a:lnTo>
                  <a:pt x="3793" y="3352"/>
                </a:lnTo>
                <a:lnTo>
                  <a:pt x="5703" y="2234"/>
                </a:lnTo>
                <a:lnTo>
                  <a:pt x="7771" y="1489"/>
                </a:lnTo>
                <a:lnTo>
                  <a:pt x="9943" y="993"/>
                </a:lnTo>
                <a:lnTo>
                  <a:pt x="12185" y="662"/>
                </a:lnTo>
                <a:lnTo>
                  <a:pt x="14474" y="441"/>
                </a:lnTo>
                <a:lnTo>
                  <a:pt x="16793" y="294"/>
                </a:lnTo>
                <a:lnTo>
                  <a:pt x="23849" y="87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"/>
          <p:cNvSpPr/>
          <p:nvPr/>
        </p:nvSpPr>
        <p:spPr>
          <a:xfrm>
            <a:off x="864393" y="2257425"/>
            <a:ext cx="214314" cy="6850"/>
          </a:xfrm>
          <a:custGeom>
            <a:avLst/>
            <a:gdLst/>
            <a:ahLst/>
            <a:cxnLst/>
            <a:rect l="0" t="0" r="0" b="0"/>
            <a:pathLst>
              <a:path w="214314" h="6850">
                <a:moveTo>
                  <a:pt x="0" y="0"/>
                </a:moveTo>
                <a:lnTo>
                  <a:pt x="7585" y="0"/>
                </a:lnTo>
                <a:lnTo>
                  <a:pt x="9819" y="793"/>
                </a:lnTo>
                <a:lnTo>
                  <a:pt x="11309" y="2116"/>
                </a:lnTo>
                <a:lnTo>
                  <a:pt x="12302" y="3792"/>
                </a:lnTo>
                <a:lnTo>
                  <a:pt x="13757" y="4909"/>
                </a:lnTo>
                <a:lnTo>
                  <a:pt x="15522" y="5654"/>
                </a:lnTo>
                <a:lnTo>
                  <a:pt x="17492" y="6150"/>
                </a:lnTo>
                <a:lnTo>
                  <a:pt x="19599" y="6481"/>
                </a:lnTo>
                <a:lnTo>
                  <a:pt x="21797" y="6702"/>
                </a:lnTo>
                <a:lnTo>
                  <a:pt x="24057" y="6849"/>
                </a:lnTo>
                <a:lnTo>
                  <a:pt x="26356" y="6153"/>
                </a:lnTo>
                <a:lnTo>
                  <a:pt x="28684" y="4896"/>
                </a:lnTo>
                <a:lnTo>
                  <a:pt x="31029" y="3264"/>
                </a:lnTo>
                <a:lnTo>
                  <a:pt x="34180" y="2176"/>
                </a:lnTo>
                <a:lnTo>
                  <a:pt x="37868" y="1450"/>
                </a:lnTo>
                <a:lnTo>
                  <a:pt x="41914" y="967"/>
                </a:lnTo>
                <a:lnTo>
                  <a:pt x="46199" y="644"/>
                </a:lnTo>
                <a:lnTo>
                  <a:pt x="50643" y="429"/>
                </a:lnTo>
                <a:lnTo>
                  <a:pt x="59814" y="191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"/>
          <p:cNvSpPr/>
          <p:nvPr/>
        </p:nvSpPr>
        <p:spPr>
          <a:xfrm>
            <a:off x="1228725" y="2193131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23910" y="7144"/>
                </a:lnTo>
                <a:lnTo>
                  <a:pt x="27846" y="6350"/>
                </a:lnTo>
                <a:lnTo>
                  <a:pt x="32851" y="5027"/>
                </a:lnTo>
                <a:lnTo>
                  <a:pt x="38570" y="3351"/>
                </a:lnTo>
                <a:lnTo>
                  <a:pt x="43969" y="2234"/>
                </a:lnTo>
                <a:lnTo>
                  <a:pt x="49156" y="1489"/>
                </a:lnTo>
                <a:lnTo>
                  <a:pt x="54202" y="993"/>
                </a:lnTo>
                <a:lnTo>
                  <a:pt x="59153" y="662"/>
                </a:lnTo>
                <a:lnTo>
                  <a:pt x="64042" y="441"/>
                </a:lnTo>
                <a:lnTo>
                  <a:pt x="73706" y="196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"/>
          <p:cNvSpPr/>
          <p:nvPr/>
        </p:nvSpPr>
        <p:spPr>
          <a:xfrm>
            <a:off x="1607439" y="2043114"/>
            <a:ext cx="206529" cy="278478"/>
          </a:xfrm>
          <a:custGeom>
            <a:avLst/>
            <a:gdLst/>
            <a:ahLst/>
            <a:cxnLst/>
            <a:rect l="0" t="0" r="0" b="0"/>
            <a:pathLst>
              <a:path w="206529" h="278478">
                <a:moveTo>
                  <a:pt x="164211" y="14286"/>
                </a:moveTo>
                <a:lnTo>
                  <a:pt x="164211" y="7229"/>
                </a:lnTo>
                <a:lnTo>
                  <a:pt x="158507" y="7159"/>
                </a:lnTo>
                <a:lnTo>
                  <a:pt x="88206" y="7142"/>
                </a:lnTo>
                <a:lnTo>
                  <a:pt x="83378" y="6348"/>
                </a:lnTo>
                <a:lnTo>
                  <a:pt x="78572" y="5025"/>
                </a:lnTo>
                <a:lnTo>
                  <a:pt x="73781" y="3350"/>
                </a:lnTo>
                <a:lnTo>
                  <a:pt x="69793" y="2232"/>
                </a:lnTo>
                <a:lnTo>
                  <a:pt x="66340" y="1487"/>
                </a:lnTo>
                <a:lnTo>
                  <a:pt x="63245" y="991"/>
                </a:lnTo>
                <a:lnTo>
                  <a:pt x="59594" y="660"/>
                </a:lnTo>
                <a:lnTo>
                  <a:pt x="55572" y="439"/>
                </a:lnTo>
                <a:lnTo>
                  <a:pt x="45296" y="85"/>
                </a:lnTo>
                <a:lnTo>
                  <a:pt x="35983" y="0"/>
                </a:lnTo>
                <a:lnTo>
                  <a:pt x="35730" y="3791"/>
                </a:lnTo>
                <a:lnTo>
                  <a:pt x="34900" y="5702"/>
                </a:lnTo>
                <a:lnTo>
                  <a:pt x="30735" y="12183"/>
                </a:lnTo>
                <a:lnTo>
                  <a:pt x="29482" y="16791"/>
                </a:lnTo>
                <a:lnTo>
                  <a:pt x="28925" y="23601"/>
                </a:lnTo>
                <a:lnTo>
                  <a:pt x="28776" y="27640"/>
                </a:lnTo>
                <a:lnTo>
                  <a:pt x="27884" y="31126"/>
                </a:lnTo>
                <a:lnTo>
                  <a:pt x="24775" y="37116"/>
                </a:lnTo>
                <a:lnTo>
                  <a:pt x="20748" y="44541"/>
                </a:lnTo>
                <a:lnTo>
                  <a:pt x="18562" y="48743"/>
                </a:lnTo>
                <a:lnTo>
                  <a:pt x="17105" y="53132"/>
                </a:lnTo>
                <a:lnTo>
                  <a:pt x="16134" y="57646"/>
                </a:lnTo>
                <a:lnTo>
                  <a:pt x="15487" y="62242"/>
                </a:lnTo>
                <a:lnTo>
                  <a:pt x="14261" y="66894"/>
                </a:lnTo>
                <a:lnTo>
                  <a:pt x="12651" y="71583"/>
                </a:lnTo>
                <a:lnTo>
                  <a:pt x="10783" y="76296"/>
                </a:lnTo>
                <a:lnTo>
                  <a:pt x="9538" y="81026"/>
                </a:lnTo>
                <a:lnTo>
                  <a:pt x="8708" y="85767"/>
                </a:lnTo>
                <a:lnTo>
                  <a:pt x="8155" y="90515"/>
                </a:lnTo>
                <a:lnTo>
                  <a:pt x="5423" y="97907"/>
                </a:lnTo>
                <a:lnTo>
                  <a:pt x="2357" y="103838"/>
                </a:lnTo>
                <a:lnTo>
                  <a:pt x="994" y="109120"/>
                </a:lnTo>
                <a:lnTo>
                  <a:pt x="227" y="116556"/>
                </a:lnTo>
                <a:lnTo>
                  <a:pt x="0" y="123787"/>
                </a:lnTo>
                <a:lnTo>
                  <a:pt x="762" y="126180"/>
                </a:lnTo>
                <a:lnTo>
                  <a:pt x="6063" y="134315"/>
                </a:lnTo>
                <a:lnTo>
                  <a:pt x="7185" y="134786"/>
                </a:lnTo>
                <a:lnTo>
                  <a:pt x="12557" y="135450"/>
                </a:lnTo>
                <a:lnTo>
                  <a:pt x="16905" y="135605"/>
                </a:lnTo>
                <a:lnTo>
                  <a:pt x="19175" y="134853"/>
                </a:lnTo>
                <a:lnTo>
                  <a:pt x="23815" y="131900"/>
                </a:lnTo>
                <a:lnTo>
                  <a:pt x="28523" y="130059"/>
                </a:lnTo>
                <a:lnTo>
                  <a:pt x="34849" y="128446"/>
                </a:lnTo>
                <a:lnTo>
                  <a:pt x="45598" y="125084"/>
                </a:lnTo>
                <a:lnTo>
                  <a:pt x="51004" y="123076"/>
                </a:lnTo>
                <a:lnTo>
                  <a:pt x="56196" y="120944"/>
                </a:lnTo>
                <a:lnTo>
                  <a:pt x="61244" y="118729"/>
                </a:lnTo>
                <a:lnTo>
                  <a:pt x="66991" y="116458"/>
                </a:lnTo>
                <a:lnTo>
                  <a:pt x="79727" y="111818"/>
                </a:lnTo>
                <a:lnTo>
                  <a:pt x="86457" y="110264"/>
                </a:lnTo>
                <a:lnTo>
                  <a:pt x="93325" y="109227"/>
                </a:lnTo>
                <a:lnTo>
                  <a:pt x="100285" y="108536"/>
                </a:lnTo>
                <a:lnTo>
                  <a:pt x="107306" y="108076"/>
                </a:lnTo>
                <a:lnTo>
                  <a:pt x="114368" y="107768"/>
                </a:lnTo>
                <a:lnTo>
                  <a:pt x="121457" y="107564"/>
                </a:lnTo>
                <a:lnTo>
                  <a:pt x="128564" y="108221"/>
                </a:lnTo>
                <a:lnTo>
                  <a:pt x="135684" y="109453"/>
                </a:lnTo>
                <a:lnTo>
                  <a:pt x="142811" y="111068"/>
                </a:lnTo>
                <a:lnTo>
                  <a:pt x="149151" y="112938"/>
                </a:lnTo>
                <a:lnTo>
                  <a:pt x="154965" y="114979"/>
                </a:lnTo>
                <a:lnTo>
                  <a:pt x="160428" y="117133"/>
                </a:lnTo>
                <a:lnTo>
                  <a:pt x="165657" y="119363"/>
                </a:lnTo>
                <a:lnTo>
                  <a:pt x="175702" y="123957"/>
                </a:lnTo>
                <a:lnTo>
                  <a:pt x="190281" y="131007"/>
                </a:lnTo>
                <a:lnTo>
                  <a:pt x="194291" y="134168"/>
                </a:lnTo>
                <a:lnTo>
                  <a:pt x="197758" y="137864"/>
                </a:lnTo>
                <a:lnTo>
                  <a:pt x="200863" y="141915"/>
                </a:lnTo>
                <a:lnTo>
                  <a:pt x="202933" y="146203"/>
                </a:lnTo>
                <a:lnTo>
                  <a:pt x="204313" y="150649"/>
                </a:lnTo>
                <a:lnTo>
                  <a:pt x="205233" y="155201"/>
                </a:lnTo>
                <a:lnTo>
                  <a:pt x="205846" y="159823"/>
                </a:lnTo>
                <a:lnTo>
                  <a:pt x="206255" y="164492"/>
                </a:lnTo>
                <a:lnTo>
                  <a:pt x="206528" y="169192"/>
                </a:lnTo>
                <a:lnTo>
                  <a:pt x="205916" y="173913"/>
                </a:lnTo>
                <a:lnTo>
                  <a:pt x="204714" y="178647"/>
                </a:lnTo>
                <a:lnTo>
                  <a:pt x="203119" y="183391"/>
                </a:lnTo>
                <a:lnTo>
                  <a:pt x="200468" y="188142"/>
                </a:lnTo>
                <a:lnTo>
                  <a:pt x="197114" y="192896"/>
                </a:lnTo>
                <a:lnTo>
                  <a:pt x="193290" y="197653"/>
                </a:lnTo>
                <a:lnTo>
                  <a:pt x="189947" y="203205"/>
                </a:lnTo>
                <a:lnTo>
                  <a:pt x="186924" y="209288"/>
                </a:lnTo>
                <a:lnTo>
                  <a:pt x="184115" y="215725"/>
                </a:lnTo>
                <a:lnTo>
                  <a:pt x="179862" y="221603"/>
                </a:lnTo>
                <a:lnTo>
                  <a:pt x="174645" y="227110"/>
                </a:lnTo>
                <a:lnTo>
                  <a:pt x="168785" y="232369"/>
                </a:lnTo>
                <a:lnTo>
                  <a:pt x="162498" y="237462"/>
                </a:lnTo>
                <a:lnTo>
                  <a:pt x="155925" y="242445"/>
                </a:lnTo>
                <a:lnTo>
                  <a:pt x="149162" y="247354"/>
                </a:lnTo>
                <a:lnTo>
                  <a:pt x="142272" y="251421"/>
                </a:lnTo>
                <a:lnTo>
                  <a:pt x="135297" y="254926"/>
                </a:lnTo>
                <a:lnTo>
                  <a:pt x="121991" y="260937"/>
                </a:lnTo>
                <a:lnTo>
                  <a:pt x="110786" y="266254"/>
                </a:lnTo>
                <a:lnTo>
                  <a:pt x="104782" y="268783"/>
                </a:lnTo>
                <a:lnTo>
                  <a:pt x="98398" y="271263"/>
                </a:lnTo>
                <a:lnTo>
                  <a:pt x="91760" y="273710"/>
                </a:lnTo>
                <a:lnTo>
                  <a:pt x="85748" y="275341"/>
                </a:lnTo>
                <a:lnTo>
                  <a:pt x="80152" y="276429"/>
                </a:lnTo>
                <a:lnTo>
                  <a:pt x="74834" y="277154"/>
                </a:lnTo>
                <a:lnTo>
                  <a:pt x="68907" y="277638"/>
                </a:lnTo>
                <a:lnTo>
                  <a:pt x="62575" y="277960"/>
                </a:lnTo>
                <a:lnTo>
                  <a:pt x="46519" y="278413"/>
                </a:lnTo>
                <a:lnTo>
                  <a:pt x="42887" y="278477"/>
                </a:lnTo>
                <a:lnTo>
                  <a:pt x="39672" y="277726"/>
                </a:lnTo>
                <a:lnTo>
                  <a:pt x="33983" y="274774"/>
                </a:lnTo>
                <a:lnTo>
                  <a:pt x="30110" y="272442"/>
                </a:lnTo>
                <a:lnTo>
                  <a:pt x="29566" y="271321"/>
                </a:lnTo>
                <a:lnTo>
                  <a:pt x="28963" y="267959"/>
                </a:lnTo>
                <a:lnTo>
                  <a:pt x="28575" y="260127"/>
                </a:lnTo>
                <a:lnTo>
                  <a:pt x="28479" y="2571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"/>
          <p:cNvSpPr/>
          <p:nvPr/>
        </p:nvSpPr>
        <p:spPr>
          <a:xfrm>
            <a:off x="1921668" y="2143125"/>
            <a:ext cx="207170" cy="157163"/>
          </a:xfrm>
          <a:custGeom>
            <a:avLst/>
            <a:gdLst/>
            <a:ahLst/>
            <a:cxnLst/>
            <a:rect l="0" t="0" r="0" b="0"/>
            <a:pathLst>
              <a:path w="207170" h="157163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6151" y="3792"/>
                </a:lnTo>
                <a:lnTo>
                  <a:pt x="8070" y="5703"/>
                </a:lnTo>
                <a:lnTo>
                  <a:pt x="14434" y="9943"/>
                </a:lnTo>
                <a:lnTo>
                  <a:pt x="18354" y="12184"/>
                </a:lnTo>
                <a:lnTo>
                  <a:pt x="26943" y="16792"/>
                </a:lnTo>
                <a:lnTo>
                  <a:pt x="30662" y="19132"/>
                </a:lnTo>
                <a:lnTo>
                  <a:pt x="36911" y="23849"/>
                </a:lnTo>
                <a:lnTo>
                  <a:pt x="40482" y="27012"/>
                </a:lnTo>
                <a:lnTo>
                  <a:pt x="48684" y="34759"/>
                </a:lnTo>
                <a:lnTo>
                  <a:pt x="53887" y="38254"/>
                </a:lnTo>
                <a:lnTo>
                  <a:pt x="59738" y="41377"/>
                </a:lnTo>
                <a:lnTo>
                  <a:pt x="66019" y="44254"/>
                </a:lnTo>
                <a:lnTo>
                  <a:pt x="71000" y="47759"/>
                </a:lnTo>
                <a:lnTo>
                  <a:pt x="75115" y="51682"/>
                </a:lnTo>
                <a:lnTo>
                  <a:pt x="78652" y="55886"/>
                </a:lnTo>
                <a:lnTo>
                  <a:pt x="82597" y="60276"/>
                </a:lnTo>
                <a:lnTo>
                  <a:pt x="91214" y="69387"/>
                </a:lnTo>
                <a:lnTo>
                  <a:pt x="104991" y="83441"/>
                </a:lnTo>
                <a:lnTo>
                  <a:pt x="109681" y="87377"/>
                </a:lnTo>
                <a:lnTo>
                  <a:pt x="114396" y="90795"/>
                </a:lnTo>
                <a:lnTo>
                  <a:pt x="119127" y="93868"/>
                </a:lnTo>
                <a:lnTo>
                  <a:pt x="123868" y="97503"/>
                </a:lnTo>
                <a:lnTo>
                  <a:pt x="128616" y="101515"/>
                </a:lnTo>
                <a:lnTo>
                  <a:pt x="137332" y="109411"/>
                </a:lnTo>
                <a:lnTo>
                  <a:pt x="143851" y="115566"/>
                </a:lnTo>
                <a:lnTo>
                  <a:pt x="146701" y="119113"/>
                </a:lnTo>
                <a:lnTo>
                  <a:pt x="149394" y="123065"/>
                </a:lnTo>
                <a:lnTo>
                  <a:pt x="151984" y="127287"/>
                </a:lnTo>
                <a:lnTo>
                  <a:pt x="155298" y="130895"/>
                </a:lnTo>
                <a:lnTo>
                  <a:pt x="159094" y="134095"/>
                </a:lnTo>
                <a:lnTo>
                  <a:pt x="163213" y="137021"/>
                </a:lnTo>
                <a:lnTo>
                  <a:pt x="166752" y="139766"/>
                </a:lnTo>
                <a:lnTo>
                  <a:pt x="169906" y="142390"/>
                </a:lnTo>
                <a:lnTo>
                  <a:pt x="172802" y="144933"/>
                </a:lnTo>
                <a:lnTo>
                  <a:pt x="176320" y="146628"/>
                </a:lnTo>
                <a:lnTo>
                  <a:pt x="180253" y="147758"/>
                </a:lnTo>
                <a:lnTo>
                  <a:pt x="184463" y="148511"/>
                </a:lnTo>
                <a:lnTo>
                  <a:pt x="188063" y="149807"/>
                </a:lnTo>
                <a:lnTo>
                  <a:pt x="194179" y="153364"/>
                </a:lnTo>
                <a:lnTo>
                  <a:pt x="199544" y="155474"/>
                </a:lnTo>
                <a:lnTo>
                  <a:pt x="207169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9"/>
          <p:cNvSpPr/>
          <p:nvPr/>
        </p:nvSpPr>
        <p:spPr>
          <a:xfrm>
            <a:off x="1943100" y="2150268"/>
            <a:ext cx="178594" cy="192883"/>
          </a:xfrm>
          <a:custGeom>
            <a:avLst/>
            <a:gdLst/>
            <a:ahLst/>
            <a:cxnLst/>
            <a:rect l="0" t="0" r="0" b="0"/>
            <a:pathLst>
              <a:path w="178594" h="192883">
                <a:moveTo>
                  <a:pt x="178593" y="0"/>
                </a:moveTo>
                <a:lnTo>
                  <a:pt x="167744" y="0"/>
                </a:lnTo>
                <a:lnTo>
                  <a:pt x="165804" y="794"/>
                </a:lnTo>
                <a:lnTo>
                  <a:pt x="161532" y="3793"/>
                </a:lnTo>
                <a:lnTo>
                  <a:pt x="160075" y="5704"/>
                </a:lnTo>
                <a:lnTo>
                  <a:pt x="159105" y="7771"/>
                </a:lnTo>
                <a:lnTo>
                  <a:pt x="158457" y="9943"/>
                </a:lnTo>
                <a:lnTo>
                  <a:pt x="156438" y="12979"/>
                </a:lnTo>
                <a:lnTo>
                  <a:pt x="153504" y="16590"/>
                </a:lnTo>
                <a:lnTo>
                  <a:pt x="149961" y="20585"/>
                </a:lnTo>
                <a:lnTo>
                  <a:pt x="146805" y="24836"/>
                </a:lnTo>
                <a:lnTo>
                  <a:pt x="143907" y="29258"/>
                </a:lnTo>
                <a:lnTo>
                  <a:pt x="141182" y="33793"/>
                </a:lnTo>
                <a:lnTo>
                  <a:pt x="137778" y="38404"/>
                </a:lnTo>
                <a:lnTo>
                  <a:pt x="133920" y="43065"/>
                </a:lnTo>
                <a:lnTo>
                  <a:pt x="129761" y="47760"/>
                </a:lnTo>
                <a:lnTo>
                  <a:pt x="118790" y="59327"/>
                </a:lnTo>
                <a:lnTo>
                  <a:pt x="112531" y="65745"/>
                </a:lnTo>
                <a:lnTo>
                  <a:pt x="106770" y="72405"/>
                </a:lnTo>
                <a:lnTo>
                  <a:pt x="101343" y="79226"/>
                </a:lnTo>
                <a:lnTo>
                  <a:pt x="96136" y="86155"/>
                </a:lnTo>
                <a:lnTo>
                  <a:pt x="90285" y="93156"/>
                </a:lnTo>
                <a:lnTo>
                  <a:pt x="84002" y="100204"/>
                </a:lnTo>
                <a:lnTo>
                  <a:pt x="71465" y="113592"/>
                </a:lnTo>
                <a:lnTo>
                  <a:pt x="50482" y="135121"/>
                </a:lnTo>
                <a:lnTo>
                  <a:pt x="45560" y="140087"/>
                </a:lnTo>
                <a:lnTo>
                  <a:pt x="41486" y="144985"/>
                </a:lnTo>
                <a:lnTo>
                  <a:pt x="37976" y="149838"/>
                </a:lnTo>
                <a:lnTo>
                  <a:pt x="34842" y="154661"/>
                </a:lnTo>
                <a:lnTo>
                  <a:pt x="31959" y="159464"/>
                </a:lnTo>
                <a:lnTo>
                  <a:pt x="29243" y="164253"/>
                </a:lnTo>
                <a:lnTo>
                  <a:pt x="26639" y="169033"/>
                </a:lnTo>
                <a:lnTo>
                  <a:pt x="24109" y="173014"/>
                </a:lnTo>
                <a:lnTo>
                  <a:pt x="21629" y="176461"/>
                </a:lnTo>
                <a:lnTo>
                  <a:pt x="19182" y="179554"/>
                </a:lnTo>
                <a:lnTo>
                  <a:pt x="15963" y="182409"/>
                </a:lnTo>
                <a:lnTo>
                  <a:pt x="12229" y="185106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0"/>
          <p:cNvSpPr/>
          <p:nvPr/>
        </p:nvSpPr>
        <p:spPr>
          <a:xfrm>
            <a:off x="2336006" y="2214562"/>
            <a:ext cx="214313" cy="7145"/>
          </a:xfrm>
          <a:custGeom>
            <a:avLst/>
            <a:gdLst/>
            <a:ahLst/>
            <a:cxnLst/>
            <a:rect l="0" t="0" r="0" b="0"/>
            <a:pathLst>
              <a:path w="214313" h="7145">
                <a:moveTo>
                  <a:pt x="0" y="0"/>
                </a:moveTo>
                <a:lnTo>
                  <a:pt x="159499" y="0"/>
                </a:lnTo>
                <a:lnTo>
                  <a:pt x="165070" y="794"/>
                </a:lnTo>
                <a:lnTo>
                  <a:pt x="170372" y="2117"/>
                </a:lnTo>
                <a:lnTo>
                  <a:pt x="175494" y="3792"/>
                </a:lnTo>
                <a:lnTo>
                  <a:pt x="180496" y="4910"/>
                </a:lnTo>
                <a:lnTo>
                  <a:pt x="185418" y="5654"/>
                </a:lnTo>
                <a:lnTo>
                  <a:pt x="197139" y="6850"/>
                </a:lnTo>
                <a:lnTo>
                  <a:pt x="202976" y="7013"/>
                </a:lnTo>
                <a:lnTo>
                  <a:pt x="21431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"/>
          <p:cNvSpPr/>
          <p:nvPr/>
        </p:nvSpPr>
        <p:spPr>
          <a:xfrm>
            <a:off x="2428875" y="2114550"/>
            <a:ext cx="28576" cy="214313"/>
          </a:xfrm>
          <a:custGeom>
            <a:avLst/>
            <a:gdLst/>
            <a:ahLst/>
            <a:cxnLst/>
            <a:rect l="0" t="0" r="0" b="0"/>
            <a:pathLst>
              <a:path w="28576" h="214313">
                <a:moveTo>
                  <a:pt x="0" y="0"/>
                </a:moveTo>
                <a:lnTo>
                  <a:pt x="0" y="111901"/>
                </a:lnTo>
                <a:lnTo>
                  <a:pt x="793" y="116669"/>
                </a:lnTo>
                <a:lnTo>
                  <a:pt x="2116" y="121436"/>
                </a:lnTo>
                <a:lnTo>
                  <a:pt x="3792" y="126201"/>
                </a:lnTo>
                <a:lnTo>
                  <a:pt x="5703" y="130965"/>
                </a:lnTo>
                <a:lnTo>
                  <a:pt x="7771" y="135729"/>
                </a:lnTo>
                <a:lnTo>
                  <a:pt x="9943" y="140492"/>
                </a:lnTo>
                <a:lnTo>
                  <a:pt x="11391" y="145255"/>
                </a:lnTo>
                <a:lnTo>
                  <a:pt x="12356" y="150018"/>
                </a:lnTo>
                <a:lnTo>
                  <a:pt x="13000" y="154780"/>
                </a:lnTo>
                <a:lnTo>
                  <a:pt x="13429" y="158749"/>
                </a:lnTo>
                <a:lnTo>
                  <a:pt x="13906" y="165276"/>
                </a:lnTo>
                <a:lnTo>
                  <a:pt x="14827" y="168921"/>
                </a:lnTo>
                <a:lnTo>
                  <a:pt x="16234" y="172939"/>
                </a:lnTo>
                <a:lnTo>
                  <a:pt x="17966" y="177205"/>
                </a:lnTo>
                <a:lnTo>
                  <a:pt x="19915" y="180843"/>
                </a:lnTo>
                <a:lnTo>
                  <a:pt x="22008" y="184062"/>
                </a:lnTo>
                <a:lnTo>
                  <a:pt x="24197" y="187001"/>
                </a:lnTo>
                <a:lnTo>
                  <a:pt x="25656" y="189755"/>
                </a:lnTo>
                <a:lnTo>
                  <a:pt x="26629" y="192384"/>
                </a:lnTo>
                <a:lnTo>
                  <a:pt x="27277" y="194931"/>
                </a:lnTo>
                <a:lnTo>
                  <a:pt x="27710" y="198216"/>
                </a:lnTo>
                <a:lnTo>
                  <a:pt x="27998" y="201994"/>
                </a:lnTo>
                <a:lnTo>
                  <a:pt x="2857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2"/>
          <p:cNvSpPr/>
          <p:nvPr/>
        </p:nvSpPr>
        <p:spPr>
          <a:xfrm>
            <a:off x="2643187" y="2071775"/>
            <a:ext cx="248521" cy="271338"/>
          </a:xfrm>
          <a:custGeom>
            <a:avLst/>
            <a:gdLst/>
            <a:ahLst/>
            <a:cxnLst/>
            <a:rect l="0" t="0" r="0" b="0"/>
            <a:pathLst>
              <a:path w="248521" h="271338">
                <a:moveTo>
                  <a:pt x="192881" y="14200"/>
                </a:moveTo>
                <a:lnTo>
                  <a:pt x="192881" y="7143"/>
                </a:lnTo>
                <a:lnTo>
                  <a:pt x="189089" y="3289"/>
                </a:lnTo>
                <a:lnTo>
                  <a:pt x="187178" y="2163"/>
                </a:lnTo>
                <a:lnTo>
                  <a:pt x="182938" y="913"/>
                </a:lnTo>
                <a:lnTo>
                  <a:pt x="176089" y="208"/>
                </a:lnTo>
                <a:lnTo>
                  <a:pt x="167162" y="44"/>
                </a:lnTo>
                <a:lnTo>
                  <a:pt x="161448" y="0"/>
                </a:lnTo>
                <a:lnTo>
                  <a:pt x="155257" y="764"/>
                </a:lnTo>
                <a:lnTo>
                  <a:pt x="148748" y="2068"/>
                </a:lnTo>
                <a:lnTo>
                  <a:pt x="142028" y="3730"/>
                </a:lnTo>
                <a:lnTo>
                  <a:pt x="134373" y="4839"/>
                </a:lnTo>
                <a:lnTo>
                  <a:pt x="126094" y="5578"/>
                </a:lnTo>
                <a:lnTo>
                  <a:pt x="117401" y="6070"/>
                </a:lnTo>
                <a:lnTo>
                  <a:pt x="101391" y="6618"/>
                </a:lnTo>
                <a:lnTo>
                  <a:pt x="76873" y="6926"/>
                </a:lnTo>
                <a:lnTo>
                  <a:pt x="31693" y="7048"/>
                </a:lnTo>
                <a:lnTo>
                  <a:pt x="27478" y="6257"/>
                </a:lnTo>
                <a:lnTo>
                  <a:pt x="17755" y="2145"/>
                </a:lnTo>
                <a:lnTo>
                  <a:pt x="12389" y="904"/>
                </a:lnTo>
                <a:lnTo>
                  <a:pt x="4906" y="206"/>
                </a:lnTo>
                <a:lnTo>
                  <a:pt x="3270" y="902"/>
                </a:lnTo>
                <a:lnTo>
                  <a:pt x="2180" y="2160"/>
                </a:lnTo>
                <a:lnTo>
                  <a:pt x="431" y="6089"/>
                </a:lnTo>
                <a:lnTo>
                  <a:pt x="25" y="14275"/>
                </a:lnTo>
                <a:lnTo>
                  <a:pt x="11" y="17673"/>
                </a:lnTo>
                <a:lnTo>
                  <a:pt x="801" y="19690"/>
                </a:lnTo>
                <a:lnTo>
                  <a:pt x="3796" y="24048"/>
                </a:lnTo>
                <a:lnTo>
                  <a:pt x="5656" y="30748"/>
                </a:lnTo>
                <a:lnTo>
                  <a:pt x="7276" y="39017"/>
                </a:lnTo>
                <a:lnTo>
                  <a:pt x="8820" y="43444"/>
                </a:lnTo>
                <a:lnTo>
                  <a:pt x="12651" y="51803"/>
                </a:lnTo>
                <a:lnTo>
                  <a:pt x="17000" y="58164"/>
                </a:lnTo>
                <a:lnTo>
                  <a:pt x="19462" y="65754"/>
                </a:lnTo>
                <a:lnTo>
                  <a:pt x="20118" y="70000"/>
                </a:lnTo>
                <a:lnTo>
                  <a:pt x="22964" y="76835"/>
                </a:lnTo>
                <a:lnTo>
                  <a:pt x="24835" y="79769"/>
                </a:lnTo>
                <a:lnTo>
                  <a:pt x="26913" y="87262"/>
                </a:lnTo>
                <a:lnTo>
                  <a:pt x="27467" y="91483"/>
                </a:lnTo>
                <a:lnTo>
                  <a:pt x="30199" y="98289"/>
                </a:lnTo>
                <a:lnTo>
                  <a:pt x="33266" y="103960"/>
                </a:lnTo>
                <a:lnTo>
                  <a:pt x="34629" y="109126"/>
                </a:lnTo>
                <a:lnTo>
                  <a:pt x="35396" y="116498"/>
                </a:lnTo>
                <a:lnTo>
                  <a:pt x="35623" y="123709"/>
                </a:lnTo>
                <a:lnTo>
                  <a:pt x="36449" y="125306"/>
                </a:lnTo>
                <a:lnTo>
                  <a:pt x="37793" y="126370"/>
                </a:lnTo>
                <a:lnTo>
                  <a:pt x="39483" y="127080"/>
                </a:lnTo>
                <a:lnTo>
                  <a:pt x="40609" y="128347"/>
                </a:lnTo>
                <a:lnTo>
                  <a:pt x="41360" y="129985"/>
                </a:lnTo>
                <a:lnTo>
                  <a:pt x="41861" y="131871"/>
                </a:lnTo>
                <a:lnTo>
                  <a:pt x="42989" y="133128"/>
                </a:lnTo>
                <a:lnTo>
                  <a:pt x="44534" y="133967"/>
                </a:lnTo>
                <a:lnTo>
                  <a:pt x="48925" y="135312"/>
                </a:lnTo>
                <a:lnTo>
                  <a:pt x="53479" y="135545"/>
                </a:lnTo>
                <a:lnTo>
                  <a:pt x="55496" y="134784"/>
                </a:lnTo>
                <a:lnTo>
                  <a:pt x="62128" y="130714"/>
                </a:lnTo>
                <a:lnTo>
                  <a:pt x="66771" y="129484"/>
                </a:lnTo>
                <a:lnTo>
                  <a:pt x="73597" y="126820"/>
                </a:lnTo>
                <a:lnTo>
                  <a:pt x="77639" y="124999"/>
                </a:lnTo>
                <a:lnTo>
                  <a:pt x="81922" y="123784"/>
                </a:lnTo>
                <a:lnTo>
                  <a:pt x="86365" y="122975"/>
                </a:lnTo>
                <a:lnTo>
                  <a:pt x="90914" y="122435"/>
                </a:lnTo>
                <a:lnTo>
                  <a:pt x="95534" y="121282"/>
                </a:lnTo>
                <a:lnTo>
                  <a:pt x="100202" y="119719"/>
                </a:lnTo>
                <a:lnTo>
                  <a:pt x="104901" y="117883"/>
                </a:lnTo>
                <a:lnTo>
                  <a:pt x="109622" y="116660"/>
                </a:lnTo>
                <a:lnTo>
                  <a:pt x="114356" y="115844"/>
                </a:lnTo>
                <a:lnTo>
                  <a:pt x="119100" y="115300"/>
                </a:lnTo>
                <a:lnTo>
                  <a:pt x="123850" y="114937"/>
                </a:lnTo>
                <a:lnTo>
                  <a:pt x="128604" y="114695"/>
                </a:lnTo>
                <a:lnTo>
                  <a:pt x="133361" y="114534"/>
                </a:lnTo>
                <a:lnTo>
                  <a:pt x="157312" y="114276"/>
                </a:lnTo>
                <a:lnTo>
                  <a:pt x="168077" y="114240"/>
                </a:lnTo>
                <a:lnTo>
                  <a:pt x="173964" y="115025"/>
                </a:lnTo>
                <a:lnTo>
                  <a:pt x="180270" y="116341"/>
                </a:lnTo>
                <a:lnTo>
                  <a:pt x="186855" y="118013"/>
                </a:lnTo>
                <a:lnTo>
                  <a:pt x="192832" y="120715"/>
                </a:lnTo>
                <a:lnTo>
                  <a:pt x="198405" y="124103"/>
                </a:lnTo>
                <a:lnTo>
                  <a:pt x="203707" y="127950"/>
                </a:lnTo>
                <a:lnTo>
                  <a:pt x="208036" y="131308"/>
                </a:lnTo>
                <a:lnTo>
                  <a:pt x="214963" y="137156"/>
                </a:lnTo>
                <a:lnTo>
                  <a:pt x="218715" y="140621"/>
                </a:lnTo>
                <a:lnTo>
                  <a:pt x="230786" y="152287"/>
                </a:lnTo>
                <a:lnTo>
                  <a:pt x="236980" y="158386"/>
                </a:lnTo>
                <a:lnTo>
                  <a:pt x="242379" y="165860"/>
                </a:lnTo>
                <a:lnTo>
                  <a:pt x="244930" y="170075"/>
                </a:lnTo>
                <a:lnTo>
                  <a:pt x="246630" y="174473"/>
                </a:lnTo>
                <a:lnTo>
                  <a:pt x="247764" y="178992"/>
                </a:lnTo>
                <a:lnTo>
                  <a:pt x="248520" y="183593"/>
                </a:lnTo>
                <a:lnTo>
                  <a:pt x="248230" y="188247"/>
                </a:lnTo>
                <a:lnTo>
                  <a:pt x="247243" y="192937"/>
                </a:lnTo>
                <a:lnTo>
                  <a:pt x="245791" y="197652"/>
                </a:lnTo>
                <a:lnTo>
                  <a:pt x="244029" y="202382"/>
                </a:lnTo>
                <a:lnTo>
                  <a:pt x="242061" y="207123"/>
                </a:lnTo>
                <a:lnTo>
                  <a:pt x="239956" y="211872"/>
                </a:lnTo>
                <a:lnTo>
                  <a:pt x="236964" y="216625"/>
                </a:lnTo>
                <a:lnTo>
                  <a:pt x="233382" y="221381"/>
                </a:lnTo>
                <a:lnTo>
                  <a:pt x="229407" y="226139"/>
                </a:lnTo>
                <a:lnTo>
                  <a:pt x="225169" y="230899"/>
                </a:lnTo>
                <a:lnTo>
                  <a:pt x="216227" y="240421"/>
                </a:lnTo>
                <a:lnTo>
                  <a:pt x="211620" y="244389"/>
                </a:lnTo>
                <a:lnTo>
                  <a:pt x="206961" y="247828"/>
                </a:lnTo>
                <a:lnTo>
                  <a:pt x="202268" y="250914"/>
                </a:lnTo>
                <a:lnTo>
                  <a:pt x="196758" y="253766"/>
                </a:lnTo>
                <a:lnTo>
                  <a:pt x="190703" y="256460"/>
                </a:lnTo>
                <a:lnTo>
                  <a:pt x="184285" y="259050"/>
                </a:lnTo>
                <a:lnTo>
                  <a:pt x="176832" y="261571"/>
                </a:lnTo>
                <a:lnTo>
                  <a:pt x="168688" y="264045"/>
                </a:lnTo>
                <a:lnTo>
                  <a:pt x="160084" y="266488"/>
                </a:lnTo>
                <a:lnTo>
                  <a:pt x="151966" y="268117"/>
                </a:lnTo>
                <a:lnTo>
                  <a:pt x="144173" y="269203"/>
                </a:lnTo>
                <a:lnTo>
                  <a:pt x="136597" y="269927"/>
                </a:lnTo>
                <a:lnTo>
                  <a:pt x="129165" y="270409"/>
                </a:lnTo>
                <a:lnTo>
                  <a:pt x="121829" y="270731"/>
                </a:lnTo>
                <a:lnTo>
                  <a:pt x="107327" y="271088"/>
                </a:lnTo>
                <a:lnTo>
                  <a:pt x="71460" y="271337"/>
                </a:lnTo>
                <a:lnTo>
                  <a:pt x="65103" y="270556"/>
                </a:lnTo>
                <a:lnTo>
                  <a:pt x="59277" y="269241"/>
                </a:lnTo>
                <a:lnTo>
                  <a:pt x="53805" y="267571"/>
                </a:lnTo>
                <a:lnTo>
                  <a:pt x="48570" y="265664"/>
                </a:lnTo>
                <a:lnTo>
                  <a:pt x="43493" y="263599"/>
                </a:lnTo>
                <a:lnTo>
                  <a:pt x="38520" y="261428"/>
                </a:lnTo>
                <a:lnTo>
                  <a:pt x="33618" y="259981"/>
                </a:lnTo>
                <a:lnTo>
                  <a:pt x="28762" y="259016"/>
                </a:lnTo>
                <a:lnTo>
                  <a:pt x="23937" y="258373"/>
                </a:lnTo>
                <a:lnTo>
                  <a:pt x="16459" y="255542"/>
                </a:lnTo>
                <a:lnTo>
                  <a:pt x="8984" y="251049"/>
                </a:lnTo>
                <a:lnTo>
                  <a:pt x="5845" y="250435"/>
                </a:lnTo>
                <a:lnTo>
                  <a:pt x="0" y="2499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"/>
          <p:cNvSpPr/>
          <p:nvPr/>
        </p:nvSpPr>
        <p:spPr>
          <a:xfrm>
            <a:off x="800187" y="1785945"/>
            <a:ext cx="185651" cy="14281"/>
          </a:xfrm>
          <a:custGeom>
            <a:avLst/>
            <a:gdLst/>
            <a:ahLst/>
            <a:cxnLst/>
            <a:rect l="0" t="0" r="0" b="0"/>
            <a:pathLst>
              <a:path w="185651" h="14281">
                <a:moveTo>
                  <a:pt x="7056" y="14280"/>
                </a:moveTo>
                <a:lnTo>
                  <a:pt x="0" y="7223"/>
                </a:lnTo>
                <a:lnTo>
                  <a:pt x="5578" y="7147"/>
                </a:lnTo>
                <a:lnTo>
                  <a:pt x="47964" y="7136"/>
                </a:lnTo>
                <a:lnTo>
                  <a:pt x="53378" y="6342"/>
                </a:lnTo>
                <a:lnTo>
                  <a:pt x="59369" y="5019"/>
                </a:lnTo>
                <a:lnTo>
                  <a:pt x="65744" y="3344"/>
                </a:lnTo>
                <a:lnTo>
                  <a:pt x="71581" y="2226"/>
                </a:lnTo>
                <a:lnTo>
                  <a:pt x="77060" y="1481"/>
                </a:lnTo>
                <a:lnTo>
                  <a:pt x="82301" y="985"/>
                </a:lnTo>
                <a:lnTo>
                  <a:pt x="88175" y="654"/>
                </a:lnTo>
                <a:lnTo>
                  <a:pt x="101053" y="286"/>
                </a:lnTo>
                <a:lnTo>
                  <a:pt x="130138" y="31"/>
                </a:lnTo>
                <a:lnTo>
                  <a:pt x="157399" y="0"/>
                </a:lnTo>
                <a:lnTo>
                  <a:pt x="163641" y="791"/>
                </a:lnTo>
                <a:lnTo>
                  <a:pt x="169390" y="2112"/>
                </a:lnTo>
                <a:lnTo>
                  <a:pt x="185650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"/>
          <p:cNvSpPr/>
          <p:nvPr/>
        </p:nvSpPr>
        <p:spPr>
          <a:xfrm>
            <a:off x="1050463" y="1757362"/>
            <a:ext cx="128256" cy="157135"/>
          </a:xfrm>
          <a:custGeom>
            <a:avLst/>
            <a:gdLst/>
            <a:ahLst/>
            <a:cxnLst/>
            <a:rect l="0" t="0" r="0" b="0"/>
            <a:pathLst>
              <a:path w="128256" h="157135">
                <a:moveTo>
                  <a:pt x="128255" y="0"/>
                </a:moveTo>
                <a:lnTo>
                  <a:pt x="124463" y="3792"/>
                </a:lnTo>
                <a:lnTo>
                  <a:pt x="120965" y="4910"/>
                </a:lnTo>
                <a:lnTo>
                  <a:pt x="116251" y="5654"/>
                </a:lnTo>
                <a:lnTo>
                  <a:pt x="110727" y="6151"/>
                </a:lnTo>
                <a:lnTo>
                  <a:pt x="105458" y="7276"/>
                </a:lnTo>
                <a:lnTo>
                  <a:pt x="100357" y="8819"/>
                </a:lnTo>
                <a:lnTo>
                  <a:pt x="89662" y="12651"/>
                </a:lnTo>
                <a:lnTo>
                  <a:pt x="76971" y="17000"/>
                </a:lnTo>
                <a:lnTo>
                  <a:pt x="71047" y="18477"/>
                </a:lnTo>
                <a:lnTo>
                  <a:pt x="65510" y="19462"/>
                </a:lnTo>
                <a:lnTo>
                  <a:pt x="60232" y="20118"/>
                </a:lnTo>
                <a:lnTo>
                  <a:pt x="54331" y="20556"/>
                </a:lnTo>
                <a:lnTo>
                  <a:pt x="48016" y="20848"/>
                </a:lnTo>
                <a:lnTo>
                  <a:pt x="41425" y="21042"/>
                </a:lnTo>
                <a:lnTo>
                  <a:pt x="36237" y="21966"/>
                </a:lnTo>
                <a:lnTo>
                  <a:pt x="31985" y="23375"/>
                </a:lnTo>
                <a:lnTo>
                  <a:pt x="28356" y="25108"/>
                </a:lnTo>
                <a:lnTo>
                  <a:pt x="25143" y="26264"/>
                </a:lnTo>
                <a:lnTo>
                  <a:pt x="22208" y="27034"/>
                </a:lnTo>
                <a:lnTo>
                  <a:pt x="19457" y="27548"/>
                </a:lnTo>
                <a:lnTo>
                  <a:pt x="16829" y="27890"/>
                </a:lnTo>
                <a:lnTo>
                  <a:pt x="14284" y="28118"/>
                </a:lnTo>
                <a:lnTo>
                  <a:pt x="8288" y="28485"/>
                </a:lnTo>
                <a:lnTo>
                  <a:pt x="5351" y="28535"/>
                </a:lnTo>
                <a:lnTo>
                  <a:pt x="0" y="28573"/>
                </a:lnTo>
                <a:lnTo>
                  <a:pt x="3559" y="32367"/>
                </a:lnTo>
                <a:lnTo>
                  <a:pt x="5848" y="34725"/>
                </a:lnTo>
                <a:lnTo>
                  <a:pt x="6383" y="37394"/>
                </a:lnTo>
                <a:lnTo>
                  <a:pt x="6621" y="41226"/>
                </a:lnTo>
                <a:lnTo>
                  <a:pt x="6727" y="45575"/>
                </a:lnTo>
                <a:lnTo>
                  <a:pt x="7549" y="47052"/>
                </a:lnTo>
                <a:lnTo>
                  <a:pt x="8891" y="48037"/>
                </a:lnTo>
                <a:lnTo>
                  <a:pt x="10579" y="48693"/>
                </a:lnTo>
                <a:lnTo>
                  <a:pt x="11704" y="49925"/>
                </a:lnTo>
                <a:lnTo>
                  <a:pt x="12455" y="51539"/>
                </a:lnTo>
                <a:lnTo>
                  <a:pt x="13288" y="55450"/>
                </a:lnTo>
                <a:lnTo>
                  <a:pt x="13659" y="59834"/>
                </a:lnTo>
                <a:lnTo>
                  <a:pt x="13824" y="64428"/>
                </a:lnTo>
                <a:lnTo>
                  <a:pt x="13955" y="78458"/>
                </a:lnTo>
                <a:lnTo>
                  <a:pt x="17747" y="78545"/>
                </a:lnTo>
                <a:lnTo>
                  <a:pt x="75908" y="78581"/>
                </a:lnTo>
                <a:lnTo>
                  <a:pt x="80657" y="79375"/>
                </a:lnTo>
                <a:lnTo>
                  <a:pt x="85410" y="80698"/>
                </a:lnTo>
                <a:lnTo>
                  <a:pt x="90167" y="82373"/>
                </a:lnTo>
                <a:lnTo>
                  <a:pt x="94926" y="84284"/>
                </a:lnTo>
                <a:lnTo>
                  <a:pt x="99685" y="86352"/>
                </a:lnTo>
                <a:lnTo>
                  <a:pt x="104446" y="88524"/>
                </a:lnTo>
                <a:lnTo>
                  <a:pt x="108414" y="90766"/>
                </a:lnTo>
                <a:lnTo>
                  <a:pt x="111853" y="93054"/>
                </a:lnTo>
                <a:lnTo>
                  <a:pt x="114939" y="95374"/>
                </a:lnTo>
                <a:lnTo>
                  <a:pt x="116996" y="97714"/>
                </a:lnTo>
                <a:lnTo>
                  <a:pt x="118368" y="100068"/>
                </a:lnTo>
                <a:lnTo>
                  <a:pt x="119283" y="102430"/>
                </a:lnTo>
                <a:lnTo>
                  <a:pt x="122415" y="107173"/>
                </a:lnTo>
                <a:lnTo>
                  <a:pt x="124362" y="109549"/>
                </a:lnTo>
                <a:lnTo>
                  <a:pt x="125660" y="111926"/>
                </a:lnTo>
                <a:lnTo>
                  <a:pt x="127102" y="116685"/>
                </a:lnTo>
                <a:lnTo>
                  <a:pt x="126692" y="119858"/>
                </a:lnTo>
                <a:lnTo>
                  <a:pt x="125626" y="123562"/>
                </a:lnTo>
                <a:lnTo>
                  <a:pt x="124121" y="127618"/>
                </a:lnTo>
                <a:lnTo>
                  <a:pt x="123118" y="131116"/>
                </a:lnTo>
                <a:lnTo>
                  <a:pt x="122449" y="134242"/>
                </a:lnTo>
                <a:lnTo>
                  <a:pt x="122003" y="137120"/>
                </a:lnTo>
                <a:lnTo>
                  <a:pt x="120912" y="139038"/>
                </a:lnTo>
                <a:lnTo>
                  <a:pt x="119391" y="140317"/>
                </a:lnTo>
                <a:lnTo>
                  <a:pt x="114791" y="142532"/>
                </a:lnTo>
                <a:lnTo>
                  <a:pt x="107454" y="146162"/>
                </a:lnTo>
                <a:lnTo>
                  <a:pt x="104069" y="147448"/>
                </a:lnTo>
                <a:lnTo>
                  <a:pt x="101019" y="148305"/>
                </a:lnTo>
                <a:lnTo>
                  <a:pt x="98191" y="148876"/>
                </a:lnTo>
                <a:lnTo>
                  <a:pt x="95513" y="150051"/>
                </a:lnTo>
                <a:lnTo>
                  <a:pt x="92933" y="151628"/>
                </a:lnTo>
                <a:lnTo>
                  <a:pt x="90420" y="153472"/>
                </a:lnTo>
                <a:lnTo>
                  <a:pt x="87157" y="154703"/>
                </a:lnTo>
                <a:lnTo>
                  <a:pt x="83394" y="155523"/>
                </a:lnTo>
                <a:lnTo>
                  <a:pt x="79297" y="156069"/>
                </a:lnTo>
                <a:lnTo>
                  <a:pt x="75773" y="156434"/>
                </a:lnTo>
                <a:lnTo>
                  <a:pt x="72630" y="156676"/>
                </a:lnTo>
                <a:lnTo>
                  <a:pt x="69740" y="156838"/>
                </a:lnTo>
                <a:lnTo>
                  <a:pt x="64413" y="157019"/>
                </a:lnTo>
                <a:lnTo>
                  <a:pt x="54526" y="157134"/>
                </a:lnTo>
                <a:lnTo>
                  <a:pt x="52908" y="156350"/>
                </a:lnTo>
                <a:lnTo>
                  <a:pt x="51830" y="155033"/>
                </a:lnTo>
                <a:lnTo>
                  <a:pt x="51112" y="153362"/>
                </a:lnTo>
                <a:lnTo>
                  <a:pt x="49839" y="152247"/>
                </a:lnTo>
                <a:lnTo>
                  <a:pt x="48196" y="151505"/>
                </a:lnTo>
                <a:lnTo>
                  <a:pt x="43650" y="150312"/>
                </a:lnTo>
                <a:lnTo>
                  <a:pt x="43276" y="149421"/>
                </a:lnTo>
                <a:lnTo>
                  <a:pt x="43028" y="148032"/>
                </a:lnTo>
                <a:lnTo>
                  <a:pt x="4253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5"/>
          <p:cNvSpPr/>
          <p:nvPr/>
        </p:nvSpPr>
        <p:spPr>
          <a:xfrm>
            <a:off x="1221581" y="1807368"/>
            <a:ext cx="171451" cy="107158"/>
          </a:xfrm>
          <a:custGeom>
            <a:avLst/>
            <a:gdLst/>
            <a:ahLst/>
            <a:cxnLst/>
            <a:rect l="0" t="0" r="0" b="0"/>
            <a:pathLst>
              <a:path w="171451" h="107158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6999" y="3793"/>
                </a:lnTo>
                <a:lnTo>
                  <a:pt x="19270" y="5704"/>
                </a:lnTo>
                <a:lnTo>
                  <a:pt x="21578" y="7771"/>
                </a:lnTo>
                <a:lnTo>
                  <a:pt x="26259" y="12185"/>
                </a:lnTo>
                <a:lnTo>
                  <a:pt x="30985" y="16793"/>
                </a:lnTo>
                <a:lnTo>
                  <a:pt x="34150" y="19133"/>
                </a:lnTo>
                <a:lnTo>
                  <a:pt x="37848" y="21487"/>
                </a:lnTo>
                <a:lnTo>
                  <a:pt x="41901" y="23849"/>
                </a:lnTo>
                <a:lnTo>
                  <a:pt x="46190" y="26219"/>
                </a:lnTo>
                <a:lnTo>
                  <a:pt x="55189" y="30968"/>
                </a:lnTo>
                <a:lnTo>
                  <a:pt x="59018" y="33345"/>
                </a:lnTo>
                <a:lnTo>
                  <a:pt x="62364" y="35724"/>
                </a:lnTo>
                <a:lnTo>
                  <a:pt x="65388" y="38104"/>
                </a:lnTo>
                <a:lnTo>
                  <a:pt x="68992" y="40484"/>
                </a:lnTo>
                <a:lnTo>
                  <a:pt x="72982" y="42864"/>
                </a:lnTo>
                <a:lnTo>
                  <a:pt x="77230" y="45245"/>
                </a:lnTo>
                <a:lnTo>
                  <a:pt x="81649" y="48420"/>
                </a:lnTo>
                <a:lnTo>
                  <a:pt x="86182" y="52124"/>
                </a:lnTo>
                <a:lnTo>
                  <a:pt x="94659" y="59679"/>
                </a:lnTo>
                <a:lnTo>
                  <a:pt x="101073" y="65682"/>
                </a:lnTo>
                <a:lnTo>
                  <a:pt x="104688" y="68395"/>
                </a:lnTo>
                <a:lnTo>
                  <a:pt x="108686" y="70996"/>
                </a:lnTo>
                <a:lnTo>
                  <a:pt x="112938" y="73525"/>
                </a:lnTo>
                <a:lnTo>
                  <a:pt x="117361" y="76004"/>
                </a:lnTo>
                <a:lnTo>
                  <a:pt x="126508" y="80876"/>
                </a:lnTo>
                <a:lnTo>
                  <a:pt x="129582" y="83286"/>
                </a:lnTo>
                <a:lnTo>
                  <a:pt x="131632" y="85686"/>
                </a:lnTo>
                <a:lnTo>
                  <a:pt x="132998" y="88081"/>
                </a:lnTo>
                <a:lnTo>
                  <a:pt x="135497" y="90471"/>
                </a:lnTo>
                <a:lnTo>
                  <a:pt x="138750" y="92857"/>
                </a:lnTo>
                <a:lnTo>
                  <a:pt x="142506" y="95243"/>
                </a:lnTo>
                <a:lnTo>
                  <a:pt x="145804" y="96833"/>
                </a:lnTo>
                <a:lnTo>
                  <a:pt x="148796" y="97893"/>
                </a:lnTo>
                <a:lnTo>
                  <a:pt x="151585" y="98599"/>
                </a:lnTo>
                <a:lnTo>
                  <a:pt x="156800" y="101501"/>
                </a:lnTo>
                <a:lnTo>
                  <a:pt x="159302" y="103386"/>
                </a:lnTo>
                <a:lnTo>
                  <a:pt x="164199" y="105481"/>
                </a:lnTo>
                <a:lnTo>
                  <a:pt x="171450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6"/>
          <p:cNvSpPr/>
          <p:nvPr/>
        </p:nvSpPr>
        <p:spPr>
          <a:xfrm>
            <a:off x="1257300" y="1821656"/>
            <a:ext cx="135732" cy="92870"/>
          </a:xfrm>
          <a:custGeom>
            <a:avLst/>
            <a:gdLst/>
            <a:ahLst/>
            <a:cxnLst/>
            <a:rect l="0" t="0" r="0" b="0"/>
            <a:pathLst>
              <a:path w="135732" h="92870">
                <a:moveTo>
                  <a:pt x="135731" y="0"/>
                </a:moveTo>
                <a:lnTo>
                  <a:pt x="118731" y="0"/>
                </a:lnTo>
                <a:lnTo>
                  <a:pt x="116460" y="794"/>
                </a:lnTo>
                <a:lnTo>
                  <a:pt x="114152" y="2116"/>
                </a:lnTo>
                <a:lnTo>
                  <a:pt x="111820" y="3792"/>
                </a:lnTo>
                <a:lnTo>
                  <a:pt x="109472" y="5703"/>
                </a:lnTo>
                <a:lnTo>
                  <a:pt x="107112" y="7771"/>
                </a:lnTo>
                <a:lnTo>
                  <a:pt x="104745" y="9943"/>
                </a:lnTo>
                <a:lnTo>
                  <a:pt x="101580" y="12185"/>
                </a:lnTo>
                <a:lnTo>
                  <a:pt x="97882" y="14473"/>
                </a:lnTo>
                <a:lnTo>
                  <a:pt x="93830" y="16792"/>
                </a:lnTo>
                <a:lnTo>
                  <a:pt x="88747" y="19132"/>
                </a:lnTo>
                <a:lnTo>
                  <a:pt x="82977" y="21486"/>
                </a:lnTo>
                <a:lnTo>
                  <a:pt x="76749" y="23849"/>
                </a:lnTo>
                <a:lnTo>
                  <a:pt x="71803" y="26218"/>
                </a:lnTo>
                <a:lnTo>
                  <a:pt x="67713" y="28591"/>
                </a:lnTo>
                <a:lnTo>
                  <a:pt x="64191" y="30967"/>
                </a:lnTo>
                <a:lnTo>
                  <a:pt x="60257" y="34138"/>
                </a:lnTo>
                <a:lnTo>
                  <a:pt x="56046" y="37840"/>
                </a:lnTo>
                <a:lnTo>
                  <a:pt x="51651" y="41895"/>
                </a:lnTo>
                <a:lnTo>
                  <a:pt x="47134" y="45393"/>
                </a:lnTo>
                <a:lnTo>
                  <a:pt x="42535" y="48518"/>
                </a:lnTo>
                <a:lnTo>
                  <a:pt x="37881" y="51395"/>
                </a:lnTo>
                <a:lnTo>
                  <a:pt x="33985" y="54107"/>
                </a:lnTo>
                <a:lnTo>
                  <a:pt x="30594" y="56709"/>
                </a:lnTo>
                <a:lnTo>
                  <a:pt x="27540" y="59237"/>
                </a:lnTo>
                <a:lnTo>
                  <a:pt x="24710" y="61716"/>
                </a:lnTo>
                <a:lnTo>
                  <a:pt x="22029" y="64163"/>
                </a:lnTo>
                <a:lnTo>
                  <a:pt x="16934" y="68998"/>
                </a:lnTo>
                <a:lnTo>
                  <a:pt x="4797" y="80955"/>
                </a:lnTo>
                <a:lnTo>
                  <a:pt x="3198" y="83338"/>
                </a:lnTo>
                <a:lnTo>
                  <a:pt x="2132" y="85721"/>
                </a:lnTo>
                <a:lnTo>
                  <a:pt x="0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7"/>
          <p:cNvSpPr/>
          <p:nvPr/>
        </p:nvSpPr>
        <p:spPr>
          <a:xfrm>
            <a:off x="2907506" y="1857401"/>
            <a:ext cx="157163" cy="14262"/>
          </a:xfrm>
          <a:custGeom>
            <a:avLst/>
            <a:gdLst/>
            <a:ahLst/>
            <a:cxnLst/>
            <a:rect l="0" t="0" r="0" b="0"/>
            <a:pathLst>
              <a:path w="157163" h="14262">
                <a:moveTo>
                  <a:pt x="0" y="14261"/>
                </a:moveTo>
                <a:lnTo>
                  <a:pt x="9943" y="14261"/>
                </a:lnTo>
                <a:lnTo>
                  <a:pt x="11391" y="13467"/>
                </a:lnTo>
                <a:lnTo>
                  <a:pt x="12357" y="12144"/>
                </a:lnTo>
                <a:lnTo>
                  <a:pt x="13000" y="10469"/>
                </a:lnTo>
                <a:lnTo>
                  <a:pt x="15017" y="9351"/>
                </a:lnTo>
                <a:lnTo>
                  <a:pt x="17948" y="8607"/>
                </a:lnTo>
                <a:lnTo>
                  <a:pt x="21490" y="8110"/>
                </a:lnTo>
                <a:lnTo>
                  <a:pt x="25439" y="7779"/>
                </a:lnTo>
                <a:lnTo>
                  <a:pt x="29660" y="7559"/>
                </a:lnTo>
                <a:lnTo>
                  <a:pt x="34060" y="7411"/>
                </a:lnTo>
                <a:lnTo>
                  <a:pt x="38582" y="6520"/>
                </a:lnTo>
                <a:lnTo>
                  <a:pt x="43184" y="5131"/>
                </a:lnTo>
                <a:lnTo>
                  <a:pt x="47839" y="3412"/>
                </a:lnTo>
                <a:lnTo>
                  <a:pt x="53324" y="2266"/>
                </a:lnTo>
                <a:lnTo>
                  <a:pt x="59362" y="1502"/>
                </a:lnTo>
                <a:lnTo>
                  <a:pt x="65768" y="992"/>
                </a:lnTo>
                <a:lnTo>
                  <a:pt x="71626" y="653"/>
                </a:lnTo>
                <a:lnTo>
                  <a:pt x="82369" y="275"/>
                </a:lnTo>
                <a:lnTo>
                  <a:pt x="102201" y="33"/>
                </a:lnTo>
                <a:lnTo>
                  <a:pt x="111833" y="0"/>
                </a:lnTo>
                <a:lnTo>
                  <a:pt x="116624" y="785"/>
                </a:lnTo>
                <a:lnTo>
                  <a:pt x="121406" y="2102"/>
                </a:lnTo>
                <a:lnTo>
                  <a:pt x="126181" y="3774"/>
                </a:lnTo>
                <a:lnTo>
                  <a:pt x="130158" y="4888"/>
                </a:lnTo>
                <a:lnTo>
                  <a:pt x="133603" y="5631"/>
                </a:lnTo>
                <a:lnTo>
                  <a:pt x="136694" y="6127"/>
                </a:lnTo>
                <a:lnTo>
                  <a:pt x="140342" y="6457"/>
                </a:lnTo>
                <a:lnTo>
                  <a:pt x="144361" y="6677"/>
                </a:lnTo>
                <a:lnTo>
                  <a:pt x="157162" y="71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8"/>
          <p:cNvSpPr/>
          <p:nvPr/>
        </p:nvSpPr>
        <p:spPr>
          <a:xfrm>
            <a:off x="3150404" y="1793081"/>
            <a:ext cx="128533" cy="157065"/>
          </a:xfrm>
          <a:custGeom>
            <a:avLst/>
            <a:gdLst/>
            <a:ahLst/>
            <a:cxnLst/>
            <a:rect l="0" t="0" r="0" b="0"/>
            <a:pathLst>
              <a:path w="128533" h="157065">
                <a:moveTo>
                  <a:pt x="85714" y="0"/>
                </a:moveTo>
                <a:lnTo>
                  <a:pt x="15371" y="0"/>
                </a:lnTo>
                <a:lnTo>
                  <a:pt x="20524" y="0"/>
                </a:lnTo>
                <a:lnTo>
                  <a:pt x="20822" y="794"/>
                </a:lnTo>
                <a:lnTo>
                  <a:pt x="21155" y="3792"/>
                </a:lnTo>
                <a:lnTo>
                  <a:pt x="21302" y="7771"/>
                </a:lnTo>
                <a:lnTo>
                  <a:pt x="21397" y="16792"/>
                </a:lnTo>
                <a:lnTo>
                  <a:pt x="21414" y="23849"/>
                </a:lnTo>
                <a:lnTo>
                  <a:pt x="20622" y="26218"/>
                </a:lnTo>
                <a:lnTo>
                  <a:pt x="17626" y="30967"/>
                </a:lnTo>
                <a:lnTo>
                  <a:pt x="15765" y="35723"/>
                </a:lnTo>
                <a:lnTo>
                  <a:pt x="15269" y="38103"/>
                </a:lnTo>
                <a:lnTo>
                  <a:pt x="14145" y="41277"/>
                </a:lnTo>
                <a:lnTo>
                  <a:pt x="12601" y="44980"/>
                </a:lnTo>
                <a:lnTo>
                  <a:pt x="10779" y="49037"/>
                </a:lnTo>
                <a:lnTo>
                  <a:pt x="8770" y="52535"/>
                </a:lnTo>
                <a:lnTo>
                  <a:pt x="6637" y="55661"/>
                </a:lnTo>
                <a:lnTo>
                  <a:pt x="4421" y="58538"/>
                </a:lnTo>
                <a:lnTo>
                  <a:pt x="2944" y="61250"/>
                </a:lnTo>
                <a:lnTo>
                  <a:pt x="1959" y="63852"/>
                </a:lnTo>
                <a:lnTo>
                  <a:pt x="378" y="69939"/>
                </a:lnTo>
                <a:lnTo>
                  <a:pt x="105" y="74786"/>
                </a:lnTo>
                <a:lnTo>
                  <a:pt x="0" y="78248"/>
                </a:lnTo>
                <a:lnTo>
                  <a:pt x="3785" y="78482"/>
                </a:lnTo>
                <a:lnTo>
                  <a:pt x="7265" y="78562"/>
                </a:lnTo>
                <a:lnTo>
                  <a:pt x="10632" y="78572"/>
                </a:lnTo>
                <a:lnTo>
                  <a:pt x="12640" y="77782"/>
                </a:lnTo>
                <a:lnTo>
                  <a:pt x="14773" y="76460"/>
                </a:lnTo>
                <a:lnTo>
                  <a:pt x="16989" y="74786"/>
                </a:lnTo>
                <a:lnTo>
                  <a:pt x="20054" y="73670"/>
                </a:lnTo>
                <a:lnTo>
                  <a:pt x="23684" y="72926"/>
                </a:lnTo>
                <a:lnTo>
                  <a:pt x="27692" y="72430"/>
                </a:lnTo>
                <a:lnTo>
                  <a:pt x="31158" y="71305"/>
                </a:lnTo>
                <a:lnTo>
                  <a:pt x="34262" y="69762"/>
                </a:lnTo>
                <a:lnTo>
                  <a:pt x="37125" y="67939"/>
                </a:lnTo>
                <a:lnTo>
                  <a:pt x="40622" y="66724"/>
                </a:lnTo>
                <a:lnTo>
                  <a:pt x="44540" y="65914"/>
                </a:lnTo>
                <a:lnTo>
                  <a:pt x="48740" y="65374"/>
                </a:lnTo>
                <a:lnTo>
                  <a:pt x="53921" y="65014"/>
                </a:lnTo>
                <a:lnTo>
                  <a:pt x="59756" y="64774"/>
                </a:lnTo>
                <a:lnTo>
                  <a:pt x="66027" y="64614"/>
                </a:lnTo>
                <a:lnTo>
                  <a:pt x="71002" y="65301"/>
                </a:lnTo>
                <a:lnTo>
                  <a:pt x="75113" y="66552"/>
                </a:lnTo>
                <a:lnTo>
                  <a:pt x="78647" y="68181"/>
                </a:lnTo>
                <a:lnTo>
                  <a:pt x="82590" y="69266"/>
                </a:lnTo>
                <a:lnTo>
                  <a:pt x="86806" y="69990"/>
                </a:lnTo>
                <a:lnTo>
                  <a:pt x="91205" y="70472"/>
                </a:lnTo>
                <a:lnTo>
                  <a:pt x="94931" y="71588"/>
                </a:lnTo>
                <a:lnTo>
                  <a:pt x="98209" y="73125"/>
                </a:lnTo>
                <a:lnTo>
                  <a:pt x="101188" y="74944"/>
                </a:lnTo>
                <a:lnTo>
                  <a:pt x="104761" y="76156"/>
                </a:lnTo>
                <a:lnTo>
                  <a:pt x="108731" y="76964"/>
                </a:lnTo>
                <a:lnTo>
                  <a:pt x="112965" y="77503"/>
                </a:lnTo>
                <a:lnTo>
                  <a:pt x="116581" y="79450"/>
                </a:lnTo>
                <a:lnTo>
                  <a:pt x="119786" y="82335"/>
                </a:lnTo>
                <a:lnTo>
                  <a:pt x="122716" y="85846"/>
                </a:lnTo>
                <a:lnTo>
                  <a:pt x="124670" y="88981"/>
                </a:lnTo>
                <a:lnTo>
                  <a:pt x="125972" y="91864"/>
                </a:lnTo>
                <a:lnTo>
                  <a:pt x="126840" y="94580"/>
                </a:lnTo>
                <a:lnTo>
                  <a:pt x="127419" y="97185"/>
                </a:lnTo>
                <a:lnTo>
                  <a:pt x="127805" y="99715"/>
                </a:lnTo>
                <a:lnTo>
                  <a:pt x="128062" y="102195"/>
                </a:lnTo>
                <a:lnTo>
                  <a:pt x="128348" y="107068"/>
                </a:lnTo>
                <a:lnTo>
                  <a:pt x="128475" y="111879"/>
                </a:lnTo>
                <a:lnTo>
                  <a:pt x="128532" y="116664"/>
                </a:lnTo>
                <a:lnTo>
                  <a:pt x="127753" y="119051"/>
                </a:lnTo>
                <a:lnTo>
                  <a:pt x="124771" y="123820"/>
                </a:lnTo>
                <a:lnTo>
                  <a:pt x="122071" y="126203"/>
                </a:lnTo>
                <a:lnTo>
                  <a:pt x="118683" y="128585"/>
                </a:lnTo>
                <a:lnTo>
                  <a:pt x="114837" y="130967"/>
                </a:lnTo>
                <a:lnTo>
                  <a:pt x="111479" y="133349"/>
                </a:lnTo>
                <a:lnTo>
                  <a:pt x="108447" y="135730"/>
                </a:lnTo>
                <a:lnTo>
                  <a:pt x="105632" y="138112"/>
                </a:lnTo>
                <a:lnTo>
                  <a:pt x="102962" y="140493"/>
                </a:lnTo>
                <a:lnTo>
                  <a:pt x="97878" y="145256"/>
                </a:lnTo>
                <a:lnTo>
                  <a:pt x="94617" y="146844"/>
                </a:lnTo>
                <a:lnTo>
                  <a:pt x="90856" y="147902"/>
                </a:lnTo>
                <a:lnTo>
                  <a:pt x="86761" y="148607"/>
                </a:lnTo>
                <a:lnTo>
                  <a:pt x="83237" y="149872"/>
                </a:lnTo>
                <a:lnTo>
                  <a:pt x="80094" y="151508"/>
                </a:lnTo>
                <a:lnTo>
                  <a:pt x="77205" y="153393"/>
                </a:lnTo>
                <a:lnTo>
                  <a:pt x="74485" y="154649"/>
                </a:lnTo>
                <a:lnTo>
                  <a:pt x="71878" y="155487"/>
                </a:lnTo>
                <a:lnTo>
                  <a:pt x="69346" y="156045"/>
                </a:lnTo>
                <a:lnTo>
                  <a:pt x="66865" y="156418"/>
                </a:lnTo>
                <a:lnTo>
                  <a:pt x="64417" y="156666"/>
                </a:lnTo>
                <a:lnTo>
                  <a:pt x="61991" y="156831"/>
                </a:lnTo>
                <a:lnTo>
                  <a:pt x="59580" y="156942"/>
                </a:lnTo>
                <a:lnTo>
                  <a:pt x="54785" y="157064"/>
                </a:lnTo>
                <a:lnTo>
                  <a:pt x="52395" y="156303"/>
                </a:lnTo>
                <a:lnTo>
                  <a:pt x="50007" y="155002"/>
                </a:lnTo>
                <a:lnTo>
                  <a:pt x="44265" y="151003"/>
                </a:lnTo>
                <a:lnTo>
                  <a:pt x="43794" y="149881"/>
                </a:lnTo>
                <a:lnTo>
                  <a:pt x="43131" y="145303"/>
                </a:lnTo>
                <a:lnTo>
                  <a:pt x="42852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9"/>
          <p:cNvSpPr/>
          <p:nvPr/>
        </p:nvSpPr>
        <p:spPr>
          <a:xfrm>
            <a:off x="3336131" y="1828800"/>
            <a:ext cx="171451" cy="121444"/>
          </a:xfrm>
          <a:custGeom>
            <a:avLst/>
            <a:gdLst/>
            <a:ahLst/>
            <a:cxnLst/>
            <a:rect l="0" t="0" r="0" b="0"/>
            <a:pathLst>
              <a:path w="171451" h="121444">
                <a:moveTo>
                  <a:pt x="0" y="0"/>
                </a:moveTo>
                <a:lnTo>
                  <a:pt x="10642" y="0"/>
                </a:lnTo>
                <a:lnTo>
                  <a:pt x="12651" y="793"/>
                </a:lnTo>
                <a:lnTo>
                  <a:pt x="16999" y="3792"/>
                </a:lnTo>
                <a:lnTo>
                  <a:pt x="21350" y="7275"/>
                </a:lnTo>
                <a:lnTo>
                  <a:pt x="24834" y="10641"/>
                </a:lnTo>
                <a:lnTo>
                  <a:pt x="45270" y="30985"/>
                </a:lnTo>
                <a:lnTo>
                  <a:pt x="48436" y="33356"/>
                </a:lnTo>
                <a:lnTo>
                  <a:pt x="52135" y="35731"/>
                </a:lnTo>
                <a:lnTo>
                  <a:pt x="56187" y="38108"/>
                </a:lnTo>
                <a:lnTo>
                  <a:pt x="59683" y="41280"/>
                </a:lnTo>
                <a:lnTo>
                  <a:pt x="62808" y="44983"/>
                </a:lnTo>
                <a:lnTo>
                  <a:pt x="65684" y="49038"/>
                </a:lnTo>
                <a:lnTo>
                  <a:pt x="69189" y="52536"/>
                </a:lnTo>
                <a:lnTo>
                  <a:pt x="73114" y="55661"/>
                </a:lnTo>
                <a:lnTo>
                  <a:pt x="77317" y="58539"/>
                </a:lnTo>
                <a:lnTo>
                  <a:pt x="80913" y="61250"/>
                </a:lnTo>
                <a:lnTo>
                  <a:pt x="84105" y="63852"/>
                </a:lnTo>
                <a:lnTo>
                  <a:pt x="87026" y="66381"/>
                </a:lnTo>
                <a:lnTo>
                  <a:pt x="89767" y="69654"/>
                </a:lnTo>
                <a:lnTo>
                  <a:pt x="92388" y="73423"/>
                </a:lnTo>
                <a:lnTo>
                  <a:pt x="94930" y="77524"/>
                </a:lnTo>
                <a:lnTo>
                  <a:pt x="98212" y="81051"/>
                </a:lnTo>
                <a:lnTo>
                  <a:pt x="101987" y="84196"/>
                </a:lnTo>
                <a:lnTo>
                  <a:pt x="106091" y="87087"/>
                </a:lnTo>
                <a:lnTo>
                  <a:pt x="109621" y="89808"/>
                </a:lnTo>
                <a:lnTo>
                  <a:pt x="112768" y="92415"/>
                </a:lnTo>
                <a:lnTo>
                  <a:pt x="115660" y="94948"/>
                </a:lnTo>
                <a:lnTo>
                  <a:pt x="118382" y="97429"/>
                </a:lnTo>
                <a:lnTo>
                  <a:pt x="123522" y="102304"/>
                </a:lnTo>
                <a:lnTo>
                  <a:pt x="126798" y="103921"/>
                </a:lnTo>
                <a:lnTo>
                  <a:pt x="130569" y="104999"/>
                </a:lnTo>
                <a:lnTo>
                  <a:pt x="134671" y="105718"/>
                </a:lnTo>
                <a:lnTo>
                  <a:pt x="138199" y="106991"/>
                </a:lnTo>
                <a:lnTo>
                  <a:pt x="141345" y="108633"/>
                </a:lnTo>
                <a:lnTo>
                  <a:pt x="144236" y="110522"/>
                </a:lnTo>
                <a:lnTo>
                  <a:pt x="149565" y="112621"/>
                </a:lnTo>
                <a:lnTo>
                  <a:pt x="152098" y="113180"/>
                </a:lnTo>
                <a:lnTo>
                  <a:pt x="157028" y="115919"/>
                </a:lnTo>
                <a:lnTo>
                  <a:pt x="162868" y="120352"/>
                </a:lnTo>
                <a:lnTo>
                  <a:pt x="165784" y="120958"/>
                </a:lnTo>
                <a:lnTo>
                  <a:pt x="171450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0"/>
          <p:cNvSpPr/>
          <p:nvPr/>
        </p:nvSpPr>
        <p:spPr>
          <a:xfrm>
            <a:off x="3371850" y="1835943"/>
            <a:ext cx="135732" cy="121445"/>
          </a:xfrm>
          <a:custGeom>
            <a:avLst/>
            <a:gdLst/>
            <a:ahLst/>
            <a:cxnLst/>
            <a:rect l="0" t="0" r="0" b="0"/>
            <a:pathLst>
              <a:path w="135732" h="121445">
                <a:moveTo>
                  <a:pt x="135731" y="0"/>
                </a:moveTo>
                <a:lnTo>
                  <a:pt x="128675" y="0"/>
                </a:lnTo>
                <a:lnTo>
                  <a:pt x="124821" y="3793"/>
                </a:lnTo>
                <a:lnTo>
                  <a:pt x="123695" y="5704"/>
                </a:lnTo>
                <a:lnTo>
                  <a:pt x="122944" y="7771"/>
                </a:lnTo>
                <a:lnTo>
                  <a:pt x="122444" y="9943"/>
                </a:lnTo>
                <a:lnTo>
                  <a:pt x="121317" y="12185"/>
                </a:lnTo>
                <a:lnTo>
                  <a:pt x="119771" y="14474"/>
                </a:lnTo>
                <a:lnTo>
                  <a:pt x="117947" y="16793"/>
                </a:lnTo>
                <a:lnTo>
                  <a:pt x="115144" y="19133"/>
                </a:lnTo>
                <a:lnTo>
                  <a:pt x="111688" y="21487"/>
                </a:lnTo>
                <a:lnTo>
                  <a:pt x="107796" y="23849"/>
                </a:lnTo>
                <a:lnTo>
                  <a:pt x="104407" y="27012"/>
                </a:lnTo>
                <a:lnTo>
                  <a:pt x="101355" y="30708"/>
                </a:lnTo>
                <a:lnTo>
                  <a:pt x="98526" y="34760"/>
                </a:lnTo>
                <a:lnTo>
                  <a:pt x="95053" y="39048"/>
                </a:lnTo>
                <a:lnTo>
                  <a:pt x="91149" y="43495"/>
                </a:lnTo>
                <a:lnTo>
                  <a:pt x="86960" y="48047"/>
                </a:lnTo>
                <a:lnTo>
                  <a:pt x="78071" y="57337"/>
                </a:lnTo>
                <a:lnTo>
                  <a:pt x="73479" y="62038"/>
                </a:lnTo>
                <a:lnTo>
                  <a:pt x="68829" y="65965"/>
                </a:lnTo>
                <a:lnTo>
                  <a:pt x="64142" y="69377"/>
                </a:lnTo>
                <a:lnTo>
                  <a:pt x="59430" y="72445"/>
                </a:lnTo>
                <a:lnTo>
                  <a:pt x="54701" y="76078"/>
                </a:lnTo>
                <a:lnTo>
                  <a:pt x="49961" y="80088"/>
                </a:lnTo>
                <a:lnTo>
                  <a:pt x="41255" y="87982"/>
                </a:lnTo>
                <a:lnTo>
                  <a:pt x="34739" y="94137"/>
                </a:lnTo>
                <a:lnTo>
                  <a:pt x="26609" y="102064"/>
                </a:lnTo>
                <a:lnTo>
                  <a:pt x="23295" y="104555"/>
                </a:lnTo>
                <a:lnTo>
                  <a:pt x="19499" y="107010"/>
                </a:lnTo>
                <a:lnTo>
                  <a:pt x="15380" y="109440"/>
                </a:lnTo>
                <a:lnTo>
                  <a:pt x="11841" y="111060"/>
                </a:lnTo>
                <a:lnTo>
                  <a:pt x="8687" y="112140"/>
                </a:lnTo>
                <a:lnTo>
                  <a:pt x="5791" y="112860"/>
                </a:lnTo>
                <a:lnTo>
                  <a:pt x="3861" y="114134"/>
                </a:lnTo>
                <a:lnTo>
                  <a:pt x="2574" y="115777"/>
                </a:lnTo>
                <a:lnTo>
                  <a:pt x="0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242887" y="2728912"/>
            <a:ext cx="3261368" cy="1478717"/>
            <a:chOff x="242887" y="2728912"/>
            <a:chExt cx="3261368" cy="1478717"/>
          </a:xfrm>
        </p:grpSpPr>
        <p:sp>
          <p:nvSpPr>
            <p:cNvPr id="30" name="SMARTPenAnnotation121"/>
            <p:cNvSpPr/>
            <p:nvPr/>
          </p:nvSpPr>
          <p:spPr>
            <a:xfrm>
              <a:off x="393899" y="2807617"/>
              <a:ext cx="227608" cy="214158"/>
            </a:xfrm>
            <a:custGeom>
              <a:avLst/>
              <a:gdLst/>
              <a:ahLst/>
              <a:cxnLst/>
              <a:rect l="0" t="0" r="0" b="0"/>
              <a:pathLst>
                <a:path w="227608" h="214158">
                  <a:moveTo>
                    <a:pt x="6151" y="57026"/>
                  </a:moveTo>
                  <a:lnTo>
                    <a:pt x="2358" y="57026"/>
                  </a:lnTo>
                  <a:lnTo>
                    <a:pt x="1241" y="56233"/>
                  </a:lnTo>
                  <a:lnTo>
                    <a:pt x="496" y="54910"/>
                  </a:lnTo>
                  <a:lnTo>
                    <a:pt x="0" y="53234"/>
                  </a:lnTo>
                  <a:lnTo>
                    <a:pt x="463" y="52117"/>
                  </a:lnTo>
                  <a:lnTo>
                    <a:pt x="1565" y="51372"/>
                  </a:lnTo>
                  <a:lnTo>
                    <a:pt x="3093" y="50875"/>
                  </a:lnTo>
                  <a:lnTo>
                    <a:pt x="4112" y="49751"/>
                  </a:lnTo>
                  <a:lnTo>
                    <a:pt x="4792" y="48207"/>
                  </a:lnTo>
                  <a:lnTo>
                    <a:pt x="5547" y="44375"/>
                  </a:lnTo>
                  <a:lnTo>
                    <a:pt x="5882" y="40027"/>
                  </a:lnTo>
                  <a:lnTo>
                    <a:pt x="6765" y="38549"/>
                  </a:lnTo>
                  <a:lnTo>
                    <a:pt x="8148" y="37565"/>
                  </a:lnTo>
                  <a:lnTo>
                    <a:pt x="12594" y="35677"/>
                  </a:lnTo>
                  <a:lnTo>
                    <a:pt x="19862" y="32192"/>
                  </a:lnTo>
                  <a:lnTo>
                    <a:pt x="26268" y="27997"/>
                  </a:lnTo>
                  <a:lnTo>
                    <a:pt x="32554" y="23487"/>
                  </a:lnTo>
                  <a:lnTo>
                    <a:pt x="36453" y="21173"/>
                  </a:lnTo>
                  <a:lnTo>
                    <a:pt x="40640" y="18837"/>
                  </a:lnTo>
                  <a:lnTo>
                    <a:pt x="49525" y="14124"/>
                  </a:lnTo>
                  <a:lnTo>
                    <a:pt x="54117" y="11756"/>
                  </a:lnTo>
                  <a:lnTo>
                    <a:pt x="57972" y="9383"/>
                  </a:lnTo>
                  <a:lnTo>
                    <a:pt x="64372" y="4631"/>
                  </a:lnTo>
                  <a:lnTo>
                    <a:pt x="68777" y="3046"/>
                  </a:lnTo>
                  <a:lnTo>
                    <a:pt x="74095" y="1989"/>
                  </a:lnTo>
                  <a:lnTo>
                    <a:pt x="80022" y="1285"/>
                  </a:lnTo>
                  <a:lnTo>
                    <a:pt x="85561" y="815"/>
                  </a:lnTo>
                  <a:lnTo>
                    <a:pt x="90841" y="502"/>
                  </a:lnTo>
                  <a:lnTo>
                    <a:pt x="100147" y="155"/>
                  </a:lnTo>
                  <a:lnTo>
                    <a:pt x="106929" y="0"/>
                  </a:lnTo>
                  <a:lnTo>
                    <a:pt x="109848" y="752"/>
                  </a:lnTo>
                  <a:lnTo>
                    <a:pt x="115209" y="3705"/>
                  </a:lnTo>
                  <a:lnTo>
                    <a:pt x="118544" y="5604"/>
                  </a:lnTo>
                  <a:lnTo>
                    <a:pt x="126482" y="9830"/>
                  </a:lnTo>
                  <a:lnTo>
                    <a:pt x="133185" y="14354"/>
                  </a:lnTo>
                  <a:lnTo>
                    <a:pt x="136084" y="16672"/>
                  </a:lnTo>
                  <a:lnTo>
                    <a:pt x="138810" y="19805"/>
                  </a:lnTo>
                  <a:lnTo>
                    <a:pt x="141422" y="23481"/>
                  </a:lnTo>
                  <a:lnTo>
                    <a:pt x="143956" y="27519"/>
                  </a:lnTo>
                  <a:lnTo>
                    <a:pt x="146440" y="31798"/>
                  </a:lnTo>
                  <a:lnTo>
                    <a:pt x="151316" y="40787"/>
                  </a:lnTo>
                  <a:lnTo>
                    <a:pt x="152934" y="44612"/>
                  </a:lnTo>
                  <a:lnTo>
                    <a:pt x="154731" y="50980"/>
                  </a:lnTo>
                  <a:lnTo>
                    <a:pt x="156004" y="55377"/>
                  </a:lnTo>
                  <a:lnTo>
                    <a:pt x="159536" y="66612"/>
                  </a:lnTo>
                  <a:lnTo>
                    <a:pt x="160001" y="72148"/>
                  </a:lnTo>
                  <a:lnTo>
                    <a:pt x="159517" y="77426"/>
                  </a:lnTo>
                  <a:lnTo>
                    <a:pt x="158401" y="82532"/>
                  </a:lnTo>
                  <a:lnTo>
                    <a:pt x="156864" y="88318"/>
                  </a:lnTo>
                  <a:lnTo>
                    <a:pt x="153038" y="101096"/>
                  </a:lnTo>
                  <a:lnTo>
                    <a:pt x="151701" y="107044"/>
                  </a:lnTo>
                  <a:lnTo>
                    <a:pt x="150809" y="112596"/>
                  </a:lnTo>
                  <a:lnTo>
                    <a:pt x="150214" y="117886"/>
                  </a:lnTo>
                  <a:lnTo>
                    <a:pt x="148231" y="122999"/>
                  </a:lnTo>
                  <a:lnTo>
                    <a:pt x="145321" y="127996"/>
                  </a:lnTo>
                  <a:lnTo>
                    <a:pt x="141793" y="132914"/>
                  </a:lnTo>
                  <a:lnTo>
                    <a:pt x="138648" y="137781"/>
                  </a:lnTo>
                  <a:lnTo>
                    <a:pt x="135757" y="142612"/>
                  </a:lnTo>
                  <a:lnTo>
                    <a:pt x="133036" y="147421"/>
                  </a:lnTo>
                  <a:lnTo>
                    <a:pt x="127896" y="156998"/>
                  </a:lnTo>
                  <a:lnTo>
                    <a:pt x="125414" y="161774"/>
                  </a:lnTo>
                  <a:lnTo>
                    <a:pt x="122172" y="166546"/>
                  </a:lnTo>
                  <a:lnTo>
                    <a:pt x="118423" y="171314"/>
                  </a:lnTo>
                  <a:lnTo>
                    <a:pt x="114337" y="176081"/>
                  </a:lnTo>
                  <a:lnTo>
                    <a:pt x="110818" y="180052"/>
                  </a:lnTo>
                  <a:lnTo>
                    <a:pt x="104792" y="186582"/>
                  </a:lnTo>
                  <a:lnTo>
                    <a:pt x="102074" y="190228"/>
                  </a:lnTo>
                  <a:lnTo>
                    <a:pt x="99468" y="194246"/>
                  </a:lnTo>
                  <a:lnTo>
                    <a:pt x="96937" y="198513"/>
                  </a:lnTo>
                  <a:lnTo>
                    <a:pt x="93663" y="201357"/>
                  </a:lnTo>
                  <a:lnTo>
                    <a:pt x="89892" y="203253"/>
                  </a:lnTo>
                  <a:lnTo>
                    <a:pt x="85791" y="204517"/>
                  </a:lnTo>
                  <a:lnTo>
                    <a:pt x="79117" y="208038"/>
                  </a:lnTo>
                  <a:lnTo>
                    <a:pt x="76226" y="210088"/>
                  </a:lnTo>
                  <a:lnTo>
                    <a:pt x="70897" y="212366"/>
                  </a:lnTo>
                  <a:lnTo>
                    <a:pt x="65883" y="213379"/>
                  </a:lnTo>
                  <a:lnTo>
                    <a:pt x="61009" y="213829"/>
                  </a:lnTo>
                  <a:lnTo>
                    <a:pt x="54080" y="214029"/>
                  </a:lnTo>
                  <a:lnTo>
                    <a:pt x="44281" y="214157"/>
                  </a:lnTo>
                  <a:lnTo>
                    <a:pt x="42683" y="213374"/>
                  </a:lnTo>
                  <a:lnTo>
                    <a:pt x="35930" y="208035"/>
                  </a:lnTo>
                  <a:lnTo>
                    <a:pt x="35529" y="206912"/>
                  </a:lnTo>
                  <a:lnTo>
                    <a:pt x="34831" y="200981"/>
                  </a:lnTo>
                  <a:lnTo>
                    <a:pt x="34746" y="194411"/>
                  </a:lnTo>
                  <a:lnTo>
                    <a:pt x="34735" y="190053"/>
                  </a:lnTo>
                  <a:lnTo>
                    <a:pt x="35525" y="188573"/>
                  </a:lnTo>
                  <a:lnTo>
                    <a:pt x="36846" y="187587"/>
                  </a:lnTo>
                  <a:lnTo>
                    <a:pt x="38521" y="186929"/>
                  </a:lnTo>
                  <a:lnTo>
                    <a:pt x="44669" y="182211"/>
                  </a:lnTo>
                  <a:lnTo>
                    <a:pt x="46911" y="180964"/>
                  </a:lnTo>
                  <a:lnTo>
                    <a:pt x="51518" y="179579"/>
                  </a:lnTo>
                  <a:lnTo>
                    <a:pt x="58329" y="178963"/>
                  </a:lnTo>
                  <a:lnTo>
                    <a:pt x="62367" y="178798"/>
                  </a:lnTo>
                  <a:lnTo>
                    <a:pt x="65853" y="177895"/>
                  </a:lnTo>
                  <a:lnTo>
                    <a:pt x="71843" y="174775"/>
                  </a:lnTo>
                  <a:lnTo>
                    <a:pt x="75346" y="173625"/>
                  </a:lnTo>
                  <a:lnTo>
                    <a:pt x="79268" y="172859"/>
                  </a:lnTo>
                  <a:lnTo>
                    <a:pt x="83471" y="172348"/>
                  </a:lnTo>
                  <a:lnTo>
                    <a:pt x="87860" y="172801"/>
                  </a:lnTo>
                  <a:lnTo>
                    <a:pt x="92373" y="173897"/>
                  </a:lnTo>
                  <a:lnTo>
                    <a:pt x="96970" y="175421"/>
                  </a:lnTo>
                  <a:lnTo>
                    <a:pt x="100828" y="176438"/>
                  </a:lnTo>
                  <a:lnTo>
                    <a:pt x="107231" y="177567"/>
                  </a:lnTo>
                  <a:lnTo>
                    <a:pt x="111638" y="178662"/>
                  </a:lnTo>
                  <a:lnTo>
                    <a:pt x="116957" y="180185"/>
                  </a:lnTo>
                  <a:lnTo>
                    <a:pt x="122884" y="181995"/>
                  </a:lnTo>
                  <a:lnTo>
                    <a:pt x="127629" y="183995"/>
                  </a:lnTo>
                  <a:lnTo>
                    <a:pt x="131586" y="186122"/>
                  </a:lnTo>
                  <a:lnTo>
                    <a:pt x="135018" y="188334"/>
                  </a:lnTo>
                  <a:lnTo>
                    <a:pt x="138893" y="189808"/>
                  </a:lnTo>
                  <a:lnTo>
                    <a:pt x="143065" y="190792"/>
                  </a:lnTo>
                  <a:lnTo>
                    <a:pt x="147433" y="191447"/>
                  </a:lnTo>
                  <a:lnTo>
                    <a:pt x="151932" y="192677"/>
                  </a:lnTo>
                  <a:lnTo>
                    <a:pt x="156520" y="194292"/>
                  </a:lnTo>
                  <a:lnTo>
                    <a:pt x="161165" y="196162"/>
                  </a:lnTo>
                  <a:lnTo>
                    <a:pt x="165850" y="197408"/>
                  </a:lnTo>
                  <a:lnTo>
                    <a:pt x="170561" y="198239"/>
                  </a:lnTo>
                  <a:lnTo>
                    <a:pt x="175288" y="198793"/>
                  </a:lnTo>
                  <a:lnTo>
                    <a:pt x="180028" y="199956"/>
                  </a:lnTo>
                  <a:lnTo>
                    <a:pt x="184775" y="201525"/>
                  </a:lnTo>
                  <a:lnTo>
                    <a:pt x="189527" y="203365"/>
                  </a:lnTo>
                  <a:lnTo>
                    <a:pt x="194283" y="204592"/>
                  </a:lnTo>
                  <a:lnTo>
                    <a:pt x="199041" y="205410"/>
                  </a:lnTo>
                  <a:lnTo>
                    <a:pt x="203800" y="205955"/>
                  </a:lnTo>
                  <a:lnTo>
                    <a:pt x="207767" y="206318"/>
                  </a:lnTo>
                  <a:lnTo>
                    <a:pt x="214291" y="206722"/>
                  </a:lnTo>
                  <a:lnTo>
                    <a:pt x="219837" y="206902"/>
                  </a:lnTo>
                  <a:lnTo>
                    <a:pt x="227607" y="207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22"/>
            <p:cNvSpPr/>
            <p:nvPr/>
          </p:nvSpPr>
          <p:spPr>
            <a:xfrm>
              <a:off x="657225" y="2850393"/>
              <a:ext cx="221334" cy="342737"/>
            </a:xfrm>
            <a:custGeom>
              <a:avLst/>
              <a:gdLst/>
              <a:ahLst/>
              <a:cxnLst/>
              <a:rect l="0" t="0" r="0" b="0"/>
              <a:pathLst>
                <a:path w="221334" h="342737">
                  <a:moveTo>
                    <a:pt x="0" y="7107"/>
                  </a:moveTo>
                  <a:lnTo>
                    <a:pt x="6849" y="7107"/>
                  </a:lnTo>
                  <a:lnTo>
                    <a:pt x="7056" y="10899"/>
                  </a:lnTo>
                  <a:lnTo>
                    <a:pt x="7879" y="12810"/>
                  </a:lnTo>
                  <a:lnTo>
                    <a:pt x="10910" y="17050"/>
                  </a:lnTo>
                  <a:lnTo>
                    <a:pt x="12035" y="20085"/>
                  </a:lnTo>
                  <a:lnTo>
                    <a:pt x="13286" y="27692"/>
                  </a:lnTo>
                  <a:lnTo>
                    <a:pt x="13842" y="36364"/>
                  </a:lnTo>
                  <a:lnTo>
                    <a:pt x="13991" y="40899"/>
                  </a:lnTo>
                  <a:lnTo>
                    <a:pt x="16272" y="50171"/>
                  </a:lnTo>
                  <a:lnTo>
                    <a:pt x="19138" y="60378"/>
                  </a:lnTo>
                  <a:lnTo>
                    <a:pt x="19902" y="66433"/>
                  </a:lnTo>
                  <a:lnTo>
                    <a:pt x="20412" y="72851"/>
                  </a:lnTo>
                  <a:lnTo>
                    <a:pt x="20751" y="78718"/>
                  </a:lnTo>
                  <a:lnTo>
                    <a:pt x="21129" y="89469"/>
                  </a:lnTo>
                  <a:lnTo>
                    <a:pt x="23413" y="99539"/>
                  </a:lnTo>
                  <a:lnTo>
                    <a:pt x="27074" y="109306"/>
                  </a:lnTo>
                  <a:lnTo>
                    <a:pt x="31347" y="118939"/>
                  </a:lnTo>
                  <a:lnTo>
                    <a:pt x="34392" y="122936"/>
                  </a:lnTo>
                  <a:lnTo>
                    <a:pt x="38009" y="126395"/>
                  </a:lnTo>
                  <a:lnTo>
                    <a:pt x="42008" y="129495"/>
                  </a:lnTo>
                  <a:lnTo>
                    <a:pt x="48568" y="135055"/>
                  </a:lnTo>
                  <a:lnTo>
                    <a:pt x="51428" y="137650"/>
                  </a:lnTo>
                  <a:lnTo>
                    <a:pt x="54129" y="139379"/>
                  </a:lnTo>
                  <a:lnTo>
                    <a:pt x="59247" y="141301"/>
                  </a:lnTo>
                  <a:lnTo>
                    <a:pt x="64167" y="144271"/>
                  </a:lnTo>
                  <a:lnTo>
                    <a:pt x="66590" y="146175"/>
                  </a:lnTo>
                  <a:lnTo>
                    <a:pt x="69793" y="147444"/>
                  </a:lnTo>
                  <a:lnTo>
                    <a:pt x="73516" y="148290"/>
                  </a:lnTo>
                  <a:lnTo>
                    <a:pt x="77586" y="148854"/>
                  </a:lnTo>
                  <a:lnTo>
                    <a:pt x="84224" y="149480"/>
                  </a:lnTo>
                  <a:lnTo>
                    <a:pt x="87105" y="149647"/>
                  </a:lnTo>
                  <a:lnTo>
                    <a:pt x="90614" y="148965"/>
                  </a:lnTo>
                  <a:lnTo>
                    <a:pt x="94540" y="147716"/>
                  </a:lnTo>
                  <a:lnTo>
                    <a:pt x="98745" y="146090"/>
                  </a:lnTo>
                  <a:lnTo>
                    <a:pt x="105535" y="144283"/>
                  </a:lnTo>
                  <a:lnTo>
                    <a:pt x="111992" y="142686"/>
                  </a:lnTo>
                  <a:lnTo>
                    <a:pt x="115936" y="141149"/>
                  </a:lnTo>
                  <a:lnTo>
                    <a:pt x="120153" y="139331"/>
                  </a:lnTo>
                  <a:lnTo>
                    <a:pt x="126955" y="135194"/>
                  </a:lnTo>
                  <a:lnTo>
                    <a:pt x="129880" y="132979"/>
                  </a:lnTo>
                  <a:lnTo>
                    <a:pt x="135247" y="126285"/>
                  </a:lnTo>
                  <a:lnTo>
                    <a:pt x="140278" y="117225"/>
                  </a:lnTo>
                  <a:lnTo>
                    <a:pt x="142731" y="111475"/>
                  </a:lnTo>
                  <a:lnTo>
                    <a:pt x="145160" y="105260"/>
                  </a:lnTo>
                  <a:lnTo>
                    <a:pt x="147573" y="99530"/>
                  </a:lnTo>
                  <a:lnTo>
                    <a:pt x="152371" y="88929"/>
                  </a:lnTo>
                  <a:lnTo>
                    <a:pt x="155033" y="78926"/>
                  </a:lnTo>
                  <a:lnTo>
                    <a:pt x="157009" y="69189"/>
                  </a:lnTo>
                  <a:lnTo>
                    <a:pt x="160534" y="59570"/>
                  </a:lnTo>
                  <a:lnTo>
                    <a:pt x="160997" y="54782"/>
                  </a:lnTo>
                  <a:lnTo>
                    <a:pt x="159396" y="45229"/>
                  </a:lnTo>
                  <a:lnTo>
                    <a:pt x="157824" y="34718"/>
                  </a:lnTo>
                  <a:lnTo>
                    <a:pt x="157293" y="24055"/>
                  </a:lnTo>
                  <a:lnTo>
                    <a:pt x="157179" y="11906"/>
                  </a:lnTo>
                  <a:lnTo>
                    <a:pt x="156380" y="9513"/>
                  </a:lnTo>
                  <a:lnTo>
                    <a:pt x="153375" y="4736"/>
                  </a:lnTo>
                  <a:lnTo>
                    <a:pt x="151462" y="3145"/>
                  </a:lnTo>
                  <a:lnTo>
                    <a:pt x="149393" y="2084"/>
                  </a:lnTo>
                  <a:lnTo>
                    <a:pt x="142988" y="0"/>
                  </a:lnTo>
                  <a:lnTo>
                    <a:pt x="142884" y="9909"/>
                  </a:lnTo>
                  <a:lnTo>
                    <a:pt x="143675" y="12150"/>
                  </a:lnTo>
                  <a:lnTo>
                    <a:pt x="150647" y="23566"/>
                  </a:lnTo>
                  <a:lnTo>
                    <a:pt x="155060" y="31884"/>
                  </a:lnTo>
                  <a:lnTo>
                    <a:pt x="173842" y="69057"/>
                  </a:lnTo>
                  <a:lnTo>
                    <a:pt x="176219" y="74600"/>
                  </a:lnTo>
                  <a:lnTo>
                    <a:pt x="178598" y="80677"/>
                  </a:lnTo>
                  <a:lnTo>
                    <a:pt x="180978" y="87110"/>
                  </a:lnTo>
                  <a:lnTo>
                    <a:pt x="184152" y="92986"/>
                  </a:lnTo>
                  <a:lnTo>
                    <a:pt x="187855" y="98491"/>
                  </a:lnTo>
                  <a:lnTo>
                    <a:pt x="191912" y="103748"/>
                  </a:lnTo>
                  <a:lnTo>
                    <a:pt x="194616" y="109634"/>
                  </a:lnTo>
                  <a:lnTo>
                    <a:pt x="196419" y="115940"/>
                  </a:lnTo>
                  <a:lnTo>
                    <a:pt x="197621" y="122524"/>
                  </a:lnTo>
                  <a:lnTo>
                    <a:pt x="199216" y="129295"/>
                  </a:lnTo>
                  <a:lnTo>
                    <a:pt x="201073" y="136191"/>
                  </a:lnTo>
                  <a:lnTo>
                    <a:pt x="205253" y="150202"/>
                  </a:lnTo>
                  <a:lnTo>
                    <a:pt x="209757" y="164367"/>
                  </a:lnTo>
                  <a:lnTo>
                    <a:pt x="212069" y="170684"/>
                  </a:lnTo>
                  <a:lnTo>
                    <a:pt x="214404" y="176483"/>
                  </a:lnTo>
                  <a:lnTo>
                    <a:pt x="216755" y="181937"/>
                  </a:lnTo>
                  <a:lnTo>
                    <a:pt x="218322" y="188748"/>
                  </a:lnTo>
                  <a:lnTo>
                    <a:pt x="219366" y="196463"/>
                  </a:lnTo>
                  <a:lnTo>
                    <a:pt x="220063" y="204782"/>
                  </a:lnTo>
                  <a:lnTo>
                    <a:pt x="220527" y="211915"/>
                  </a:lnTo>
                  <a:lnTo>
                    <a:pt x="221043" y="224074"/>
                  </a:lnTo>
                  <a:lnTo>
                    <a:pt x="221333" y="243637"/>
                  </a:lnTo>
                  <a:lnTo>
                    <a:pt x="219787" y="250519"/>
                  </a:lnTo>
                  <a:lnTo>
                    <a:pt x="217168" y="257487"/>
                  </a:lnTo>
                  <a:lnTo>
                    <a:pt x="205351" y="281990"/>
                  </a:lnTo>
                  <a:lnTo>
                    <a:pt x="201988" y="287199"/>
                  </a:lnTo>
                  <a:lnTo>
                    <a:pt x="198159" y="292260"/>
                  </a:lnTo>
                  <a:lnTo>
                    <a:pt x="194018" y="297221"/>
                  </a:lnTo>
                  <a:lnTo>
                    <a:pt x="189670" y="302116"/>
                  </a:lnTo>
                  <a:lnTo>
                    <a:pt x="180606" y="311789"/>
                  </a:lnTo>
                  <a:lnTo>
                    <a:pt x="175966" y="315797"/>
                  </a:lnTo>
                  <a:lnTo>
                    <a:pt x="171286" y="319262"/>
                  </a:lnTo>
                  <a:lnTo>
                    <a:pt x="166578" y="322367"/>
                  </a:lnTo>
                  <a:lnTo>
                    <a:pt x="162645" y="325230"/>
                  </a:lnTo>
                  <a:lnTo>
                    <a:pt x="156159" y="330528"/>
                  </a:lnTo>
                  <a:lnTo>
                    <a:pt x="151731" y="333052"/>
                  </a:lnTo>
                  <a:lnTo>
                    <a:pt x="146398" y="335529"/>
                  </a:lnTo>
                  <a:lnTo>
                    <a:pt x="140461" y="337974"/>
                  </a:lnTo>
                  <a:lnTo>
                    <a:pt x="135709" y="339603"/>
                  </a:lnTo>
                  <a:lnTo>
                    <a:pt x="131748" y="340690"/>
                  </a:lnTo>
                  <a:lnTo>
                    <a:pt x="128313" y="341414"/>
                  </a:lnTo>
                  <a:lnTo>
                    <a:pt x="124435" y="341897"/>
                  </a:lnTo>
                  <a:lnTo>
                    <a:pt x="120263" y="342219"/>
                  </a:lnTo>
                  <a:lnTo>
                    <a:pt x="115894" y="342434"/>
                  </a:lnTo>
                  <a:lnTo>
                    <a:pt x="106806" y="342672"/>
                  </a:lnTo>
                  <a:lnTo>
                    <a:pt x="102160" y="342736"/>
                  </a:lnTo>
                  <a:lnTo>
                    <a:pt x="98269" y="341984"/>
                  </a:lnTo>
                  <a:lnTo>
                    <a:pt x="89000" y="337928"/>
                  </a:lnTo>
                  <a:lnTo>
                    <a:pt x="83741" y="336701"/>
                  </a:lnTo>
                  <a:lnTo>
                    <a:pt x="78757" y="334039"/>
                  </a:lnTo>
                  <a:lnTo>
                    <a:pt x="76317" y="332218"/>
                  </a:lnTo>
                  <a:lnTo>
                    <a:pt x="74691" y="329416"/>
                  </a:lnTo>
                  <a:lnTo>
                    <a:pt x="72883" y="322070"/>
                  </a:lnTo>
                  <a:lnTo>
                    <a:pt x="71865" y="312801"/>
                  </a:lnTo>
                  <a:lnTo>
                    <a:pt x="73744" y="305425"/>
                  </a:lnTo>
                  <a:lnTo>
                    <a:pt x="76431" y="297649"/>
                  </a:lnTo>
                  <a:lnTo>
                    <a:pt x="77148" y="294464"/>
                  </a:lnTo>
                  <a:lnTo>
                    <a:pt x="78581" y="2857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23"/>
            <p:cNvSpPr/>
            <p:nvPr/>
          </p:nvSpPr>
          <p:spPr>
            <a:xfrm>
              <a:off x="971550" y="2879949"/>
              <a:ext cx="192882" cy="27558"/>
            </a:xfrm>
            <a:custGeom>
              <a:avLst/>
              <a:gdLst/>
              <a:ahLst/>
              <a:cxnLst/>
              <a:rect l="0" t="0" r="0" b="0"/>
              <a:pathLst>
                <a:path w="192882" h="27558">
                  <a:moveTo>
                    <a:pt x="0" y="13269"/>
                  </a:moveTo>
                  <a:lnTo>
                    <a:pt x="9943" y="13269"/>
                  </a:lnTo>
                  <a:lnTo>
                    <a:pt x="11391" y="12476"/>
                  </a:lnTo>
                  <a:lnTo>
                    <a:pt x="12356" y="11153"/>
                  </a:lnTo>
                  <a:lnTo>
                    <a:pt x="13000" y="9477"/>
                  </a:lnTo>
                  <a:lnTo>
                    <a:pt x="15016" y="8360"/>
                  </a:lnTo>
                  <a:lnTo>
                    <a:pt x="17948" y="7615"/>
                  </a:lnTo>
                  <a:lnTo>
                    <a:pt x="21490" y="7118"/>
                  </a:lnTo>
                  <a:lnTo>
                    <a:pt x="25439" y="6788"/>
                  </a:lnTo>
                  <a:lnTo>
                    <a:pt x="29659" y="6567"/>
                  </a:lnTo>
                  <a:lnTo>
                    <a:pt x="34060" y="6420"/>
                  </a:lnTo>
                  <a:lnTo>
                    <a:pt x="38582" y="5528"/>
                  </a:lnTo>
                  <a:lnTo>
                    <a:pt x="43183" y="4140"/>
                  </a:lnTo>
                  <a:lnTo>
                    <a:pt x="47839" y="2420"/>
                  </a:lnTo>
                  <a:lnTo>
                    <a:pt x="52530" y="1274"/>
                  </a:lnTo>
                  <a:lnTo>
                    <a:pt x="57245" y="510"/>
                  </a:lnTo>
                  <a:lnTo>
                    <a:pt x="61975" y="0"/>
                  </a:lnTo>
                  <a:lnTo>
                    <a:pt x="67511" y="455"/>
                  </a:lnTo>
                  <a:lnTo>
                    <a:pt x="73582" y="1551"/>
                  </a:lnTo>
                  <a:lnTo>
                    <a:pt x="80011" y="3076"/>
                  </a:lnTo>
                  <a:lnTo>
                    <a:pt x="85884" y="4092"/>
                  </a:lnTo>
                  <a:lnTo>
                    <a:pt x="91387" y="4770"/>
                  </a:lnTo>
                  <a:lnTo>
                    <a:pt x="96643" y="5222"/>
                  </a:lnTo>
                  <a:lnTo>
                    <a:pt x="101735" y="5523"/>
                  </a:lnTo>
                  <a:lnTo>
                    <a:pt x="111626" y="5858"/>
                  </a:lnTo>
                  <a:lnTo>
                    <a:pt x="116486" y="6741"/>
                  </a:lnTo>
                  <a:lnTo>
                    <a:pt x="121313" y="8123"/>
                  </a:lnTo>
                  <a:lnTo>
                    <a:pt x="126119" y="9839"/>
                  </a:lnTo>
                  <a:lnTo>
                    <a:pt x="130117" y="10982"/>
                  </a:lnTo>
                  <a:lnTo>
                    <a:pt x="133576" y="11745"/>
                  </a:lnTo>
                  <a:lnTo>
                    <a:pt x="136675" y="12253"/>
                  </a:lnTo>
                  <a:lnTo>
                    <a:pt x="140329" y="12592"/>
                  </a:lnTo>
                  <a:lnTo>
                    <a:pt x="144353" y="12818"/>
                  </a:lnTo>
                  <a:lnTo>
                    <a:pt x="148622" y="12968"/>
                  </a:lnTo>
                  <a:lnTo>
                    <a:pt x="153056" y="13862"/>
                  </a:lnTo>
                  <a:lnTo>
                    <a:pt x="157600" y="15252"/>
                  </a:lnTo>
                  <a:lnTo>
                    <a:pt x="162216" y="16972"/>
                  </a:lnTo>
                  <a:lnTo>
                    <a:pt x="166088" y="18119"/>
                  </a:lnTo>
                  <a:lnTo>
                    <a:pt x="169463" y="18884"/>
                  </a:lnTo>
                  <a:lnTo>
                    <a:pt x="175329" y="19733"/>
                  </a:lnTo>
                  <a:lnTo>
                    <a:pt x="180582" y="20111"/>
                  </a:lnTo>
                  <a:lnTo>
                    <a:pt x="183094" y="21005"/>
                  </a:lnTo>
                  <a:lnTo>
                    <a:pt x="185563" y="22395"/>
                  </a:lnTo>
                  <a:lnTo>
                    <a:pt x="192881" y="275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24"/>
            <p:cNvSpPr/>
            <p:nvPr/>
          </p:nvSpPr>
          <p:spPr>
            <a:xfrm>
              <a:off x="1065411" y="2964656"/>
              <a:ext cx="134740" cy="1"/>
            </a:xfrm>
            <a:custGeom>
              <a:avLst/>
              <a:gdLst/>
              <a:ahLst/>
              <a:cxnLst/>
              <a:rect l="0" t="0" r="0" b="0"/>
              <a:pathLst>
                <a:path w="134740" h="1">
                  <a:moveTo>
                    <a:pt x="6151" y="0"/>
                  </a:moveTo>
                  <a:lnTo>
                    <a:pt x="0" y="0"/>
                  </a:lnTo>
                  <a:lnTo>
                    <a:pt x="13473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25"/>
            <p:cNvSpPr/>
            <p:nvPr/>
          </p:nvSpPr>
          <p:spPr>
            <a:xfrm>
              <a:off x="1450181" y="2851349"/>
              <a:ext cx="142876" cy="6152"/>
            </a:xfrm>
            <a:custGeom>
              <a:avLst/>
              <a:gdLst/>
              <a:ahLst/>
              <a:cxnLst/>
              <a:rect l="0" t="0" r="0" b="0"/>
              <a:pathLst>
                <a:path w="142876" h="6152">
                  <a:moveTo>
                    <a:pt x="0" y="6151"/>
                  </a:moveTo>
                  <a:lnTo>
                    <a:pt x="20585" y="6151"/>
                  </a:lnTo>
                  <a:lnTo>
                    <a:pt x="24836" y="5357"/>
                  </a:lnTo>
                  <a:lnTo>
                    <a:pt x="29257" y="4034"/>
                  </a:lnTo>
                  <a:lnTo>
                    <a:pt x="33792" y="2358"/>
                  </a:lnTo>
                  <a:lnTo>
                    <a:pt x="38403" y="1241"/>
                  </a:lnTo>
                  <a:lnTo>
                    <a:pt x="43064" y="496"/>
                  </a:lnTo>
                  <a:lnTo>
                    <a:pt x="47760" y="0"/>
                  </a:lnTo>
                  <a:lnTo>
                    <a:pt x="52477" y="462"/>
                  </a:lnTo>
                  <a:lnTo>
                    <a:pt x="57210" y="1565"/>
                  </a:lnTo>
                  <a:lnTo>
                    <a:pt x="61952" y="3093"/>
                  </a:lnTo>
                  <a:lnTo>
                    <a:pt x="66701" y="4112"/>
                  </a:lnTo>
                  <a:lnTo>
                    <a:pt x="71455" y="4792"/>
                  </a:lnTo>
                  <a:lnTo>
                    <a:pt x="76212" y="5245"/>
                  </a:lnTo>
                  <a:lnTo>
                    <a:pt x="80970" y="5547"/>
                  </a:lnTo>
                  <a:lnTo>
                    <a:pt x="90491" y="5882"/>
                  </a:lnTo>
                  <a:lnTo>
                    <a:pt x="109538" y="6098"/>
                  </a:lnTo>
                  <a:lnTo>
                    <a:pt x="142875" y="61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26"/>
            <p:cNvSpPr/>
            <p:nvPr/>
          </p:nvSpPr>
          <p:spPr>
            <a:xfrm>
              <a:off x="1710443" y="2728920"/>
              <a:ext cx="217951" cy="170421"/>
            </a:xfrm>
            <a:custGeom>
              <a:avLst/>
              <a:gdLst/>
              <a:ahLst/>
              <a:cxnLst/>
              <a:rect l="0" t="0" r="0" b="0"/>
              <a:pathLst>
                <a:path w="217951" h="170421">
                  <a:moveTo>
                    <a:pt x="154075" y="14280"/>
                  </a:moveTo>
                  <a:lnTo>
                    <a:pt x="154075" y="10487"/>
                  </a:lnTo>
                  <a:lnTo>
                    <a:pt x="153282" y="9370"/>
                  </a:lnTo>
                  <a:lnTo>
                    <a:pt x="151959" y="8625"/>
                  </a:lnTo>
                  <a:lnTo>
                    <a:pt x="147019" y="7162"/>
                  </a:lnTo>
                  <a:lnTo>
                    <a:pt x="62653" y="7136"/>
                  </a:lnTo>
                  <a:lnTo>
                    <a:pt x="58996" y="6342"/>
                  </a:lnTo>
                  <a:lnTo>
                    <a:pt x="50056" y="2226"/>
                  </a:lnTo>
                  <a:lnTo>
                    <a:pt x="44874" y="985"/>
                  </a:lnTo>
                  <a:lnTo>
                    <a:pt x="39925" y="433"/>
                  </a:lnTo>
                  <a:lnTo>
                    <a:pt x="35079" y="188"/>
                  </a:lnTo>
                  <a:lnTo>
                    <a:pt x="26908" y="18"/>
                  </a:lnTo>
                  <a:lnTo>
                    <a:pt x="22116" y="0"/>
                  </a:lnTo>
                  <a:lnTo>
                    <a:pt x="20859" y="791"/>
                  </a:lnTo>
                  <a:lnTo>
                    <a:pt x="20020" y="2112"/>
                  </a:lnTo>
                  <a:lnTo>
                    <a:pt x="18675" y="6143"/>
                  </a:lnTo>
                  <a:lnTo>
                    <a:pt x="18491" y="10928"/>
                  </a:lnTo>
                  <a:lnTo>
                    <a:pt x="18373" y="23143"/>
                  </a:lnTo>
                  <a:lnTo>
                    <a:pt x="17570" y="26538"/>
                  </a:lnTo>
                  <a:lnTo>
                    <a:pt x="16240" y="30390"/>
                  </a:lnTo>
                  <a:lnTo>
                    <a:pt x="14560" y="34545"/>
                  </a:lnTo>
                  <a:lnTo>
                    <a:pt x="13440" y="38902"/>
                  </a:lnTo>
                  <a:lnTo>
                    <a:pt x="12694" y="43395"/>
                  </a:lnTo>
                  <a:lnTo>
                    <a:pt x="12196" y="47977"/>
                  </a:lnTo>
                  <a:lnTo>
                    <a:pt x="11864" y="52620"/>
                  </a:lnTo>
                  <a:lnTo>
                    <a:pt x="11643" y="57302"/>
                  </a:lnTo>
                  <a:lnTo>
                    <a:pt x="11495" y="62011"/>
                  </a:lnTo>
                  <a:lnTo>
                    <a:pt x="10603" y="66738"/>
                  </a:lnTo>
                  <a:lnTo>
                    <a:pt x="9215" y="71477"/>
                  </a:lnTo>
                  <a:lnTo>
                    <a:pt x="7495" y="76224"/>
                  </a:lnTo>
                  <a:lnTo>
                    <a:pt x="6349" y="80182"/>
                  </a:lnTo>
                  <a:lnTo>
                    <a:pt x="5585" y="83614"/>
                  </a:lnTo>
                  <a:lnTo>
                    <a:pt x="5075" y="86697"/>
                  </a:lnTo>
                  <a:lnTo>
                    <a:pt x="4736" y="90339"/>
                  </a:lnTo>
                  <a:lnTo>
                    <a:pt x="4509" y="94354"/>
                  </a:lnTo>
                  <a:lnTo>
                    <a:pt x="4358" y="98619"/>
                  </a:lnTo>
                  <a:lnTo>
                    <a:pt x="3464" y="101462"/>
                  </a:lnTo>
                  <a:lnTo>
                    <a:pt x="2074" y="103357"/>
                  </a:lnTo>
                  <a:lnTo>
                    <a:pt x="354" y="104621"/>
                  </a:lnTo>
                  <a:lnTo>
                    <a:pt x="0" y="106257"/>
                  </a:lnTo>
                  <a:lnTo>
                    <a:pt x="559" y="108142"/>
                  </a:lnTo>
                  <a:lnTo>
                    <a:pt x="1725" y="110192"/>
                  </a:lnTo>
                  <a:lnTo>
                    <a:pt x="3296" y="111559"/>
                  </a:lnTo>
                  <a:lnTo>
                    <a:pt x="5137" y="112470"/>
                  </a:lnTo>
                  <a:lnTo>
                    <a:pt x="10002" y="113932"/>
                  </a:lnTo>
                  <a:lnTo>
                    <a:pt x="16667" y="114221"/>
                  </a:lnTo>
                  <a:lnTo>
                    <a:pt x="27962" y="114283"/>
                  </a:lnTo>
                  <a:lnTo>
                    <a:pt x="31106" y="113492"/>
                  </a:lnTo>
                  <a:lnTo>
                    <a:pt x="34790" y="112171"/>
                  </a:lnTo>
                  <a:lnTo>
                    <a:pt x="38833" y="110497"/>
                  </a:lnTo>
                  <a:lnTo>
                    <a:pt x="45442" y="106520"/>
                  </a:lnTo>
                  <a:lnTo>
                    <a:pt x="48315" y="104348"/>
                  </a:lnTo>
                  <a:lnTo>
                    <a:pt x="52612" y="102107"/>
                  </a:lnTo>
                  <a:lnTo>
                    <a:pt x="57858" y="99818"/>
                  </a:lnTo>
                  <a:lnTo>
                    <a:pt x="63737" y="97499"/>
                  </a:lnTo>
                  <a:lnTo>
                    <a:pt x="69243" y="95159"/>
                  </a:lnTo>
                  <a:lnTo>
                    <a:pt x="79595" y="90443"/>
                  </a:lnTo>
                  <a:lnTo>
                    <a:pt x="94348" y="83325"/>
                  </a:lnTo>
                  <a:lnTo>
                    <a:pt x="99176" y="81741"/>
                  </a:lnTo>
                  <a:lnTo>
                    <a:pt x="103982" y="80685"/>
                  </a:lnTo>
                  <a:lnTo>
                    <a:pt x="108774" y="79981"/>
                  </a:lnTo>
                  <a:lnTo>
                    <a:pt x="114349" y="79512"/>
                  </a:lnTo>
                  <a:lnTo>
                    <a:pt x="120447" y="79199"/>
                  </a:lnTo>
                  <a:lnTo>
                    <a:pt x="136174" y="78759"/>
                  </a:lnTo>
                  <a:lnTo>
                    <a:pt x="150094" y="78628"/>
                  </a:lnTo>
                  <a:lnTo>
                    <a:pt x="156184" y="78610"/>
                  </a:lnTo>
                  <a:lnTo>
                    <a:pt x="161831" y="79391"/>
                  </a:lnTo>
                  <a:lnTo>
                    <a:pt x="167183" y="80706"/>
                  </a:lnTo>
                  <a:lnTo>
                    <a:pt x="172339" y="82377"/>
                  </a:lnTo>
                  <a:lnTo>
                    <a:pt x="176570" y="83490"/>
                  </a:lnTo>
                  <a:lnTo>
                    <a:pt x="180184" y="84232"/>
                  </a:lnTo>
                  <a:lnTo>
                    <a:pt x="183387" y="84727"/>
                  </a:lnTo>
                  <a:lnTo>
                    <a:pt x="189063" y="87394"/>
                  </a:lnTo>
                  <a:lnTo>
                    <a:pt x="194232" y="91225"/>
                  </a:lnTo>
                  <a:lnTo>
                    <a:pt x="199175" y="95573"/>
                  </a:lnTo>
                  <a:lnTo>
                    <a:pt x="204017" y="100152"/>
                  </a:lnTo>
                  <a:lnTo>
                    <a:pt x="206420" y="102484"/>
                  </a:lnTo>
                  <a:lnTo>
                    <a:pt x="208816" y="105626"/>
                  </a:lnTo>
                  <a:lnTo>
                    <a:pt x="211206" y="109309"/>
                  </a:lnTo>
                  <a:lnTo>
                    <a:pt x="213594" y="113351"/>
                  </a:lnTo>
                  <a:lnTo>
                    <a:pt x="215186" y="116840"/>
                  </a:lnTo>
                  <a:lnTo>
                    <a:pt x="216247" y="119959"/>
                  </a:lnTo>
                  <a:lnTo>
                    <a:pt x="216954" y="122833"/>
                  </a:lnTo>
                  <a:lnTo>
                    <a:pt x="217740" y="128142"/>
                  </a:lnTo>
                  <a:lnTo>
                    <a:pt x="217950" y="130669"/>
                  </a:lnTo>
                  <a:lnTo>
                    <a:pt x="217296" y="133148"/>
                  </a:lnTo>
                  <a:lnTo>
                    <a:pt x="214452" y="138018"/>
                  </a:lnTo>
                  <a:lnTo>
                    <a:pt x="210543" y="142829"/>
                  </a:lnTo>
                  <a:lnTo>
                    <a:pt x="208389" y="145223"/>
                  </a:lnTo>
                  <a:lnTo>
                    <a:pt x="201763" y="150000"/>
                  </a:lnTo>
                  <a:lnTo>
                    <a:pt x="197773" y="152384"/>
                  </a:lnTo>
                  <a:lnTo>
                    <a:pt x="191224" y="155034"/>
                  </a:lnTo>
                  <a:lnTo>
                    <a:pt x="184873" y="157006"/>
                  </a:lnTo>
                  <a:lnTo>
                    <a:pt x="180957" y="158643"/>
                  </a:lnTo>
                  <a:lnTo>
                    <a:pt x="176759" y="160528"/>
                  </a:lnTo>
                  <a:lnTo>
                    <a:pt x="169978" y="162623"/>
                  </a:lnTo>
                  <a:lnTo>
                    <a:pt x="163524" y="163554"/>
                  </a:lnTo>
                  <a:lnTo>
                    <a:pt x="159581" y="163802"/>
                  </a:lnTo>
                  <a:lnTo>
                    <a:pt x="155365" y="163967"/>
                  </a:lnTo>
                  <a:lnTo>
                    <a:pt x="150966" y="164871"/>
                  </a:lnTo>
                  <a:lnTo>
                    <a:pt x="146446" y="166268"/>
                  </a:lnTo>
                  <a:lnTo>
                    <a:pt x="141845" y="167993"/>
                  </a:lnTo>
                  <a:lnTo>
                    <a:pt x="137191" y="169143"/>
                  </a:lnTo>
                  <a:lnTo>
                    <a:pt x="132500" y="169909"/>
                  </a:lnTo>
                  <a:lnTo>
                    <a:pt x="127786" y="170420"/>
                  </a:lnTo>
                  <a:lnTo>
                    <a:pt x="123849" y="169967"/>
                  </a:lnTo>
                  <a:lnTo>
                    <a:pt x="120431" y="168871"/>
                  </a:lnTo>
                  <a:lnTo>
                    <a:pt x="117358" y="167347"/>
                  </a:lnTo>
                  <a:lnTo>
                    <a:pt x="113722" y="166330"/>
                  </a:lnTo>
                  <a:lnTo>
                    <a:pt x="109711" y="165653"/>
                  </a:lnTo>
                  <a:lnTo>
                    <a:pt x="105449" y="165202"/>
                  </a:lnTo>
                  <a:lnTo>
                    <a:pt x="101814" y="164900"/>
                  </a:lnTo>
                  <a:lnTo>
                    <a:pt x="95658" y="164566"/>
                  </a:lnTo>
                  <a:lnTo>
                    <a:pt x="90277" y="164417"/>
                  </a:lnTo>
                  <a:lnTo>
                    <a:pt x="75578" y="164299"/>
                  </a:lnTo>
                  <a:lnTo>
                    <a:pt x="75494" y="1642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27"/>
            <p:cNvSpPr/>
            <p:nvPr/>
          </p:nvSpPr>
          <p:spPr>
            <a:xfrm>
              <a:off x="2071687" y="2771775"/>
              <a:ext cx="92870" cy="128588"/>
            </a:xfrm>
            <a:custGeom>
              <a:avLst/>
              <a:gdLst/>
              <a:ahLst/>
              <a:cxnLst/>
              <a:rect l="0" t="0" r="0" b="0"/>
              <a:pathLst>
                <a:path w="92870" h="128588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5654" y="7771"/>
                  </a:lnTo>
                  <a:lnTo>
                    <a:pt x="6151" y="9943"/>
                  </a:lnTo>
                  <a:lnTo>
                    <a:pt x="7276" y="12184"/>
                  </a:lnTo>
                  <a:lnTo>
                    <a:pt x="8819" y="14473"/>
                  </a:lnTo>
                  <a:lnTo>
                    <a:pt x="10642" y="16792"/>
                  </a:lnTo>
                  <a:lnTo>
                    <a:pt x="12651" y="19926"/>
                  </a:lnTo>
                  <a:lnTo>
                    <a:pt x="14784" y="23603"/>
                  </a:lnTo>
                  <a:lnTo>
                    <a:pt x="17000" y="27641"/>
                  </a:lnTo>
                  <a:lnTo>
                    <a:pt x="19271" y="31127"/>
                  </a:lnTo>
                  <a:lnTo>
                    <a:pt x="21578" y="34245"/>
                  </a:lnTo>
                  <a:lnTo>
                    <a:pt x="23911" y="37117"/>
                  </a:lnTo>
                  <a:lnTo>
                    <a:pt x="26259" y="39826"/>
                  </a:lnTo>
                  <a:lnTo>
                    <a:pt x="28619" y="42426"/>
                  </a:lnTo>
                  <a:lnTo>
                    <a:pt x="30985" y="44952"/>
                  </a:lnTo>
                  <a:lnTo>
                    <a:pt x="33357" y="48224"/>
                  </a:lnTo>
                  <a:lnTo>
                    <a:pt x="35732" y="51993"/>
                  </a:lnTo>
                  <a:lnTo>
                    <a:pt x="38109" y="56093"/>
                  </a:lnTo>
                  <a:lnTo>
                    <a:pt x="40487" y="59620"/>
                  </a:lnTo>
                  <a:lnTo>
                    <a:pt x="42866" y="62765"/>
                  </a:lnTo>
                  <a:lnTo>
                    <a:pt x="45246" y="65656"/>
                  </a:lnTo>
                  <a:lnTo>
                    <a:pt x="47627" y="69170"/>
                  </a:lnTo>
                  <a:lnTo>
                    <a:pt x="50007" y="73101"/>
                  </a:lnTo>
                  <a:lnTo>
                    <a:pt x="52388" y="77309"/>
                  </a:lnTo>
                  <a:lnTo>
                    <a:pt x="53976" y="80908"/>
                  </a:lnTo>
                  <a:lnTo>
                    <a:pt x="55034" y="84101"/>
                  </a:lnTo>
                  <a:lnTo>
                    <a:pt x="55739" y="87023"/>
                  </a:lnTo>
                  <a:lnTo>
                    <a:pt x="57003" y="89766"/>
                  </a:lnTo>
                  <a:lnTo>
                    <a:pt x="58640" y="92387"/>
                  </a:lnTo>
                  <a:lnTo>
                    <a:pt x="60524" y="94929"/>
                  </a:lnTo>
                  <a:lnTo>
                    <a:pt x="62574" y="97417"/>
                  </a:lnTo>
                  <a:lnTo>
                    <a:pt x="64735" y="99870"/>
                  </a:lnTo>
                  <a:lnTo>
                    <a:pt x="66969" y="102298"/>
                  </a:lnTo>
                  <a:lnTo>
                    <a:pt x="68459" y="104711"/>
                  </a:lnTo>
                  <a:lnTo>
                    <a:pt x="69452" y="107114"/>
                  </a:lnTo>
                  <a:lnTo>
                    <a:pt x="70114" y="109509"/>
                  </a:lnTo>
                  <a:lnTo>
                    <a:pt x="71349" y="111899"/>
                  </a:lnTo>
                  <a:lnTo>
                    <a:pt x="72966" y="114287"/>
                  </a:lnTo>
                  <a:lnTo>
                    <a:pt x="74838" y="116673"/>
                  </a:lnTo>
                  <a:lnTo>
                    <a:pt x="76879" y="119057"/>
                  </a:lnTo>
                  <a:lnTo>
                    <a:pt x="79034" y="121440"/>
                  </a:lnTo>
                  <a:lnTo>
                    <a:pt x="81264" y="123822"/>
                  </a:lnTo>
                  <a:lnTo>
                    <a:pt x="83545" y="125410"/>
                  </a:lnTo>
                  <a:lnTo>
                    <a:pt x="85859" y="126469"/>
                  </a:lnTo>
                  <a:lnTo>
                    <a:pt x="92869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28"/>
            <p:cNvSpPr/>
            <p:nvPr/>
          </p:nvSpPr>
          <p:spPr>
            <a:xfrm>
              <a:off x="2093118" y="2757781"/>
              <a:ext cx="107158" cy="135438"/>
            </a:xfrm>
            <a:custGeom>
              <a:avLst/>
              <a:gdLst/>
              <a:ahLst/>
              <a:cxnLst/>
              <a:rect l="0" t="0" r="0" b="0"/>
              <a:pathLst>
                <a:path w="107158" h="135438">
                  <a:moveTo>
                    <a:pt x="107157" y="6850"/>
                  </a:moveTo>
                  <a:lnTo>
                    <a:pt x="103364" y="6850"/>
                  </a:lnTo>
                  <a:lnTo>
                    <a:pt x="102247" y="6056"/>
                  </a:lnTo>
                  <a:lnTo>
                    <a:pt x="101502" y="4733"/>
                  </a:lnTo>
                  <a:lnTo>
                    <a:pt x="100307" y="699"/>
                  </a:lnTo>
                  <a:lnTo>
                    <a:pt x="99415" y="368"/>
                  </a:lnTo>
                  <a:lnTo>
                    <a:pt x="96308" y="0"/>
                  </a:lnTo>
                  <a:lnTo>
                    <a:pt x="95161" y="696"/>
                  </a:lnTo>
                  <a:lnTo>
                    <a:pt x="94397" y="1954"/>
                  </a:lnTo>
                  <a:lnTo>
                    <a:pt x="93171" y="5883"/>
                  </a:lnTo>
                  <a:lnTo>
                    <a:pt x="90887" y="8537"/>
                  </a:lnTo>
                  <a:lnTo>
                    <a:pt x="89166" y="10356"/>
                  </a:lnTo>
                  <a:lnTo>
                    <a:pt x="88019" y="13156"/>
                  </a:lnTo>
                  <a:lnTo>
                    <a:pt x="87255" y="16610"/>
                  </a:lnTo>
                  <a:lnTo>
                    <a:pt x="86745" y="20500"/>
                  </a:lnTo>
                  <a:lnTo>
                    <a:pt x="84818" y="23888"/>
                  </a:lnTo>
                  <a:lnTo>
                    <a:pt x="81945" y="26940"/>
                  </a:lnTo>
                  <a:lnTo>
                    <a:pt x="78443" y="29768"/>
                  </a:lnTo>
                  <a:lnTo>
                    <a:pt x="74520" y="33241"/>
                  </a:lnTo>
                  <a:lnTo>
                    <a:pt x="65929" y="41333"/>
                  </a:lnTo>
                  <a:lnTo>
                    <a:pt x="62209" y="45714"/>
                  </a:lnTo>
                  <a:lnTo>
                    <a:pt x="58935" y="50222"/>
                  </a:lnTo>
                  <a:lnTo>
                    <a:pt x="55959" y="54814"/>
                  </a:lnTo>
                  <a:lnTo>
                    <a:pt x="52387" y="59464"/>
                  </a:lnTo>
                  <a:lnTo>
                    <a:pt x="48419" y="64151"/>
                  </a:lnTo>
                  <a:lnTo>
                    <a:pt x="44185" y="68863"/>
                  </a:lnTo>
                  <a:lnTo>
                    <a:pt x="35248" y="78332"/>
                  </a:lnTo>
                  <a:lnTo>
                    <a:pt x="30643" y="83080"/>
                  </a:lnTo>
                  <a:lnTo>
                    <a:pt x="26779" y="87832"/>
                  </a:lnTo>
                  <a:lnTo>
                    <a:pt x="23409" y="92588"/>
                  </a:lnTo>
                  <a:lnTo>
                    <a:pt x="20368" y="97346"/>
                  </a:lnTo>
                  <a:lnTo>
                    <a:pt x="17548" y="101312"/>
                  </a:lnTo>
                  <a:lnTo>
                    <a:pt x="14874" y="104750"/>
                  </a:lnTo>
                  <a:lnTo>
                    <a:pt x="12297" y="107835"/>
                  </a:lnTo>
                  <a:lnTo>
                    <a:pt x="10579" y="111479"/>
                  </a:lnTo>
                  <a:lnTo>
                    <a:pt x="9434" y="115497"/>
                  </a:lnTo>
                  <a:lnTo>
                    <a:pt x="7596" y="125766"/>
                  </a:lnTo>
                  <a:lnTo>
                    <a:pt x="5228" y="129287"/>
                  </a:lnTo>
                  <a:lnTo>
                    <a:pt x="0" y="135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29"/>
            <p:cNvSpPr/>
            <p:nvPr/>
          </p:nvSpPr>
          <p:spPr>
            <a:xfrm>
              <a:off x="2486025" y="2836068"/>
              <a:ext cx="185738" cy="7145"/>
            </a:xfrm>
            <a:custGeom>
              <a:avLst/>
              <a:gdLst/>
              <a:ahLst/>
              <a:cxnLst/>
              <a:rect l="0" t="0" r="0" b="0"/>
              <a:pathLst>
                <a:path w="185738" h="7145">
                  <a:moveTo>
                    <a:pt x="0" y="7144"/>
                  </a:moveTo>
                  <a:lnTo>
                    <a:pt x="16999" y="7144"/>
                  </a:lnTo>
                  <a:lnTo>
                    <a:pt x="19270" y="6350"/>
                  </a:lnTo>
                  <a:lnTo>
                    <a:pt x="21578" y="5027"/>
                  </a:lnTo>
                  <a:lnTo>
                    <a:pt x="23910" y="3352"/>
                  </a:lnTo>
                  <a:lnTo>
                    <a:pt x="27052" y="2234"/>
                  </a:lnTo>
                  <a:lnTo>
                    <a:pt x="30735" y="1490"/>
                  </a:lnTo>
                  <a:lnTo>
                    <a:pt x="34777" y="993"/>
                  </a:lnTo>
                  <a:lnTo>
                    <a:pt x="38266" y="662"/>
                  </a:lnTo>
                  <a:lnTo>
                    <a:pt x="41385" y="442"/>
                  </a:lnTo>
                  <a:lnTo>
                    <a:pt x="44259" y="294"/>
                  </a:lnTo>
                  <a:lnTo>
                    <a:pt x="53802" y="131"/>
                  </a:lnTo>
                  <a:lnTo>
                    <a:pt x="158132" y="0"/>
                  </a:lnTo>
                  <a:lnTo>
                    <a:pt x="161777" y="794"/>
                  </a:lnTo>
                  <a:lnTo>
                    <a:pt x="165795" y="2117"/>
                  </a:lnTo>
                  <a:lnTo>
                    <a:pt x="170061" y="3793"/>
                  </a:lnTo>
                  <a:lnTo>
                    <a:pt x="173699" y="4910"/>
                  </a:lnTo>
                  <a:lnTo>
                    <a:pt x="176918" y="5655"/>
                  </a:lnTo>
                  <a:lnTo>
                    <a:pt x="18573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30"/>
            <p:cNvSpPr/>
            <p:nvPr/>
          </p:nvSpPr>
          <p:spPr>
            <a:xfrm>
              <a:off x="2571750" y="2764718"/>
              <a:ext cx="35719" cy="171364"/>
            </a:xfrm>
            <a:custGeom>
              <a:avLst/>
              <a:gdLst/>
              <a:ahLst/>
              <a:cxnLst/>
              <a:rect l="0" t="0" r="0" b="0"/>
              <a:pathLst>
                <a:path w="35719" h="171364">
                  <a:moveTo>
                    <a:pt x="0" y="7057"/>
                  </a:moveTo>
                  <a:lnTo>
                    <a:pt x="0" y="0"/>
                  </a:lnTo>
                  <a:lnTo>
                    <a:pt x="0" y="16708"/>
                  </a:lnTo>
                  <a:lnTo>
                    <a:pt x="793" y="19047"/>
                  </a:lnTo>
                  <a:lnTo>
                    <a:pt x="2116" y="21400"/>
                  </a:lnTo>
                  <a:lnTo>
                    <a:pt x="3792" y="23763"/>
                  </a:lnTo>
                  <a:lnTo>
                    <a:pt x="5703" y="26925"/>
                  </a:lnTo>
                  <a:lnTo>
                    <a:pt x="7771" y="30621"/>
                  </a:lnTo>
                  <a:lnTo>
                    <a:pt x="9943" y="34672"/>
                  </a:lnTo>
                  <a:lnTo>
                    <a:pt x="11391" y="38961"/>
                  </a:lnTo>
                  <a:lnTo>
                    <a:pt x="12356" y="43407"/>
                  </a:lnTo>
                  <a:lnTo>
                    <a:pt x="13000" y="47959"/>
                  </a:lnTo>
                  <a:lnTo>
                    <a:pt x="14223" y="52581"/>
                  </a:lnTo>
                  <a:lnTo>
                    <a:pt x="15832" y="57250"/>
                  </a:lnTo>
                  <a:lnTo>
                    <a:pt x="17698" y="61950"/>
                  </a:lnTo>
                  <a:lnTo>
                    <a:pt x="18942" y="66671"/>
                  </a:lnTo>
                  <a:lnTo>
                    <a:pt x="19772" y="71406"/>
                  </a:lnTo>
                  <a:lnTo>
                    <a:pt x="20325" y="76150"/>
                  </a:lnTo>
                  <a:lnTo>
                    <a:pt x="21487" y="80900"/>
                  </a:lnTo>
                  <a:lnTo>
                    <a:pt x="23056" y="85654"/>
                  </a:lnTo>
                  <a:lnTo>
                    <a:pt x="24895" y="90411"/>
                  </a:lnTo>
                  <a:lnTo>
                    <a:pt x="26122" y="95170"/>
                  </a:lnTo>
                  <a:lnTo>
                    <a:pt x="26939" y="99930"/>
                  </a:lnTo>
                  <a:lnTo>
                    <a:pt x="27484" y="104691"/>
                  </a:lnTo>
                  <a:lnTo>
                    <a:pt x="27848" y="109453"/>
                  </a:lnTo>
                  <a:lnTo>
                    <a:pt x="28090" y="114214"/>
                  </a:lnTo>
                  <a:lnTo>
                    <a:pt x="28252" y="118976"/>
                  </a:lnTo>
                  <a:lnTo>
                    <a:pt x="29153" y="123739"/>
                  </a:lnTo>
                  <a:lnTo>
                    <a:pt x="30548" y="128501"/>
                  </a:lnTo>
                  <a:lnTo>
                    <a:pt x="32271" y="133263"/>
                  </a:lnTo>
                  <a:lnTo>
                    <a:pt x="33420" y="137232"/>
                  </a:lnTo>
                  <a:lnTo>
                    <a:pt x="34186" y="140671"/>
                  </a:lnTo>
                  <a:lnTo>
                    <a:pt x="34697" y="143758"/>
                  </a:lnTo>
                  <a:lnTo>
                    <a:pt x="35037" y="146610"/>
                  </a:lnTo>
                  <a:lnTo>
                    <a:pt x="35416" y="151895"/>
                  </a:lnTo>
                  <a:lnTo>
                    <a:pt x="35584" y="156890"/>
                  </a:lnTo>
                  <a:lnTo>
                    <a:pt x="35718" y="1713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31"/>
            <p:cNvSpPr/>
            <p:nvPr/>
          </p:nvSpPr>
          <p:spPr>
            <a:xfrm>
              <a:off x="2771775" y="2728912"/>
              <a:ext cx="14288" cy="192882"/>
            </a:xfrm>
            <a:custGeom>
              <a:avLst/>
              <a:gdLst/>
              <a:ahLst/>
              <a:cxnLst/>
              <a:rect l="0" t="0" r="0" b="0"/>
              <a:pathLst>
                <a:path w="14288" h="192882">
                  <a:moveTo>
                    <a:pt x="0" y="0"/>
                  </a:moveTo>
                  <a:lnTo>
                    <a:pt x="6150" y="6151"/>
                  </a:lnTo>
                  <a:lnTo>
                    <a:pt x="6481" y="7276"/>
                  </a:lnTo>
                  <a:lnTo>
                    <a:pt x="6849" y="10642"/>
                  </a:lnTo>
                  <a:lnTo>
                    <a:pt x="7012" y="14784"/>
                  </a:lnTo>
                  <a:lnTo>
                    <a:pt x="7085" y="20064"/>
                  </a:lnTo>
                  <a:lnTo>
                    <a:pt x="7136" y="40928"/>
                  </a:lnTo>
                  <a:lnTo>
                    <a:pt x="7932" y="45542"/>
                  </a:lnTo>
                  <a:lnTo>
                    <a:pt x="9257" y="50205"/>
                  </a:lnTo>
                  <a:lnTo>
                    <a:pt x="10933" y="54901"/>
                  </a:lnTo>
                  <a:lnTo>
                    <a:pt x="12051" y="59620"/>
                  </a:lnTo>
                  <a:lnTo>
                    <a:pt x="12796" y="64353"/>
                  </a:lnTo>
                  <a:lnTo>
                    <a:pt x="13293" y="69096"/>
                  </a:lnTo>
                  <a:lnTo>
                    <a:pt x="13625" y="73845"/>
                  </a:lnTo>
                  <a:lnTo>
                    <a:pt x="13846" y="78599"/>
                  </a:lnTo>
                  <a:lnTo>
                    <a:pt x="14091" y="88114"/>
                  </a:lnTo>
                  <a:lnTo>
                    <a:pt x="14287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32"/>
            <p:cNvSpPr/>
            <p:nvPr/>
          </p:nvSpPr>
          <p:spPr>
            <a:xfrm>
              <a:off x="2850356" y="2728912"/>
              <a:ext cx="214181" cy="171332"/>
            </a:xfrm>
            <a:custGeom>
              <a:avLst/>
              <a:gdLst/>
              <a:ahLst/>
              <a:cxnLst/>
              <a:rect l="0" t="0" r="0" b="0"/>
              <a:pathLst>
                <a:path w="214181" h="171332">
                  <a:moveTo>
                    <a:pt x="42862" y="7144"/>
                  </a:moveTo>
                  <a:lnTo>
                    <a:pt x="39070" y="3352"/>
                  </a:lnTo>
                  <a:lnTo>
                    <a:pt x="37159" y="2234"/>
                  </a:lnTo>
                  <a:lnTo>
                    <a:pt x="32265" y="662"/>
                  </a:lnTo>
                  <a:lnTo>
                    <a:pt x="32622" y="441"/>
                  </a:lnTo>
                  <a:lnTo>
                    <a:pt x="33654" y="294"/>
                  </a:lnTo>
                  <a:lnTo>
                    <a:pt x="33549" y="196"/>
                  </a:lnTo>
                  <a:lnTo>
                    <a:pt x="28646" y="2"/>
                  </a:lnTo>
                  <a:lnTo>
                    <a:pt x="28596" y="3793"/>
                  </a:lnTo>
                  <a:lnTo>
                    <a:pt x="28575" y="72445"/>
                  </a:lnTo>
                  <a:lnTo>
                    <a:pt x="29369" y="76871"/>
                  </a:lnTo>
                  <a:lnTo>
                    <a:pt x="30691" y="82204"/>
                  </a:lnTo>
                  <a:lnTo>
                    <a:pt x="32367" y="88140"/>
                  </a:lnTo>
                  <a:lnTo>
                    <a:pt x="33484" y="93685"/>
                  </a:lnTo>
                  <a:lnTo>
                    <a:pt x="34229" y="98969"/>
                  </a:lnTo>
                  <a:lnTo>
                    <a:pt x="34726" y="104079"/>
                  </a:lnTo>
                  <a:lnTo>
                    <a:pt x="35850" y="109074"/>
                  </a:lnTo>
                  <a:lnTo>
                    <a:pt x="37394" y="113991"/>
                  </a:lnTo>
                  <a:lnTo>
                    <a:pt x="39217" y="118856"/>
                  </a:lnTo>
                  <a:lnTo>
                    <a:pt x="40432" y="122894"/>
                  </a:lnTo>
                  <a:lnTo>
                    <a:pt x="41242" y="126379"/>
                  </a:lnTo>
                  <a:lnTo>
                    <a:pt x="41782" y="129497"/>
                  </a:lnTo>
                  <a:lnTo>
                    <a:pt x="42936" y="132369"/>
                  </a:lnTo>
                  <a:lnTo>
                    <a:pt x="46335" y="137676"/>
                  </a:lnTo>
                  <a:lnTo>
                    <a:pt x="48352" y="140997"/>
                  </a:lnTo>
                  <a:lnTo>
                    <a:pt x="50491" y="144798"/>
                  </a:lnTo>
                  <a:lnTo>
                    <a:pt x="52710" y="148919"/>
                  </a:lnTo>
                  <a:lnTo>
                    <a:pt x="54984" y="151667"/>
                  </a:lnTo>
                  <a:lnTo>
                    <a:pt x="57293" y="153499"/>
                  </a:lnTo>
                  <a:lnTo>
                    <a:pt x="66453" y="158194"/>
                  </a:lnTo>
                  <a:lnTo>
                    <a:pt x="70495" y="160231"/>
                  </a:lnTo>
                  <a:lnTo>
                    <a:pt x="77104" y="164612"/>
                  </a:lnTo>
                  <a:lnTo>
                    <a:pt x="79978" y="166891"/>
                  </a:lnTo>
                  <a:lnTo>
                    <a:pt x="83481" y="168411"/>
                  </a:lnTo>
                  <a:lnTo>
                    <a:pt x="87404" y="169424"/>
                  </a:lnTo>
                  <a:lnTo>
                    <a:pt x="91607" y="170100"/>
                  </a:lnTo>
                  <a:lnTo>
                    <a:pt x="95202" y="170550"/>
                  </a:lnTo>
                  <a:lnTo>
                    <a:pt x="101314" y="171050"/>
                  </a:lnTo>
                  <a:lnTo>
                    <a:pt x="104849" y="171183"/>
                  </a:lnTo>
                  <a:lnTo>
                    <a:pt x="113010" y="171331"/>
                  </a:lnTo>
                  <a:lnTo>
                    <a:pt x="117408" y="170577"/>
                  </a:lnTo>
                  <a:lnTo>
                    <a:pt x="121929" y="169281"/>
                  </a:lnTo>
                  <a:lnTo>
                    <a:pt x="126529" y="167622"/>
                  </a:lnTo>
                  <a:lnTo>
                    <a:pt x="131184" y="165723"/>
                  </a:lnTo>
                  <a:lnTo>
                    <a:pt x="135875" y="163664"/>
                  </a:lnTo>
                  <a:lnTo>
                    <a:pt x="140589" y="161497"/>
                  </a:lnTo>
                  <a:lnTo>
                    <a:pt x="145320" y="158464"/>
                  </a:lnTo>
                  <a:lnTo>
                    <a:pt x="150061" y="154855"/>
                  </a:lnTo>
                  <a:lnTo>
                    <a:pt x="154809" y="150862"/>
                  </a:lnTo>
                  <a:lnTo>
                    <a:pt x="159562" y="147406"/>
                  </a:lnTo>
                  <a:lnTo>
                    <a:pt x="164319" y="144308"/>
                  </a:lnTo>
                  <a:lnTo>
                    <a:pt x="169077" y="141449"/>
                  </a:lnTo>
                  <a:lnTo>
                    <a:pt x="173043" y="137956"/>
                  </a:lnTo>
                  <a:lnTo>
                    <a:pt x="176480" y="134039"/>
                  </a:lnTo>
                  <a:lnTo>
                    <a:pt x="179566" y="129841"/>
                  </a:lnTo>
                  <a:lnTo>
                    <a:pt x="183211" y="125454"/>
                  </a:lnTo>
                  <a:lnTo>
                    <a:pt x="187228" y="120943"/>
                  </a:lnTo>
                  <a:lnTo>
                    <a:pt x="195131" y="112490"/>
                  </a:lnTo>
                  <a:lnTo>
                    <a:pt x="201289" y="106087"/>
                  </a:lnTo>
                  <a:lnTo>
                    <a:pt x="204043" y="102475"/>
                  </a:lnTo>
                  <a:lnTo>
                    <a:pt x="206672" y="98479"/>
                  </a:lnTo>
                  <a:lnTo>
                    <a:pt x="209219" y="94228"/>
                  </a:lnTo>
                  <a:lnTo>
                    <a:pt x="210917" y="89806"/>
                  </a:lnTo>
                  <a:lnTo>
                    <a:pt x="212049" y="85271"/>
                  </a:lnTo>
                  <a:lnTo>
                    <a:pt x="212803" y="80660"/>
                  </a:lnTo>
                  <a:lnTo>
                    <a:pt x="213306" y="76792"/>
                  </a:lnTo>
                  <a:lnTo>
                    <a:pt x="213642" y="73420"/>
                  </a:lnTo>
                  <a:lnTo>
                    <a:pt x="213865" y="70377"/>
                  </a:lnTo>
                  <a:lnTo>
                    <a:pt x="214014" y="66762"/>
                  </a:lnTo>
                  <a:lnTo>
                    <a:pt x="214180" y="58512"/>
                  </a:lnTo>
                  <a:lnTo>
                    <a:pt x="213430" y="54883"/>
                  </a:lnTo>
                  <a:lnTo>
                    <a:pt x="212137" y="51670"/>
                  </a:lnTo>
                  <a:lnTo>
                    <a:pt x="210481" y="48734"/>
                  </a:lnTo>
                  <a:lnTo>
                    <a:pt x="206524" y="41239"/>
                  </a:lnTo>
                  <a:lnTo>
                    <a:pt x="204357" y="37018"/>
                  </a:lnTo>
                  <a:lnTo>
                    <a:pt x="202120" y="33410"/>
                  </a:lnTo>
                  <a:lnTo>
                    <a:pt x="199834" y="30211"/>
                  </a:lnTo>
                  <a:lnTo>
                    <a:pt x="197516" y="27284"/>
                  </a:lnTo>
                  <a:lnTo>
                    <a:pt x="194384" y="24539"/>
                  </a:lnTo>
                  <a:lnTo>
                    <a:pt x="190708" y="21916"/>
                  </a:lnTo>
                  <a:lnTo>
                    <a:pt x="186670" y="19373"/>
                  </a:lnTo>
                  <a:lnTo>
                    <a:pt x="182390" y="17678"/>
                  </a:lnTo>
                  <a:lnTo>
                    <a:pt x="177950" y="16548"/>
                  </a:lnTo>
                  <a:lnTo>
                    <a:pt x="173402" y="15794"/>
                  </a:lnTo>
                  <a:lnTo>
                    <a:pt x="168782" y="14498"/>
                  </a:lnTo>
                  <a:lnTo>
                    <a:pt x="164115" y="12840"/>
                  </a:lnTo>
                  <a:lnTo>
                    <a:pt x="159416" y="10942"/>
                  </a:lnTo>
                  <a:lnTo>
                    <a:pt x="153903" y="9676"/>
                  </a:lnTo>
                  <a:lnTo>
                    <a:pt x="147845" y="8832"/>
                  </a:lnTo>
                  <a:lnTo>
                    <a:pt x="141426" y="8269"/>
                  </a:lnTo>
                  <a:lnTo>
                    <a:pt x="134765" y="7100"/>
                  </a:lnTo>
                  <a:lnTo>
                    <a:pt x="127943" y="5527"/>
                  </a:lnTo>
                  <a:lnTo>
                    <a:pt x="121014" y="3685"/>
                  </a:lnTo>
                  <a:lnTo>
                    <a:pt x="114014" y="2456"/>
                  </a:lnTo>
                  <a:lnTo>
                    <a:pt x="106965" y="1638"/>
                  </a:lnTo>
                  <a:lnTo>
                    <a:pt x="99885" y="1092"/>
                  </a:lnTo>
                  <a:lnTo>
                    <a:pt x="93577" y="728"/>
                  </a:lnTo>
                  <a:lnTo>
                    <a:pt x="82336" y="324"/>
                  </a:lnTo>
                  <a:lnTo>
                    <a:pt x="57274" y="64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33"/>
            <p:cNvSpPr/>
            <p:nvPr/>
          </p:nvSpPr>
          <p:spPr>
            <a:xfrm>
              <a:off x="242887" y="3093243"/>
              <a:ext cx="592932" cy="92870"/>
            </a:xfrm>
            <a:custGeom>
              <a:avLst/>
              <a:gdLst/>
              <a:ahLst/>
              <a:cxnLst/>
              <a:rect l="0" t="0" r="0" b="0"/>
              <a:pathLst>
                <a:path w="592932" h="92870">
                  <a:moveTo>
                    <a:pt x="0" y="92869"/>
                  </a:moveTo>
                  <a:lnTo>
                    <a:pt x="30086" y="92869"/>
                  </a:lnTo>
                  <a:lnTo>
                    <a:pt x="32758" y="92075"/>
                  </a:lnTo>
                  <a:lnTo>
                    <a:pt x="35332" y="90752"/>
                  </a:lnTo>
                  <a:lnTo>
                    <a:pt x="41375" y="86718"/>
                  </a:lnTo>
                  <a:lnTo>
                    <a:pt x="53181" y="85128"/>
                  </a:lnTo>
                  <a:lnTo>
                    <a:pt x="56092" y="83739"/>
                  </a:lnTo>
                  <a:lnTo>
                    <a:pt x="58826" y="82020"/>
                  </a:lnTo>
                  <a:lnTo>
                    <a:pt x="63980" y="80110"/>
                  </a:lnTo>
                  <a:lnTo>
                    <a:pt x="73757" y="78883"/>
                  </a:lnTo>
                  <a:lnTo>
                    <a:pt x="84737" y="78671"/>
                  </a:lnTo>
                  <a:lnTo>
                    <a:pt x="88241" y="77847"/>
                  </a:lnTo>
                  <a:lnTo>
                    <a:pt x="91371" y="76504"/>
                  </a:lnTo>
                  <a:lnTo>
                    <a:pt x="94252" y="74816"/>
                  </a:lnTo>
                  <a:lnTo>
                    <a:pt x="101685" y="72939"/>
                  </a:lnTo>
                  <a:lnTo>
                    <a:pt x="119393" y="71734"/>
                  </a:lnTo>
                  <a:lnTo>
                    <a:pt x="128734" y="69453"/>
                  </a:lnTo>
                  <a:lnTo>
                    <a:pt x="133448" y="67733"/>
                  </a:lnTo>
                  <a:lnTo>
                    <a:pt x="138178" y="65793"/>
                  </a:lnTo>
                  <a:lnTo>
                    <a:pt x="142919" y="63706"/>
                  </a:lnTo>
                  <a:lnTo>
                    <a:pt x="147667" y="61521"/>
                  </a:lnTo>
                  <a:lnTo>
                    <a:pt x="157175" y="59093"/>
                  </a:lnTo>
                  <a:lnTo>
                    <a:pt x="171454" y="57726"/>
                  </a:lnTo>
                  <a:lnTo>
                    <a:pt x="176215" y="57534"/>
                  </a:lnTo>
                  <a:lnTo>
                    <a:pt x="185739" y="55204"/>
                  </a:lnTo>
                  <a:lnTo>
                    <a:pt x="196057" y="52316"/>
                  </a:lnTo>
                  <a:lnTo>
                    <a:pt x="208580" y="51033"/>
                  </a:lnTo>
                  <a:lnTo>
                    <a:pt x="222084" y="48346"/>
                  </a:lnTo>
                  <a:lnTo>
                    <a:pt x="229018" y="46518"/>
                  </a:lnTo>
                  <a:lnTo>
                    <a:pt x="243073" y="44488"/>
                  </a:lnTo>
                  <a:lnTo>
                    <a:pt x="257258" y="43585"/>
                  </a:lnTo>
                  <a:lnTo>
                    <a:pt x="271499" y="43184"/>
                  </a:lnTo>
                  <a:lnTo>
                    <a:pt x="283650" y="40889"/>
                  </a:lnTo>
                  <a:lnTo>
                    <a:pt x="295929" y="38017"/>
                  </a:lnTo>
                  <a:lnTo>
                    <a:pt x="311970" y="36740"/>
                  </a:lnTo>
                  <a:lnTo>
                    <a:pt x="327566" y="36173"/>
                  </a:lnTo>
                  <a:lnTo>
                    <a:pt x="342435" y="35127"/>
                  </a:lnTo>
                  <a:lnTo>
                    <a:pt x="349734" y="33737"/>
                  </a:lnTo>
                  <a:lnTo>
                    <a:pt x="364193" y="30869"/>
                  </a:lnTo>
                  <a:lnTo>
                    <a:pt x="378558" y="29595"/>
                  </a:lnTo>
                  <a:lnTo>
                    <a:pt x="392879" y="29029"/>
                  </a:lnTo>
                  <a:lnTo>
                    <a:pt x="407182" y="27983"/>
                  </a:lnTo>
                  <a:lnTo>
                    <a:pt x="414329" y="26593"/>
                  </a:lnTo>
                  <a:lnTo>
                    <a:pt x="428621" y="23725"/>
                  </a:lnTo>
                  <a:lnTo>
                    <a:pt x="442911" y="22451"/>
                  </a:lnTo>
                  <a:lnTo>
                    <a:pt x="457199" y="21885"/>
                  </a:lnTo>
                  <a:lnTo>
                    <a:pt x="471487" y="20839"/>
                  </a:lnTo>
                  <a:lnTo>
                    <a:pt x="478631" y="19449"/>
                  </a:lnTo>
                  <a:lnTo>
                    <a:pt x="492125" y="16582"/>
                  </a:lnTo>
                  <a:lnTo>
                    <a:pt x="508647" y="14968"/>
                  </a:lnTo>
                  <a:lnTo>
                    <a:pt x="523596" y="13695"/>
                  </a:lnTo>
                  <a:lnTo>
                    <a:pt x="528452" y="12305"/>
                  </a:lnTo>
                  <a:lnTo>
                    <a:pt x="538080" y="9438"/>
                  </a:lnTo>
                  <a:lnTo>
                    <a:pt x="555080" y="7597"/>
                  </a:lnTo>
                  <a:lnTo>
                    <a:pt x="570109" y="7233"/>
                  </a:lnTo>
                  <a:lnTo>
                    <a:pt x="572954" y="6410"/>
                  </a:lnTo>
                  <a:lnTo>
                    <a:pt x="574850" y="5067"/>
                  </a:lnTo>
                  <a:lnTo>
                    <a:pt x="576115" y="3378"/>
                  </a:lnTo>
                  <a:lnTo>
                    <a:pt x="577752" y="2252"/>
                  </a:lnTo>
                  <a:lnTo>
                    <a:pt x="581687" y="1001"/>
                  </a:lnTo>
                  <a:lnTo>
                    <a:pt x="5929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34"/>
            <p:cNvSpPr/>
            <p:nvPr/>
          </p:nvSpPr>
          <p:spPr>
            <a:xfrm>
              <a:off x="328622" y="3250816"/>
              <a:ext cx="314316" cy="235335"/>
            </a:xfrm>
            <a:custGeom>
              <a:avLst/>
              <a:gdLst/>
              <a:ahLst/>
              <a:cxnLst/>
              <a:rect l="0" t="0" r="0" b="0"/>
              <a:pathLst>
                <a:path w="314316" h="235335">
                  <a:moveTo>
                    <a:pt x="64284" y="49596"/>
                  </a:moveTo>
                  <a:lnTo>
                    <a:pt x="42948" y="49596"/>
                  </a:lnTo>
                  <a:lnTo>
                    <a:pt x="42861" y="43445"/>
                  </a:lnTo>
                  <a:lnTo>
                    <a:pt x="43652" y="43114"/>
                  </a:lnTo>
                  <a:lnTo>
                    <a:pt x="46647" y="42746"/>
                  </a:lnTo>
                  <a:lnTo>
                    <a:pt x="47764" y="41855"/>
                  </a:lnTo>
                  <a:lnTo>
                    <a:pt x="48508" y="40466"/>
                  </a:lnTo>
                  <a:lnTo>
                    <a:pt x="49004" y="38747"/>
                  </a:lnTo>
                  <a:lnTo>
                    <a:pt x="51672" y="34720"/>
                  </a:lnTo>
                  <a:lnTo>
                    <a:pt x="57636" y="27991"/>
                  </a:lnTo>
                  <a:lnTo>
                    <a:pt x="59852" y="25667"/>
                  </a:lnTo>
                  <a:lnTo>
                    <a:pt x="62123" y="24118"/>
                  </a:lnTo>
                  <a:lnTo>
                    <a:pt x="69112" y="21145"/>
                  </a:lnTo>
                  <a:lnTo>
                    <a:pt x="76209" y="15590"/>
                  </a:lnTo>
                  <a:lnTo>
                    <a:pt x="84133" y="8917"/>
                  </a:lnTo>
                  <a:lnTo>
                    <a:pt x="91891" y="4264"/>
                  </a:lnTo>
                  <a:lnTo>
                    <a:pt x="98514" y="1668"/>
                  </a:lnTo>
                  <a:lnTo>
                    <a:pt x="106705" y="205"/>
                  </a:lnTo>
                  <a:lnTo>
                    <a:pt x="109234" y="0"/>
                  </a:lnTo>
                  <a:lnTo>
                    <a:pt x="111713" y="657"/>
                  </a:lnTo>
                  <a:lnTo>
                    <a:pt x="118994" y="4581"/>
                  </a:lnTo>
                  <a:lnTo>
                    <a:pt x="126179" y="6889"/>
                  </a:lnTo>
                  <a:lnTo>
                    <a:pt x="133335" y="11454"/>
                  </a:lnTo>
                  <a:lnTo>
                    <a:pt x="138100" y="12800"/>
                  </a:lnTo>
                  <a:lnTo>
                    <a:pt x="139688" y="13953"/>
                  </a:lnTo>
                  <a:lnTo>
                    <a:pt x="140747" y="15516"/>
                  </a:lnTo>
                  <a:lnTo>
                    <a:pt x="141924" y="19368"/>
                  </a:lnTo>
                  <a:lnTo>
                    <a:pt x="142447" y="23726"/>
                  </a:lnTo>
                  <a:lnTo>
                    <a:pt x="143380" y="25999"/>
                  </a:lnTo>
                  <a:lnTo>
                    <a:pt x="147692" y="32991"/>
                  </a:lnTo>
                  <a:lnTo>
                    <a:pt x="148979" y="37718"/>
                  </a:lnTo>
                  <a:lnTo>
                    <a:pt x="149704" y="44842"/>
                  </a:lnTo>
                  <a:lnTo>
                    <a:pt x="150599" y="47221"/>
                  </a:lnTo>
                  <a:lnTo>
                    <a:pt x="153711" y="51980"/>
                  </a:lnTo>
                  <a:lnTo>
                    <a:pt x="154064" y="55154"/>
                  </a:lnTo>
                  <a:lnTo>
                    <a:pt x="153506" y="58858"/>
                  </a:lnTo>
                  <a:lnTo>
                    <a:pt x="152340" y="62914"/>
                  </a:lnTo>
                  <a:lnTo>
                    <a:pt x="148928" y="69538"/>
                  </a:lnTo>
                  <a:lnTo>
                    <a:pt x="144766" y="75922"/>
                  </a:lnTo>
                  <a:lnTo>
                    <a:pt x="142545" y="79846"/>
                  </a:lnTo>
                  <a:lnTo>
                    <a:pt x="140270" y="84050"/>
                  </a:lnTo>
                  <a:lnTo>
                    <a:pt x="135626" y="90838"/>
                  </a:lnTo>
                  <a:lnTo>
                    <a:pt x="133277" y="93760"/>
                  </a:lnTo>
                  <a:lnTo>
                    <a:pt x="131710" y="97295"/>
                  </a:lnTo>
                  <a:lnTo>
                    <a:pt x="130666" y="101239"/>
                  </a:lnTo>
                  <a:lnTo>
                    <a:pt x="129970" y="105456"/>
                  </a:lnTo>
                  <a:lnTo>
                    <a:pt x="127080" y="112258"/>
                  </a:lnTo>
                  <a:lnTo>
                    <a:pt x="122356" y="118721"/>
                  </a:lnTo>
                  <a:lnTo>
                    <a:pt x="118873" y="122667"/>
                  </a:lnTo>
                  <a:lnTo>
                    <a:pt x="111565" y="130491"/>
                  </a:lnTo>
                  <a:lnTo>
                    <a:pt x="100405" y="141981"/>
                  </a:lnTo>
                  <a:lnTo>
                    <a:pt x="90557" y="151894"/>
                  </a:lnTo>
                  <a:lnTo>
                    <a:pt x="83634" y="156710"/>
                  </a:lnTo>
                  <a:lnTo>
                    <a:pt x="76059" y="161496"/>
                  </a:lnTo>
                  <a:lnTo>
                    <a:pt x="67332" y="168653"/>
                  </a:lnTo>
                  <a:lnTo>
                    <a:pt x="59719" y="175801"/>
                  </a:lnTo>
                  <a:lnTo>
                    <a:pt x="51642" y="182946"/>
                  </a:lnTo>
                  <a:lnTo>
                    <a:pt x="43849" y="187709"/>
                  </a:lnTo>
                  <a:lnTo>
                    <a:pt x="41135" y="190089"/>
                  </a:lnTo>
                  <a:lnTo>
                    <a:pt x="39326" y="192471"/>
                  </a:lnTo>
                  <a:lnTo>
                    <a:pt x="36523" y="197234"/>
                  </a:lnTo>
                  <a:lnTo>
                    <a:pt x="32631" y="201996"/>
                  </a:lnTo>
                  <a:lnTo>
                    <a:pt x="30482" y="203584"/>
                  </a:lnTo>
                  <a:lnTo>
                    <a:pt x="25977" y="205348"/>
                  </a:lnTo>
                  <a:lnTo>
                    <a:pt x="24459" y="206612"/>
                  </a:lnTo>
                  <a:lnTo>
                    <a:pt x="23446" y="208248"/>
                  </a:lnTo>
                  <a:lnTo>
                    <a:pt x="22771" y="210133"/>
                  </a:lnTo>
                  <a:lnTo>
                    <a:pt x="19905" y="214343"/>
                  </a:lnTo>
                  <a:lnTo>
                    <a:pt x="15389" y="219722"/>
                  </a:lnTo>
                  <a:lnTo>
                    <a:pt x="14225" y="220163"/>
                  </a:lnTo>
                  <a:lnTo>
                    <a:pt x="10814" y="220654"/>
                  </a:lnTo>
                  <a:lnTo>
                    <a:pt x="8794" y="221579"/>
                  </a:lnTo>
                  <a:lnTo>
                    <a:pt x="106" y="228099"/>
                  </a:lnTo>
                  <a:lnTo>
                    <a:pt x="0" y="234332"/>
                  </a:lnTo>
                  <a:lnTo>
                    <a:pt x="791" y="234666"/>
                  </a:lnTo>
                  <a:lnTo>
                    <a:pt x="9934" y="235246"/>
                  </a:lnTo>
                  <a:lnTo>
                    <a:pt x="59057" y="235334"/>
                  </a:lnTo>
                  <a:lnTo>
                    <a:pt x="65562" y="234540"/>
                  </a:lnTo>
                  <a:lnTo>
                    <a:pt x="72279" y="233217"/>
                  </a:lnTo>
                  <a:lnTo>
                    <a:pt x="79139" y="231541"/>
                  </a:lnTo>
                  <a:lnTo>
                    <a:pt x="86094" y="230424"/>
                  </a:lnTo>
                  <a:lnTo>
                    <a:pt x="93111" y="229679"/>
                  </a:lnTo>
                  <a:lnTo>
                    <a:pt x="100171" y="229183"/>
                  </a:lnTo>
                  <a:lnTo>
                    <a:pt x="107258" y="228058"/>
                  </a:lnTo>
                  <a:lnTo>
                    <a:pt x="114365" y="226515"/>
                  </a:lnTo>
                  <a:lnTo>
                    <a:pt x="121484" y="224692"/>
                  </a:lnTo>
                  <a:lnTo>
                    <a:pt x="127817" y="223476"/>
                  </a:lnTo>
                  <a:lnTo>
                    <a:pt x="133627" y="222666"/>
                  </a:lnTo>
                  <a:lnTo>
                    <a:pt x="139087" y="222127"/>
                  </a:lnTo>
                  <a:lnTo>
                    <a:pt x="145109" y="220972"/>
                  </a:lnTo>
                  <a:lnTo>
                    <a:pt x="151505" y="219410"/>
                  </a:lnTo>
                  <a:lnTo>
                    <a:pt x="158150" y="217574"/>
                  </a:lnTo>
                  <a:lnTo>
                    <a:pt x="164961" y="216350"/>
                  </a:lnTo>
                  <a:lnTo>
                    <a:pt x="171883" y="215534"/>
                  </a:lnTo>
                  <a:lnTo>
                    <a:pt x="178879" y="214990"/>
                  </a:lnTo>
                  <a:lnTo>
                    <a:pt x="185131" y="214627"/>
                  </a:lnTo>
                  <a:lnTo>
                    <a:pt x="196310" y="214224"/>
                  </a:lnTo>
                  <a:lnTo>
                    <a:pt x="202308" y="213323"/>
                  </a:lnTo>
                  <a:lnTo>
                    <a:pt x="208687" y="211929"/>
                  </a:lnTo>
                  <a:lnTo>
                    <a:pt x="215321" y="210205"/>
                  </a:lnTo>
                  <a:lnTo>
                    <a:pt x="222126" y="209056"/>
                  </a:lnTo>
                  <a:lnTo>
                    <a:pt x="229043" y="208291"/>
                  </a:lnTo>
                  <a:lnTo>
                    <a:pt x="236036" y="207780"/>
                  </a:lnTo>
                  <a:lnTo>
                    <a:pt x="243079" y="206646"/>
                  </a:lnTo>
                  <a:lnTo>
                    <a:pt x="250155" y="205096"/>
                  </a:lnTo>
                  <a:lnTo>
                    <a:pt x="257254" y="203269"/>
                  </a:lnTo>
                  <a:lnTo>
                    <a:pt x="263575" y="201257"/>
                  </a:lnTo>
                  <a:lnTo>
                    <a:pt x="269376" y="199122"/>
                  </a:lnTo>
                  <a:lnTo>
                    <a:pt x="274830" y="196905"/>
                  </a:lnTo>
                  <a:lnTo>
                    <a:pt x="280848" y="194633"/>
                  </a:lnTo>
                  <a:lnTo>
                    <a:pt x="293885" y="189992"/>
                  </a:lnTo>
                  <a:lnTo>
                    <a:pt x="303383" y="187400"/>
                  </a:lnTo>
                  <a:lnTo>
                    <a:pt x="314315" y="1853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35"/>
            <p:cNvSpPr/>
            <p:nvPr/>
          </p:nvSpPr>
          <p:spPr>
            <a:xfrm>
              <a:off x="1614495" y="2978943"/>
              <a:ext cx="457193" cy="41845"/>
            </a:xfrm>
            <a:custGeom>
              <a:avLst/>
              <a:gdLst/>
              <a:ahLst/>
              <a:cxnLst/>
              <a:rect l="0" t="0" r="0" b="0"/>
              <a:pathLst>
                <a:path w="457193" h="41845">
                  <a:moveTo>
                    <a:pt x="14280" y="35719"/>
                  </a:moveTo>
                  <a:lnTo>
                    <a:pt x="7430" y="28870"/>
                  </a:lnTo>
                  <a:lnTo>
                    <a:pt x="0" y="28575"/>
                  </a:lnTo>
                  <a:lnTo>
                    <a:pt x="6143" y="34726"/>
                  </a:lnTo>
                  <a:lnTo>
                    <a:pt x="8811" y="35278"/>
                  </a:lnTo>
                  <a:lnTo>
                    <a:pt x="10634" y="35425"/>
                  </a:lnTo>
                  <a:lnTo>
                    <a:pt x="13437" y="36317"/>
                  </a:lnTo>
                  <a:lnTo>
                    <a:pt x="16893" y="37705"/>
                  </a:lnTo>
                  <a:lnTo>
                    <a:pt x="20784" y="39424"/>
                  </a:lnTo>
                  <a:lnTo>
                    <a:pt x="24172" y="40570"/>
                  </a:lnTo>
                  <a:lnTo>
                    <a:pt x="30053" y="41844"/>
                  </a:lnTo>
                  <a:lnTo>
                    <a:pt x="33527" y="41390"/>
                  </a:lnTo>
                  <a:lnTo>
                    <a:pt x="37430" y="40293"/>
                  </a:lnTo>
                  <a:lnTo>
                    <a:pt x="41619" y="38768"/>
                  </a:lnTo>
                  <a:lnTo>
                    <a:pt x="46000" y="37752"/>
                  </a:lnTo>
                  <a:lnTo>
                    <a:pt x="55100" y="36623"/>
                  </a:lnTo>
                  <a:lnTo>
                    <a:pt x="66553" y="36121"/>
                  </a:lnTo>
                  <a:lnTo>
                    <a:pt x="79581" y="35104"/>
                  </a:lnTo>
                  <a:lnTo>
                    <a:pt x="86389" y="33721"/>
                  </a:lnTo>
                  <a:lnTo>
                    <a:pt x="93309" y="32006"/>
                  </a:lnTo>
                  <a:lnTo>
                    <a:pt x="101097" y="30862"/>
                  </a:lnTo>
                  <a:lnTo>
                    <a:pt x="109464" y="30100"/>
                  </a:lnTo>
                  <a:lnTo>
                    <a:pt x="118217" y="29592"/>
                  </a:lnTo>
                  <a:lnTo>
                    <a:pt x="126434" y="28459"/>
                  </a:lnTo>
                  <a:lnTo>
                    <a:pt x="134293" y="26910"/>
                  </a:lnTo>
                  <a:lnTo>
                    <a:pt x="141913" y="25084"/>
                  </a:lnTo>
                  <a:lnTo>
                    <a:pt x="150962" y="23866"/>
                  </a:lnTo>
                  <a:lnTo>
                    <a:pt x="160964" y="23055"/>
                  </a:lnTo>
                  <a:lnTo>
                    <a:pt x="171600" y="22514"/>
                  </a:lnTo>
                  <a:lnTo>
                    <a:pt x="181866" y="21359"/>
                  </a:lnTo>
                  <a:lnTo>
                    <a:pt x="191885" y="19796"/>
                  </a:lnTo>
                  <a:lnTo>
                    <a:pt x="201740" y="17960"/>
                  </a:lnTo>
                  <a:lnTo>
                    <a:pt x="210690" y="15942"/>
                  </a:lnTo>
                  <a:lnTo>
                    <a:pt x="219039" y="13803"/>
                  </a:lnTo>
                  <a:lnTo>
                    <a:pt x="226986" y="11584"/>
                  </a:lnTo>
                  <a:lnTo>
                    <a:pt x="236252" y="10104"/>
                  </a:lnTo>
                  <a:lnTo>
                    <a:pt x="246399" y="9117"/>
                  </a:lnTo>
                  <a:lnTo>
                    <a:pt x="257132" y="8459"/>
                  </a:lnTo>
                  <a:lnTo>
                    <a:pt x="275408" y="7729"/>
                  </a:lnTo>
                  <a:lnTo>
                    <a:pt x="283615" y="7534"/>
                  </a:lnTo>
                  <a:lnTo>
                    <a:pt x="292262" y="6610"/>
                  </a:lnTo>
                  <a:lnTo>
                    <a:pt x="301201" y="5201"/>
                  </a:lnTo>
                  <a:lnTo>
                    <a:pt x="310335" y="3467"/>
                  </a:lnTo>
                  <a:lnTo>
                    <a:pt x="318806" y="2312"/>
                  </a:lnTo>
                  <a:lnTo>
                    <a:pt x="326835" y="1541"/>
                  </a:lnTo>
                  <a:lnTo>
                    <a:pt x="334569" y="1028"/>
                  </a:lnTo>
                  <a:lnTo>
                    <a:pt x="342899" y="685"/>
                  </a:lnTo>
                  <a:lnTo>
                    <a:pt x="368206" y="203"/>
                  </a:lnTo>
                  <a:lnTo>
                    <a:pt x="45719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36"/>
            <p:cNvSpPr/>
            <p:nvPr/>
          </p:nvSpPr>
          <p:spPr>
            <a:xfrm>
              <a:off x="1779049" y="3115119"/>
              <a:ext cx="414083" cy="199580"/>
            </a:xfrm>
            <a:custGeom>
              <a:avLst/>
              <a:gdLst/>
              <a:ahLst/>
              <a:cxnLst/>
              <a:rect l="0" t="0" r="0" b="0"/>
              <a:pathLst>
                <a:path w="414083" h="199580">
                  <a:moveTo>
                    <a:pt x="35463" y="13843"/>
                  </a:moveTo>
                  <a:lnTo>
                    <a:pt x="35463" y="10051"/>
                  </a:lnTo>
                  <a:lnTo>
                    <a:pt x="36257" y="8934"/>
                  </a:lnTo>
                  <a:lnTo>
                    <a:pt x="37580" y="8189"/>
                  </a:lnTo>
                  <a:lnTo>
                    <a:pt x="41614" y="6994"/>
                  </a:lnTo>
                  <a:lnTo>
                    <a:pt x="49897" y="6787"/>
                  </a:lnTo>
                  <a:lnTo>
                    <a:pt x="53023" y="5964"/>
                  </a:lnTo>
                  <a:lnTo>
                    <a:pt x="62009" y="1807"/>
                  </a:lnTo>
                  <a:lnTo>
                    <a:pt x="70015" y="556"/>
                  </a:lnTo>
                  <a:lnTo>
                    <a:pt x="80982" y="0"/>
                  </a:lnTo>
                  <a:lnTo>
                    <a:pt x="93000" y="547"/>
                  </a:lnTo>
                  <a:lnTo>
                    <a:pt x="103633" y="3436"/>
                  </a:lnTo>
                  <a:lnTo>
                    <a:pt x="111534" y="7365"/>
                  </a:lnTo>
                  <a:lnTo>
                    <a:pt x="119278" y="11758"/>
                  </a:lnTo>
                  <a:lnTo>
                    <a:pt x="130658" y="16356"/>
                  </a:lnTo>
                  <a:lnTo>
                    <a:pt x="139420" y="21045"/>
                  </a:lnTo>
                  <a:lnTo>
                    <a:pt x="146753" y="25775"/>
                  </a:lnTo>
                  <a:lnTo>
                    <a:pt x="155305" y="30523"/>
                  </a:lnTo>
                  <a:lnTo>
                    <a:pt x="162280" y="35279"/>
                  </a:lnTo>
                  <a:lnTo>
                    <a:pt x="165252" y="37659"/>
                  </a:lnTo>
                  <a:lnTo>
                    <a:pt x="168026" y="40833"/>
                  </a:lnTo>
                  <a:lnTo>
                    <a:pt x="170670" y="44536"/>
                  </a:lnTo>
                  <a:lnTo>
                    <a:pt x="173226" y="48592"/>
                  </a:lnTo>
                  <a:lnTo>
                    <a:pt x="174930" y="52884"/>
                  </a:lnTo>
                  <a:lnTo>
                    <a:pt x="176066" y="57333"/>
                  </a:lnTo>
                  <a:lnTo>
                    <a:pt x="176823" y="61886"/>
                  </a:lnTo>
                  <a:lnTo>
                    <a:pt x="176534" y="65716"/>
                  </a:lnTo>
                  <a:lnTo>
                    <a:pt x="175548" y="69062"/>
                  </a:lnTo>
                  <a:lnTo>
                    <a:pt x="174097" y="72087"/>
                  </a:lnTo>
                  <a:lnTo>
                    <a:pt x="173129" y="75691"/>
                  </a:lnTo>
                  <a:lnTo>
                    <a:pt x="172484" y="79681"/>
                  </a:lnTo>
                  <a:lnTo>
                    <a:pt x="172054" y="83929"/>
                  </a:lnTo>
                  <a:lnTo>
                    <a:pt x="170974" y="88348"/>
                  </a:lnTo>
                  <a:lnTo>
                    <a:pt x="169460" y="92882"/>
                  </a:lnTo>
                  <a:lnTo>
                    <a:pt x="167657" y="97492"/>
                  </a:lnTo>
                  <a:lnTo>
                    <a:pt x="164867" y="101359"/>
                  </a:lnTo>
                  <a:lnTo>
                    <a:pt x="161420" y="104731"/>
                  </a:lnTo>
                  <a:lnTo>
                    <a:pt x="157534" y="107772"/>
                  </a:lnTo>
                  <a:lnTo>
                    <a:pt x="154150" y="111388"/>
                  </a:lnTo>
                  <a:lnTo>
                    <a:pt x="151100" y="115385"/>
                  </a:lnTo>
                  <a:lnTo>
                    <a:pt x="148273" y="119638"/>
                  </a:lnTo>
                  <a:lnTo>
                    <a:pt x="144801" y="124060"/>
                  </a:lnTo>
                  <a:lnTo>
                    <a:pt x="140899" y="128596"/>
                  </a:lnTo>
                  <a:lnTo>
                    <a:pt x="136710" y="133208"/>
                  </a:lnTo>
                  <a:lnTo>
                    <a:pt x="132330" y="137076"/>
                  </a:lnTo>
                  <a:lnTo>
                    <a:pt x="127822" y="140448"/>
                  </a:lnTo>
                  <a:lnTo>
                    <a:pt x="123229" y="143490"/>
                  </a:lnTo>
                  <a:lnTo>
                    <a:pt x="118580" y="147106"/>
                  </a:lnTo>
                  <a:lnTo>
                    <a:pt x="113893" y="151104"/>
                  </a:lnTo>
                  <a:lnTo>
                    <a:pt x="109181" y="155356"/>
                  </a:lnTo>
                  <a:lnTo>
                    <a:pt x="104452" y="158985"/>
                  </a:lnTo>
                  <a:lnTo>
                    <a:pt x="94964" y="165134"/>
                  </a:lnTo>
                  <a:lnTo>
                    <a:pt x="76906" y="176850"/>
                  </a:lnTo>
                  <a:lnTo>
                    <a:pt x="71029" y="180459"/>
                  </a:lnTo>
                  <a:lnTo>
                    <a:pt x="60266" y="186584"/>
                  </a:lnTo>
                  <a:lnTo>
                    <a:pt x="48074" y="191952"/>
                  </a:lnTo>
                  <a:lnTo>
                    <a:pt x="35512" y="196190"/>
                  </a:lnTo>
                  <a:lnTo>
                    <a:pt x="24637" y="198074"/>
                  </a:lnTo>
                  <a:lnTo>
                    <a:pt x="14512" y="198911"/>
                  </a:lnTo>
                  <a:lnTo>
                    <a:pt x="0" y="199569"/>
                  </a:lnTo>
                  <a:lnTo>
                    <a:pt x="5918" y="199579"/>
                  </a:lnTo>
                  <a:lnTo>
                    <a:pt x="18103" y="194671"/>
                  </a:lnTo>
                  <a:lnTo>
                    <a:pt x="26689" y="193430"/>
                  </a:lnTo>
                  <a:lnTo>
                    <a:pt x="35797" y="190762"/>
                  </a:lnTo>
                  <a:lnTo>
                    <a:pt x="45930" y="186930"/>
                  </a:lnTo>
                  <a:lnTo>
                    <a:pt x="71838" y="178002"/>
                  </a:lnTo>
                  <a:lnTo>
                    <a:pt x="99886" y="168596"/>
                  </a:lnTo>
                  <a:lnTo>
                    <a:pt x="106987" y="167017"/>
                  </a:lnTo>
                  <a:lnTo>
                    <a:pt x="114102" y="165965"/>
                  </a:lnTo>
                  <a:lnTo>
                    <a:pt x="121227" y="165264"/>
                  </a:lnTo>
                  <a:lnTo>
                    <a:pt x="129151" y="164003"/>
                  </a:lnTo>
                  <a:lnTo>
                    <a:pt x="137609" y="162368"/>
                  </a:lnTo>
                  <a:lnTo>
                    <a:pt x="146423" y="160485"/>
                  </a:lnTo>
                  <a:lnTo>
                    <a:pt x="154680" y="159229"/>
                  </a:lnTo>
                  <a:lnTo>
                    <a:pt x="162566" y="158392"/>
                  </a:lnTo>
                  <a:lnTo>
                    <a:pt x="170205" y="157834"/>
                  </a:lnTo>
                  <a:lnTo>
                    <a:pt x="178472" y="156668"/>
                  </a:lnTo>
                  <a:lnTo>
                    <a:pt x="187159" y="155098"/>
                  </a:lnTo>
                  <a:lnTo>
                    <a:pt x="196125" y="153257"/>
                  </a:lnTo>
                  <a:lnTo>
                    <a:pt x="204483" y="152029"/>
                  </a:lnTo>
                  <a:lnTo>
                    <a:pt x="212437" y="151211"/>
                  </a:lnTo>
                  <a:lnTo>
                    <a:pt x="220121" y="150665"/>
                  </a:lnTo>
                  <a:lnTo>
                    <a:pt x="228418" y="149508"/>
                  </a:lnTo>
                  <a:lnTo>
                    <a:pt x="237125" y="147943"/>
                  </a:lnTo>
                  <a:lnTo>
                    <a:pt x="246104" y="146105"/>
                  </a:lnTo>
                  <a:lnTo>
                    <a:pt x="254472" y="144880"/>
                  </a:lnTo>
                  <a:lnTo>
                    <a:pt x="262431" y="144064"/>
                  </a:lnTo>
                  <a:lnTo>
                    <a:pt x="270119" y="143519"/>
                  </a:lnTo>
                  <a:lnTo>
                    <a:pt x="278419" y="143156"/>
                  </a:lnTo>
                  <a:lnTo>
                    <a:pt x="296108" y="142753"/>
                  </a:lnTo>
                  <a:lnTo>
                    <a:pt x="414082" y="142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37"/>
            <p:cNvSpPr/>
            <p:nvPr/>
          </p:nvSpPr>
          <p:spPr>
            <a:xfrm>
              <a:off x="2714625" y="3043237"/>
              <a:ext cx="335757" cy="14289"/>
            </a:xfrm>
            <a:custGeom>
              <a:avLst/>
              <a:gdLst/>
              <a:ahLst/>
              <a:cxnLst/>
              <a:rect l="0" t="0" r="0" b="0"/>
              <a:pathLst>
                <a:path w="335757" h="14289">
                  <a:moveTo>
                    <a:pt x="0" y="14288"/>
                  </a:moveTo>
                  <a:lnTo>
                    <a:pt x="37816" y="14288"/>
                  </a:lnTo>
                  <a:lnTo>
                    <a:pt x="41880" y="13494"/>
                  </a:lnTo>
                  <a:lnTo>
                    <a:pt x="46970" y="12171"/>
                  </a:lnTo>
                  <a:lnTo>
                    <a:pt x="52744" y="10495"/>
                  </a:lnTo>
                  <a:lnTo>
                    <a:pt x="58181" y="9378"/>
                  </a:lnTo>
                  <a:lnTo>
                    <a:pt x="63394" y="8633"/>
                  </a:lnTo>
                  <a:lnTo>
                    <a:pt x="68456" y="8137"/>
                  </a:lnTo>
                  <a:lnTo>
                    <a:pt x="73418" y="7806"/>
                  </a:lnTo>
                  <a:lnTo>
                    <a:pt x="83166" y="7438"/>
                  </a:lnTo>
                  <a:lnTo>
                    <a:pt x="112787" y="7183"/>
                  </a:lnTo>
                  <a:lnTo>
                    <a:pt x="118053" y="7170"/>
                  </a:lnTo>
                  <a:lnTo>
                    <a:pt x="123946" y="6367"/>
                  </a:lnTo>
                  <a:lnTo>
                    <a:pt x="130256" y="5039"/>
                  </a:lnTo>
                  <a:lnTo>
                    <a:pt x="136843" y="3359"/>
                  </a:lnTo>
                  <a:lnTo>
                    <a:pt x="143616" y="2239"/>
                  </a:lnTo>
                  <a:lnTo>
                    <a:pt x="150513" y="1493"/>
                  </a:lnTo>
                  <a:lnTo>
                    <a:pt x="157492" y="995"/>
                  </a:lnTo>
                  <a:lnTo>
                    <a:pt x="164526" y="664"/>
                  </a:lnTo>
                  <a:lnTo>
                    <a:pt x="178691" y="295"/>
                  </a:lnTo>
                  <a:lnTo>
                    <a:pt x="3357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38"/>
            <p:cNvSpPr/>
            <p:nvPr/>
          </p:nvSpPr>
          <p:spPr>
            <a:xfrm>
              <a:off x="2886078" y="3143275"/>
              <a:ext cx="228598" cy="127569"/>
            </a:xfrm>
            <a:custGeom>
              <a:avLst/>
              <a:gdLst/>
              <a:ahLst/>
              <a:cxnLst/>
              <a:rect l="0" t="0" r="0" b="0"/>
              <a:pathLst>
                <a:path w="228598" h="127569">
                  <a:moveTo>
                    <a:pt x="21428" y="7118"/>
                  </a:moveTo>
                  <a:lnTo>
                    <a:pt x="27579" y="967"/>
                  </a:lnTo>
                  <a:lnTo>
                    <a:pt x="32364" y="416"/>
                  </a:lnTo>
                  <a:lnTo>
                    <a:pt x="38988" y="171"/>
                  </a:lnTo>
                  <a:lnTo>
                    <a:pt x="47180" y="33"/>
                  </a:lnTo>
                  <a:lnTo>
                    <a:pt x="52188" y="0"/>
                  </a:lnTo>
                  <a:lnTo>
                    <a:pt x="54635" y="785"/>
                  </a:lnTo>
                  <a:lnTo>
                    <a:pt x="59470" y="3775"/>
                  </a:lnTo>
                  <a:lnTo>
                    <a:pt x="66381" y="7749"/>
                  </a:lnTo>
                  <a:lnTo>
                    <a:pt x="76169" y="12975"/>
                  </a:lnTo>
                  <a:lnTo>
                    <a:pt x="79624" y="15807"/>
                  </a:lnTo>
                  <a:lnTo>
                    <a:pt x="83805" y="19711"/>
                  </a:lnTo>
                  <a:lnTo>
                    <a:pt x="88309" y="24092"/>
                  </a:lnTo>
                  <a:lnTo>
                    <a:pt x="89828" y="26372"/>
                  </a:lnTo>
                  <a:lnTo>
                    <a:pt x="90840" y="28685"/>
                  </a:lnTo>
                  <a:lnTo>
                    <a:pt x="91515" y="31021"/>
                  </a:lnTo>
                  <a:lnTo>
                    <a:pt x="91965" y="33372"/>
                  </a:lnTo>
                  <a:lnTo>
                    <a:pt x="92265" y="35734"/>
                  </a:lnTo>
                  <a:lnTo>
                    <a:pt x="92465" y="38101"/>
                  </a:lnTo>
                  <a:lnTo>
                    <a:pt x="91805" y="40474"/>
                  </a:lnTo>
                  <a:lnTo>
                    <a:pt x="90571" y="42849"/>
                  </a:lnTo>
                  <a:lnTo>
                    <a:pt x="88954" y="45226"/>
                  </a:lnTo>
                  <a:lnTo>
                    <a:pt x="87083" y="47605"/>
                  </a:lnTo>
                  <a:lnTo>
                    <a:pt x="85042" y="49984"/>
                  </a:lnTo>
                  <a:lnTo>
                    <a:pt x="82887" y="52364"/>
                  </a:lnTo>
                  <a:lnTo>
                    <a:pt x="81451" y="54745"/>
                  </a:lnTo>
                  <a:lnTo>
                    <a:pt x="80493" y="57126"/>
                  </a:lnTo>
                  <a:lnTo>
                    <a:pt x="79855" y="59507"/>
                  </a:lnTo>
                  <a:lnTo>
                    <a:pt x="78635" y="61888"/>
                  </a:lnTo>
                  <a:lnTo>
                    <a:pt x="77029" y="64269"/>
                  </a:lnTo>
                  <a:lnTo>
                    <a:pt x="75164" y="66650"/>
                  </a:lnTo>
                  <a:lnTo>
                    <a:pt x="73127" y="68237"/>
                  </a:lnTo>
                  <a:lnTo>
                    <a:pt x="70975" y="69295"/>
                  </a:lnTo>
                  <a:lnTo>
                    <a:pt x="68747" y="70001"/>
                  </a:lnTo>
                  <a:lnTo>
                    <a:pt x="64154" y="72902"/>
                  </a:lnTo>
                  <a:lnTo>
                    <a:pt x="58674" y="76836"/>
                  </a:lnTo>
                  <a:lnTo>
                    <a:pt x="54989" y="78997"/>
                  </a:lnTo>
                  <a:lnTo>
                    <a:pt x="50946" y="81231"/>
                  </a:lnTo>
                  <a:lnTo>
                    <a:pt x="47457" y="83514"/>
                  </a:lnTo>
                  <a:lnTo>
                    <a:pt x="44337" y="85830"/>
                  </a:lnTo>
                  <a:lnTo>
                    <a:pt x="41463" y="88168"/>
                  </a:lnTo>
                  <a:lnTo>
                    <a:pt x="36153" y="90765"/>
                  </a:lnTo>
                  <a:lnTo>
                    <a:pt x="33626" y="91458"/>
                  </a:lnTo>
                  <a:lnTo>
                    <a:pt x="28701" y="94344"/>
                  </a:lnTo>
                  <a:lnTo>
                    <a:pt x="23867" y="98273"/>
                  </a:lnTo>
                  <a:lnTo>
                    <a:pt x="21466" y="100432"/>
                  </a:lnTo>
                  <a:lnTo>
                    <a:pt x="19072" y="102665"/>
                  </a:lnTo>
                  <a:lnTo>
                    <a:pt x="16682" y="104154"/>
                  </a:lnTo>
                  <a:lnTo>
                    <a:pt x="11910" y="105808"/>
                  </a:lnTo>
                  <a:lnTo>
                    <a:pt x="7144" y="106543"/>
                  </a:lnTo>
                  <a:lnTo>
                    <a:pt x="4761" y="106739"/>
                  </a:lnTo>
                  <a:lnTo>
                    <a:pt x="3173" y="107663"/>
                  </a:lnTo>
                  <a:lnTo>
                    <a:pt x="2114" y="109073"/>
                  </a:lnTo>
                  <a:lnTo>
                    <a:pt x="7" y="114248"/>
                  </a:lnTo>
                  <a:lnTo>
                    <a:pt x="0" y="118059"/>
                  </a:lnTo>
                  <a:lnTo>
                    <a:pt x="792" y="119179"/>
                  </a:lnTo>
                  <a:lnTo>
                    <a:pt x="2115" y="119925"/>
                  </a:lnTo>
                  <a:lnTo>
                    <a:pt x="5700" y="120755"/>
                  </a:lnTo>
                  <a:lnTo>
                    <a:pt x="12182" y="121222"/>
                  </a:lnTo>
                  <a:lnTo>
                    <a:pt x="16789" y="121331"/>
                  </a:lnTo>
                  <a:lnTo>
                    <a:pt x="37114" y="121410"/>
                  </a:lnTo>
                  <a:lnTo>
                    <a:pt x="40617" y="122207"/>
                  </a:lnTo>
                  <a:lnTo>
                    <a:pt x="44539" y="123531"/>
                  </a:lnTo>
                  <a:lnTo>
                    <a:pt x="48742" y="125209"/>
                  </a:lnTo>
                  <a:lnTo>
                    <a:pt x="53131" y="126326"/>
                  </a:lnTo>
                  <a:lnTo>
                    <a:pt x="57645" y="127072"/>
                  </a:lnTo>
                  <a:lnTo>
                    <a:pt x="62241" y="127568"/>
                  </a:lnTo>
                  <a:lnTo>
                    <a:pt x="66893" y="127105"/>
                  </a:lnTo>
                  <a:lnTo>
                    <a:pt x="71582" y="126004"/>
                  </a:lnTo>
                  <a:lnTo>
                    <a:pt x="76295" y="124475"/>
                  </a:lnTo>
                  <a:lnTo>
                    <a:pt x="81024" y="123456"/>
                  </a:lnTo>
                  <a:lnTo>
                    <a:pt x="85765" y="122777"/>
                  </a:lnTo>
                  <a:lnTo>
                    <a:pt x="90513" y="122324"/>
                  </a:lnTo>
                  <a:lnTo>
                    <a:pt x="95266" y="122022"/>
                  </a:lnTo>
                  <a:lnTo>
                    <a:pt x="104780" y="121687"/>
                  </a:lnTo>
                  <a:lnTo>
                    <a:pt x="139498" y="121442"/>
                  </a:lnTo>
                  <a:lnTo>
                    <a:pt x="143798" y="120640"/>
                  </a:lnTo>
                  <a:lnTo>
                    <a:pt x="150692" y="117633"/>
                  </a:lnTo>
                  <a:lnTo>
                    <a:pt x="154435" y="116514"/>
                  </a:lnTo>
                  <a:lnTo>
                    <a:pt x="158518" y="115767"/>
                  </a:lnTo>
                  <a:lnTo>
                    <a:pt x="162827" y="115269"/>
                  </a:lnTo>
                  <a:lnTo>
                    <a:pt x="167288" y="114938"/>
                  </a:lnTo>
                  <a:lnTo>
                    <a:pt x="171849" y="114717"/>
                  </a:lnTo>
                  <a:lnTo>
                    <a:pt x="181151" y="114471"/>
                  </a:lnTo>
                  <a:lnTo>
                    <a:pt x="228597" y="1142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39"/>
            <p:cNvSpPr/>
            <p:nvPr/>
          </p:nvSpPr>
          <p:spPr>
            <a:xfrm>
              <a:off x="771525" y="3630145"/>
              <a:ext cx="278126" cy="533211"/>
            </a:xfrm>
            <a:custGeom>
              <a:avLst/>
              <a:gdLst/>
              <a:ahLst/>
              <a:cxnLst/>
              <a:rect l="0" t="0" r="0" b="0"/>
              <a:pathLst>
                <a:path w="278126" h="533211">
                  <a:moveTo>
                    <a:pt x="7143" y="27455"/>
                  </a:moveTo>
                  <a:lnTo>
                    <a:pt x="7143" y="61247"/>
                  </a:lnTo>
                  <a:lnTo>
                    <a:pt x="7937" y="65064"/>
                  </a:lnTo>
                  <a:lnTo>
                    <a:pt x="12053" y="75023"/>
                  </a:lnTo>
                  <a:lnTo>
                    <a:pt x="13625" y="88468"/>
                  </a:lnTo>
                  <a:lnTo>
                    <a:pt x="13993" y="100609"/>
                  </a:lnTo>
                  <a:lnTo>
                    <a:pt x="16273" y="111826"/>
                  </a:lnTo>
                  <a:lnTo>
                    <a:pt x="22019" y="127066"/>
                  </a:lnTo>
                  <a:lnTo>
                    <a:pt x="28749" y="141636"/>
                  </a:lnTo>
                  <a:lnTo>
                    <a:pt x="38134" y="160781"/>
                  </a:lnTo>
                  <a:lnTo>
                    <a:pt x="45253" y="171293"/>
                  </a:lnTo>
                  <a:lnTo>
                    <a:pt x="52127" y="178960"/>
                  </a:lnTo>
                  <a:lnTo>
                    <a:pt x="60474" y="186865"/>
                  </a:lnTo>
                  <a:lnTo>
                    <a:pt x="64922" y="190085"/>
                  </a:lnTo>
                  <a:lnTo>
                    <a:pt x="73304" y="195778"/>
                  </a:lnTo>
                  <a:lnTo>
                    <a:pt x="79675" y="200955"/>
                  </a:lnTo>
                  <a:lnTo>
                    <a:pt x="84073" y="202652"/>
                  </a:lnTo>
                  <a:lnTo>
                    <a:pt x="89386" y="203784"/>
                  </a:lnTo>
                  <a:lnTo>
                    <a:pt x="95309" y="204539"/>
                  </a:lnTo>
                  <a:lnTo>
                    <a:pt x="100846" y="205042"/>
                  </a:lnTo>
                  <a:lnTo>
                    <a:pt x="106124" y="205378"/>
                  </a:lnTo>
                  <a:lnTo>
                    <a:pt x="116222" y="205750"/>
                  </a:lnTo>
                  <a:lnTo>
                    <a:pt x="131626" y="205960"/>
                  </a:lnTo>
                  <a:lnTo>
                    <a:pt x="144225" y="206009"/>
                  </a:lnTo>
                  <a:lnTo>
                    <a:pt x="150125" y="205229"/>
                  </a:lnTo>
                  <a:lnTo>
                    <a:pt x="155646" y="203914"/>
                  </a:lnTo>
                  <a:lnTo>
                    <a:pt x="160914" y="202245"/>
                  </a:lnTo>
                  <a:lnTo>
                    <a:pt x="166013" y="200337"/>
                  </a:lnTo>
                  <a:lnTo>
                    <a:pt x="171000" y="198272"/>
                  </a:lnTo>
                  <a:lnTo>
                    <a:pt x="175913" y="196102"/>
                  </a:lnTo>
                  <a:lnTo>
                    <a:pt x="183487" y="191574"/>
                  </a:lnTo>
                  <a:lnTo>
                    <a:pt x="190293" y="186121"/>
                  </a:lnTo>
                  <a:lnTo>
                    <a:pt x="198610" y="178407"/>
                  </a:lnTo>
                  <a:lnTo>
                    <a:pt x="212217" y="165138"/>
                  </a:lnTo>
                  <a:lnTo>
                    <a:pt x="219466" y="155851"/>
                  </a:lnTo>
                  <a:lnTo>
                    <a:pt x="228010" y="141698"/>
                  </a:lnTo>
                  <a:lnTo>
                    <a:pt x="233894" y="131411"/>
                  </a:lnTo>
                  <a:lnTo>
                    <a:pt x="241800" y="118901"/>
                  </a:lnTo>
                  <a:lnTo>
                    <a:pt x="248490" y="107521"/>
                  </a:lnTo>
                  <a:lnTo>
                    <a:pt x="251384" y="102263"/>
                  </a:lnTo>
                  <a:lnTo>
                    <a:pt x="254601" y="90071"/>
                  </a:lnTo>
                  <a:lnTo>
                    <a:pt x="256825" y="77509"/>
                  </a:lnTo>
                  <a:lnTo>
                    <a:pt x="261745" y="61512"/>
                  </a:lnTo>
                  <a:lnTo>
                    <a:pt x="263556" y="46718"/>
                  </a:lnTo>
                  <a:lnTo>
                    <a:pt x="264092" y="33074"/>
                  </a:lnTo>
                  <a:lnTo>
                    <a:pt x="264289" y="18356"/>
                  </a:lnTo>
                  <a:lnTo>
                    <a:pt x="263505" y="15832"/>
                  </a:lnTo>
                  <a:lnTo>
                    <a:pt x="258165" y="7472"/>
                  </a:lnTo>
                  <a:lnTo>
                    <a:pt x="253676" y="2660"/>
                  </a:lnTo>
                  <a:lnTo>
                    <a:pt x="253254" y="1400"/>
                  </a:lnTo>
                  <a:lnTo>
                    <a:pt x="253767" y="560"/>
                  </a:lnTo>
                  <a:lnTo>
                    <a:pt x="254903" y="0"/>
                  </a:lnTo>
                  <a:lnTo>
                    <a:pt x="255660" y="420"/>
                  </a:lnTo>
                  <a:lnTo>
                    <a:pt x="256165" y="1494"/>
                  </a:lnTo>
                  <a:lnTo>
                    <a:pt x="256975" y="5129"/>
                  </a:lnTo>
                  <a:lnTo>
                    <a:pt x="257163" y="18950"/>
                  </a:lnTo>
                  <a:lnTo>
                    <a:pt x="257173" y="39809"/>
                  </a:lnTo>
                  <a:lnTo>
                    <a:pt x="259290" y="49085"/>
                  </a:lnTo>
                  <a:lnTo>
                    <a:pt x="262084" y="59293"/>
                  </a:lnTo>
                  <a:lnTo>
                    <a:pt x="263325" y="71768"/>
                  </a:lnTo>
                  <a:lnTo>
                    <a:pt x="263877" y="85249"/>
                  </a:lnTo>
                  <a:lnTo>
                    <a:pt x="264916" y="99178"/>
                  </a:lnTo>
                  <a:lnTo>
                    <a:pt x="268023" y="113307"/>
                  </a:lnTo>
                  <a:lnTo>
                    <a:pt x="269934" y="127524"/>
                  </a:lnTo>
                  <a:lnTo>
                    <a:pt x="271577" y="141780"/>
                  </a:lnTo>
                  <a:lnTo>
                    <a:pt x="274952" y="156053"/>
                  </a:lnTo>
                  <a:lnTo>
                    <a:pt x="276982" y="172451"/>
                  </a:lnTo>
                  <a:lnTo>
                    <a:pt x="277523" y="181269"/>
                  </a:lnTo>
                  <a:lnTo>
                    <a:pt x="278125" y="197416"/>
                  </a:lnTo>
                  <a:lnTo>
                    <a:pt x="277598" y="213325"/>
                  </a:lnTo>
                  <a:lnTo>
                    <a:pt x="276346" y="222012"/>
                  </a:lnTo>
                  <a:lnTo>
                    <a:pt x="274718" y="230978"/>
                  </a:lnTo>
                  <a:lnTo>
                    <a:pt x="273633" y="240924"/>
                  </a:lnTo>
                  <a:lnTo>
                    <a:pt x="272909" y="251524"/>
                  </a:lnTo>
                  <a:lnTo>
                    <a:pt x="272105" y="273091"/>
                  </a:lnTo>
                  <a:lnTo>
                    <a:pt x="271748" y="293260"/>
                  </a:lnTo>
                  <a:lnTo>
                    <a:pt x="270859" y="303083"/>
                  </a:lnTo>
                  <a:lnTo>
                    <a:pt x="269472" y="312807"/>
                  </a:lnTo>
                  <a:lnTo>
                    <a:pt x="267754" y="322464"/>
                  </a:lnTo>
                  <a:lnTo>
                    <a:pt x="266609" y="332078"/>
                  </a:lnTo>
                  <a:lnTo>
                    <a:pt x="265845" y="341662"/>
                  </a:lnTo>
                  <a:lnTo>
                    <a:pt x="265336" y="351226"/>
                  </a:lnTo>
                  <a:lnTo>
                    <a:pt x="264203" y="360777"/>
                  </a:lnTo>
                  <a:lnTo>
                    <a:pt x="262654" y="370320"/>
                  </a:lnTo>
                  <a:lnTo>
                    <a:pt x="260828" y="379856"/>
                  </a:lnTo>
                  <a:lnTo>
                    <a:pt x="258022" y="388595"/>
                  </a:lnTo>
                  <a:lnTo>
                    <a:pt x="250672" y="404656"/>
                  </a:lnTo>
                  <a:lnTo>
                    <a:pt x="227477" y="451170"/>
                  </a:lnTo>
                  <a:lnTo>
                    <a:pt x="219898" y="464216"/>
                  </a:lnTo>
                  <a:lnTo>
                    <a:pt x="211239" y="477158"/>
                  </a:lnTo>
                  <a:lnTo>
                    <a:pt x="206707" y="482832"/>
                  </a:lnTo>
                  <a:lnTo>
                    <a:pt x="202098" y="488202"/>
                  </a:lnTo>
                  <a:lnTo>
                    <a:pt x="197438" y="493369"/>
                  </a:lnTo>
                  <a:lnTo>
                    <a:pt x="188027" y="503344"/>
                  </a:lnTo>
                  <a:lnTo>
                    <a:pt x="182501" y="507433"/>
                  </a:lnTo>
                  <a:lnTo>
                    <a:pt x="176436" y="510953"/>
                  </a:lnTo>
                  <a:lnTo>
                    <a:pt x="153385" y="522305"/>
                  </a:lnTo>
                  <a:lnTo>
                    <a:pt x="147500" y="524836"/>
                  </a:lnTo>
                  <a:lnTo>
                    <a:pt x="141196" y="527317"/>
                  </a:lnTo>
                  <a:lnTo>
                    <a:pt x="134611" y="529765"/>
                  </a:lnTo>
                  <a:lnTo>
                    <a:pt x="128635" y="531397"/>
                  </a:lnTo>
                  <a:lnTo>
                    <a:pt x="123062" y="532485"/>
                  </a:lnTo>
                  <a:lnTo>
                    <a:pt x="117760" y="533210"/>
                  </a:lnTo>
                  <a:lnTo>
                    <a:pt x="111844" y="532900"/>
                  </a:lnTo>
                  <a:lnTo>
                    <a:pt x="105519" y="531899"/>
                  </a:lnTo>
                  <a:lnTo>
                    <a:pt x="98921" y="530439"/>
                  </a:lnTo>
                  <a:lnTo>
                    <a:pt x="92934" y="529465"/>
                  </a:lnTo>
                  <a:lnTo>
                    <a:pt x="87356" y="528815"/>
                  </a:lnTo>
                  <a:lnTo>
                    <a:pt x="82050" y="528382"/>
                  </a:lnTo>
                  <a:lnTo>
                    <a:pt x="76925" y="527300"/>
                  </a:lnTo>
                  <a:lnTo>
                    <a:pt x="71920" y="525785"/>
                  </a:lnTo>
                  <a:lnTo>
                    <a:pt x="66997" y="523981"/>
                  </a:lnTo>
                  <a:lnTo>
                    <a:pt x="62127" y="521985"/>
                  </a:lnTo>
                  <a:lnTo>
                    <a:pt x="57293" y="519860"/>
                  </a:lnTo>
                  <a:lnTo>
                    <a:pt x="52483" y="517650"/>
                  </a:lnTo>
                  <a:lnTo>
                    <a:pt x="46894" y="515382"/>
                  </a:lnTo>
                  <a:lnTo>
                    <a:pt x="40788" y="513077"/>
                  </a:lnTo>
                  <a:lnTo>
                    <a:pt x="34335" y="510747"/>
                  </a:lnTo>
                  <a:lnTo>
                    <a:pt x="29240" y="508400"/>
                  </a:lnTo>
                  <a:lnTo>
                    <a:pt x="21462" y="503675"/>
                  </a:lnTo>
                  <a:lnTo>
                    <a:pt x="15359" y="498929"/>
                  </a:lnTo>
                  <a:lnTo>
                    <a:pt x="7461" y="491794"/>
                  </a:lnTo>
                  <a:lnTo>
                    <a:pt x="4974" y="489415"/>
                  </a:lnTo>
                  <a:lnTo>
                    <a:pt x="3316" y="486240"/>
                  </a:lnTo>
                  <a:lnTo>
                    <a:pt x="1473" y="478480"/>
                  </a:lnTo>
                  <a:lnTo>
                    <a:pt x="436" y="465186"/>
                  </a:lnTo>
                  <a:lnTo>
                    <a:pt x="57" y="449508"/>
                  </a:lnTo>
                  <a:lnTo>
                    <a:pt x="0" y="4417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40"/>
            <p:cNvSpPr/>
            <p:nvPr/>
          </p:nvSpPr>
          <p:spPr>
            <a:xfrm>
              <a:off x="1178718" y="3650456"/>
              <a:ext cx="235745" cy="14288"/>
            </a:xfrm>
            <a:custGeom>
              <a:avLst/>
              <a:gdLst/>
              <a:ahLst/>
              <a:cxnLst/>
              <a:rect l="0" t="0" r="0" b="0"/>
              <a:pathLst>
                <a:path w="235745" h="14288">
                  <a:moveTo>
                    <a:pt x="0" y="14287"/>
                  </a:moveTo>
                  <a:lnTo>
                    <a:pt x="13736" y="14287"/>
                  </a:lnTo>
                  <a:lnTo>
                    <a:pt x="17095" y="13494"/>
                  </a:lnTo>
                  <a:lnTo>
                    <a:pt x="20128" y="12171"/>
                  </a:lnTo>
                  <a:lnTo>
                    <a:pt x="22944" y="10495"/>
                  </a:lnTo>
                  <a:lnTo>
                    <a:pt x="26408" y="9377"/>
                  </a:lnTo>
                  <a:lnTo>
                    <a:pt x="30306" y="8633"/>
                  </a:lnTo>
                  <a:lnTo>
                    <a:pt x="34491" y="8136"/>
                  </a:lnTo>
                  <a:lnTo>
                    <a:pt x="39663" y="7805"/>
                  </a:lnTo>
                  <a:lnTo>
                    <a:pt x="45492" y="7585"/>
                  </a:lnTo>
                  <a:lnTo>
                    <a:pt x="51759" y="7438"/>
                  </a:lnTo>
                  <a:lnTo>
                    <a:pt x="57525" y="6546"/>
                  </a:lnTo>
                  <a:lnTo>
                    <a:pt x="62956" y="5158"/>
                  </a:lnTo>
                  <a:lnTo>
                    <a:pt x="68165" y="3438"/>
                  </a:lnTo>
                  <a:lnTo>
                    <a:pt x="74018" y="2292"/>
                  </a:lnTo>
                  <a:lnTo>
                    <a:pt x="80302" y="1528"/>
                  </a:lnTo>
                  <a:lnTo>
                    <a:pt x="86872" y="1019"/>
                  </a:lnTo>
                  <a:lnTo>
                    <a:pt x="93634" y="679"/>
                  </a:lnTo>
                  <a:lnTo>
                    <a:pt x="107496" y="301"/>
                  </a:lnTo>
                  <a:lnTo>
                    <a:pt x="186733" y="2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41"/>
            <p:cNvSpPr/>
            <p:nvPr/>
          </p:nvSpPr>
          <p:spPr>
            <a:xfrm>
              <a:off x="1185862" y="3786187"/>
              <a:ext cx="271464" cy="21432"/>
            </a:xfrm>
            <a:custGeom>
              <a:avLst/>
              <a:gdLst/>
              <a:ahLst/>
              <a:cxnLst/>
              <a:rect l="0" t="0" r="0" b="0"/>
              <a:pathLst>
                <a:path w="271464" h="21432">
                  <a:moveTo>
                    <a:pt x="0" y="21431"/>
                  </a:moveTo>
                  <a:lnTo>
                    <a:pt x="26943" y="21431"/>
                  </a:lnTo>
                  <a:lnTo>
                    <a:pt x="31456" y="20638"/>
                  </a:lnTo>
                  <a:lnTo>
                    <a:pt x="36052" y="19315"/>
                  </a:lnTo>
                  <a:lnTo>
                    <a:pt x="40703" y="17639"/>
                  </a:lnTo>
                  <a:lnTo>
                    <a:pt x="46186" y="16521"/>
                  </a:lnTo>
                  <a:lnTo>
                    <a:pt x="52222" y="15777"/>
                  </a:lnTo>
                  <a:lnTo>
                    <a:pt x="58627" y="15280"/>
                  </a:lnTo>
                  <a:lnTo>
                    <a:pt x="64485" y="14949"/>
                  </a:lnTo>
                  <a:lnTo>
                    <a:pt x="75227" y="14582"/>
                  </a:lnTo>
                  <a:lnTo>
                    <a:pt x="107655" y="14326"/>
                  </a:lnTo>
                  <a:lnTo>
                    <a:pt x="193877" y="14288"/>
                  </a:lnTo>
                  <a:lnTo>
                    <a:pt x="199895" y="13494"/>
                  </a:lnTo>
                  <a:lnTo>
                    <a:pt x="205495" y="12171"/>
                  </a:lnTo>
                  <a:lnTo>
                    <a:pt x="210815" y="10495"/>
                  </a:lnTo>
                  <a:lnTo>
                    <a:pt x="216743" y="9378"/>
                  </a:lnTo>
                  <a:lnTo>
                    <a:pt x="223077" y="8633"/>
                  </a:lnTo>
                  <a:lnTo>
                    <a:pt x="229680" y="8137"/>
                  </a:lnTo>
                  <a:lnTo>
                    <a:pt x="235670" y="7012"/>
                  </a:lnTo>
                  <a:lnTo>
                    <a:pt x="241251" y="5469"/>
                  </a:lnTo>
                  <a:lnTo>
                    <a:pt x="246559" y="3646"/>
                  </a:lnTo>
                  <a:lnTo>
                    <a:pt x="251685" y="2430"/>
                  </a:lnTo>
                  <a:lnTo>
                    <a:pt x="256690" y="1620"/>
                  </a:lnTo>
                  <a:lnTo>
                    <a:pt x="2714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42"/>
            <p:cNvSpPr/>
            <p:nvPr/>
          </p:nvSpPr>
          <p:spPr>
            <a:xfrm>
              <a:off x="1814512" y="3636168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0"/>
                  </a:moveTo>
                  <a:lnTo>
                    <a:pt x="14641" y="0"/>
                  </a:lnTo>
                  <a:lnTo>
                    <a:pt x="17699" y="794"/>
                  </a:lnTo>
                  <a:lnTo>
                    <a:pt x="20530" y="2117"/>
                  </a:lnTo>
                  <a:lnTo>
                    <a:pt x="23212" y="3793"/>
                  </a:lnTo>
                  <a:lnTo>
                    <a:pt x="26587" y="4910"/>
                  </a:lnTo>
                  <a:lnTo>
                    <a:pt x="30424" y="5655"/>
                  </a:lnTo>
                  <a:lnTo>
                    <a:pt x="34571" y="6151"/>
                  </a:lnTo>
                  <a:lnTo>
                    <a:pt x="38128" y="6482"/>
                  </a:lnTo>
                  <a:lnTo>
                    <a:pt x="41294" y="6703"/>
                  </a:lnTo>
                  <a:lnTo>
                    <a:pt x="44198" y="6850"/>
                  </a:lnTo>
                  <a:lnTo>
                    <a:pt x="51658" y="7013"/>
                  </a:lnTo>
                  <a:lnTo>
                    <a:pt x="101078" y="7143"/>
                  </a:lnTo>
                  <a:lnTo>
                    <a:pt x="104692" y="6349"/>
                  </a:lnTo>
                  <a:lnTo>
                    <a:pt x="108688" y="5027"/>
                  </a:lnTo>
                  <a:lnTo>
                    <a:pt x="112940" y="3352"/>
                  </a:lnTo>
                  <a:lnTo>
                    <a:pt x="116568" y="3028"/>
                  </a:lnTo>
                  <a:lnTo>
                    <a:pt x="119781" y="3607"/>
                  </a:lnTo>
                  <a:lnTo>
                    <a:pt x="122717" y="4786"/>
                  </a:lnTo>
                  <a:lnTo>
                    <a:pt x="126261" y="5572"/>
                  </a:lnTo>
                  <a:lnTo>
                    <a:pt x="130211" y="6096"/>
                  </a:lnTo>
                  <a:lnTo>
                    <a:pt x="134433" y="6445"/>
                  </a:lnTo>
                  <a:lnTo>
                    <a:pt x="138834" y="6678"/>
                  </a:lnTo>
                  <a:lnTo>
                    <a:pt x="157163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43"/>
            <p:cNvSpPr/>
            <p:nvPr/>
          </p:nvSpPr>
          <p:spPr>
            <a:xfrm>
              <a:off x="2100270" y="3536158"/>
              <a:ext cx="185615" cy="249629"/>
            </a:xfrm>
            <a:custGeom>
              <a:avLst/>
              <a:gdLst/>
              <a:ahLst/>
              <a:cxnLst/>
              <a:rect l="0" t="0" r="0" b="0"/>
              <a:pathLst>
                <a:path w="185615" h="249629">
                  <a:moveTo>
                    <a:pt x="164298" y="14285"/>
                  </a:moveTo>
                  <a:lnTo>
                    <a:pt x="170449" y="14285"/>
                  </a:lnTo>
                  <a:lnTo>
                    <a:pt x="174940" y="10493"/>
                  </a:lnTo>
                  <a:lnTo>
                    <a:pt x="176949" y="9375"/>
                  </a:lnTo>
                  <a:lnTo>
                    <a:pt x="181298" y="8134"/>
                  </a:lnTo>
                  <a:lnTo>
                    <a:pt x="185614" y="7167"/>
                  </a:lnTo>
                  <a:lnTo>
                    <a:pt x="105620" y="7142"/>
                  </a:lnTo>
                  <a:lnTo>
                    <a:pt x="99780" y="6348"/>
                  </a:lnTo>
                  <a:lnTo>
                    <a:pt x="94298" y="5025"/>
                  </a:lnTo>
                  <a:lnTo>
                    <a:pt x="89057" y="3349"/>
                  </a:lnTo>
                  <a:lnTo>
                    <a:pt x="84768" y="2232"/>
                  </a:lnTo>
                  <a:lnTo>
                    <a:pt x="81116" y="1487"/>
                  </a:lnTo>
                  <a:lnTo>
                    <a:pt x="77887" y="991"/>
                  </a:lnTo>
                  <a:lnTo>
                    <a:pt x="72183" y="439"/>
                  </a:lnTo>
                  <a:lnTo>
                    <a:pt x="67002" y="194"/>
                  </a:lnTo>
                  <a:lnTo>
                    <a:pt x="62053" y="85"/>
                  </a:lnTo>
                  <a:lnTo>
                    <a:pt x="39778" y="0"/>
                  </a:lnTo>
                  <a:lnTo>
                    <a:pt x="37629" y="793"/>
                  </a:lnTo>
                  <a:lnTo>
                    <a:pt x="33124" y="3791"/>
                  </a:lnTo>
                  <a:lnTo>
                    <a:pt x="28476" y="5652"/>
                  </a:lnTo>
                  <a:lnTo>
                    <a:pt x="26125" y="6149"/>
                  </a:lnTo>
                  <a:lnTo>
                    <a:pt x="24558" y="7274"/>
                  </a:lnTo>
                  <a:lnTo>
                    <a:pt x="23513" y="8817"/>
                  </a:lnTo>
                  <a:lnTo>
                    <a:pt x="22816" y="10640"/>
                  </a:lnTo>
                  <a:lnTo>
                    <a:pt x="21558" y="11855"/>
                  </a:lnTo>
                  <a:lnTo>
                    <a:pt x="19926" y="12665"/>
                  </a:lnTo>
                  <a:lnTo>
                    <a:pt x="18044" y="13205"/>
                  </a:lnTo>
                  <a:lnTo>
                    <a:pt x="16789" y="14359"/>
                  </a:lnTo>
                  <a:lnTo>
                    <a:pt x="15952" y="15922"/>
                  </a:lnTo>
                  <a:lnTo>
                    <a:pt x="15395" y="17758"/>
                  </a:lnTo>
                  <a:lnTo>
                    <a:pt x="12659" y="21914"/>
                  </a:lnTo>
                  <a:lnTo>
                    <a:pt x="10818" y="24133"/>
                  </a:lnTo>
                  <a:lnTo>
                    <a:pt x="9590" y="26407"/>
                  </a:lnTo>
                  <a:lnTo>
                    <a:pt x="8227" y="31050"/>
                  </a:lnTo>
                  <a:lnTo>
                    <a:pt x="7459" y="38126"/>
                  </a:lnTo>
                  <a:lnTo>
                    <a:pt x="5163" y="44990"/>
                  </a:lnTo>
                  <a:lnTo>
                    <a:pt x="2290" y="52538"/>
                  </a:lnTo>
                  <a:lnTo>
                    <a:pt x="1013" y="58539"/>
                  </a:lnTo>
                  <a:lnTo>
                    <a:pt x="446" y="65968"/>
                  </a:lnTo>
                  <a:lnTo>
                    <a:pt x="194" y="73768"/>
                  </a:lnTo>
                  <a:lnTo>
                    <a:pt x="32" y="85243"/>
                  </a:lnTo>
                  <a:lnTo>
                    <a:pt x="0" y="91360"/>
                  </a:lnTo>
                  <a:lnTo>
                    <a:pt x="2112" y="94314"/>
                  </a:lnTo>
                  <a:lnTo>
                    <a:pt x="6143" y="98885"/>
                  </a:lnTo>
                  <a:lnTo>
                    <a:pt x="7268" y="99260"/>
                  </a:lnTo>
                  <a:lnTo>
                    <a:pt x="12643" y="99788"/>
                  </a:lnTo>
                  <a:lnTo>
                    <a:pt x="16992" y="99912"/>
                  </a:lnTo>
                  <a:lnTo>
                    <a:pt x="20056" y="99151"/>
                  </a:lnTo>
                  <a:lnTo>
                    <a:pt x="23687" y="97850"/>
                  </a:lnTo>
                  <a:lnTo>
                    <a:pt x="27695" y="96189"/>
                  </a:lnTo>
                  <a:lnTo>
                    <a:pt x="31161" y="95081"/>
                  </a:lnTo>
                  <a:lnTo>
                    <a:pt x="34265" y="94343"/>
                  </a:lnTo>
                  <a:lnTo>
                    <a:pt x="37128" y="93851"/>
                  </a:lnTo>
                  <a:lnTo>
                    <a:pt x="40624" y="93523"/>
                  </a:lnTo>
                  <a:lnTo>
                    <a:pt x="44543" y="93304"/>
                  </a:lnTo>
                  <a:lnTo>
                    <a:pt x="52336" y="93061"/>
                  </a:lnTo>
                  <a:lnTo>
                    <a:pt x="58446" y="92953"/>
                  </a:lnTo>
                  <a:lnTo>
                    <a:pt x="61980" y="92130"/>
                  </a:lnTo>
                  <a:lnTo>
                    <a:pt x="65923" y="90788"/>
                  </a:lnTo>
                  <a:lnTo>
                    <a:pt x="70140" y="89100"/>
                  </a:lnTo>
                  <a:lnTo>
                    <a:pt x="74539" y="87975"/>
                  </a:lnTo>
                  <a:lnTo>
                    <a:pt x="79058" y="87223"/>
                  </a:lnTo>
                  <a:lnTo>
                    <a:pt x="83659" y="86723"/>
                  </a:lnTo>
                  <a:lnTo>
                    <a:pt x="87520" y="87184"/>
                  </a:lnTo>
                  <a:lnTo>
                    <a:pt x="90888" y="88284"/>
                  </a:lnTo>
                  <a:lnTo>
                    <a:pt x="93927" y="89812"/>
                  </a:lnTo>
                  <a:lnTo>
                    <a:pt x="97540" y="90830"/>
                  </a:lnTo>
                  <a:lnTo>
                    <a:pt x="101537" y="91509"/>
                  </a:lnTo>
                  <a:lnTo>
                    <a:pt x="105788" y="91961"/>
                  </a:lnTo>
                  <a:lnTo>
                    <a:pt x="110210" y="93057"/>
                  </a:lnTo>
                  <a:lnTo>
                    <a:pt x="114746" y="94581"/>
                  </a:lnTo>
                  <a:lnTo>
                    <a:pt x="119357" y="96390"/>
                  </a:lnTo>
                  <a:lnTo>
                    <a:pt x="123225" y="98391"/>
                  </a:lnTo>
                  <a:lnTo>
                    <a:pt x="126597" y="100518"/>
                  </a:lnTo>
                  <a:lnTo>
                    <a:pt x="129640" y="102730"/>
                  </a:lnTo>
                  <a:lnTo>
                    <a:pt x="133255" y="104205"/>
                  </a:lnTo>
                  <a:lnTo>
                    <a:pt x="137253" y="105188"/>
                  </a:lnTo>
                  <a:lnTo>
                    <a:pt x="141505" y="105843"/>
                  </a:lnTo>
                  <a:lnTo>
                    <a:pt x="145134" y="107074"/>
                  </a:lnTo>
                  <a:lnTo>
                    <a:pt x="148347" y="108688"/>
                  </a:lnTo>
                  <a:lnTo>
                    <a:pt x="154034" y="112598"/>
                  </a:lnTo>
                  <a:lnTo>
                    <a:pt x="159207" y="116982"/>
                  </a:lnTo>
                  <a:lnTo>
                    <a:pt x="164152" y="123693"/>
                  </a:lnTo>
                  <a:lnTo>
                    <a:pt x="168202" y="131173"/>
                  </a:lnTo>
                  <a:lnTo>
                    <a:pt x="170002" y="137144"/>
                  </a:lnTo>
                  <a:lnTo>
                    <a:pt x="170802" y="142443"/>
                  </a:lnTo>
                  <a:lnTo>
                    <a:pt x="171158" y="148238"/>
                  </a:lnTo>
                  <a:lnTo>
                    <a:pt x="171316" y="156106"/>
                  </a:lnTo>
                  <a:lnTo>
                    <a:pt x="170564" y="159632"/>
                  </a:lnTo>
                  <a:lnTo>
                    <a:pt x="167612" y="165667"/>
                  </a:lnTo>
                  <a:lnTo>
                    <a:pt x="163654" y="173112"/>
                  </a:lnTo>
                  <a:lnTo>
                    <a:pt x="147592" y="204883"/>
                  </a:lnTo>
                  <a:lnTo>
                    <a:pt x="144430" y="208819"/>
                  </a:lnTo>
                  <a:lnTo>
                    <a:pt x="140734" y="212237"/>
                  </a:lnTo>
                  <a:lnTo>
                    <a:pt x="136682" y="215309"/>
                  </a:lnTo>
                  <a:lnTo>
                    <a:pt x="132394" y="218945"/>
                  </a:lnTo>
                  <a:lnTo>
                    <a:pt x="127948" y="222957"/>
                  </a:lnTo>
                  <a:lnTo>
                    <a:pt x="123396" y="227218"/>
                  </a:lnTo>
                  <a:lnTo>
                    <a:pt x="119567" y="230059"/>
                  </a:lnTo>
                  <a:lnTo>
                    <a:pt x="116221" y="231953"/>
                  </a:lnTo>
                  <a:lnTo>
                    <a:pt x="113197" y="233216"/>
                  </a:lnTo>
                  <a:lnTo>
                    <a:pt x="109593" y="234852"/>
                  </a:lnTo>
                  <a:lnTo>
                    <a:pt x="101356" y="238786"/>
                  </a:lnTo>
                  <a:lnTo>
                    <a:pt x="97730" y="240946"/>
                  </a:lnTo>
                  <a:lnTo>
                    <a:pt x="94520" y="243180"/>
                  </a:lnTo>
                  <a:lnTo>
                    <a:pt x="91585" y="245463"/>
                  </a:lnTo>
                  <a:lnTo>
                    <a:pt x="86209" y="248000"/>
                  </a:lnTo>
                  <a:lnTo>
                    <a:pt x="83663" y="248676"/>
                  </a:lnTo>
                  <a:lnTo>
                    <a:pt x="80379" y="249128"/>
                  </a:lnTo>
                  <a:lnTo>
                    <a:pt x="76602" y="249428"/>
                  </a:lnTo>
                  <a:lnTo>
                    <a:pt x="72497" y="249628"/>
                  </a:lnTo>
                  <a:lnTo>
                    <a:pt x="68966" y="248968"/>
                  </a:lnTo>
                  <a:lnTo>
                    <a:pt x="65818" y="247734"/>
                  </a:lnTo>
                  <a:lnTo>
                    <a:pt x="60204" y="245041"/>
                  </a:lnTo>
                  <a:lnTo>
                    <a:pt x="55063" y="243843"/>
                  </a:lnTo>
                  <a:lnTo>
                    <a:pt x="51499" y="243169"/>
                  </a:lnTo>
                  <a:lnTo>
                    <a:pt x="50999" y="242281"/>
                  </a:lnTo>
                  <a:lnTo>
                    <a:pt x="50130" y="236760"/>
                  </a:lnTo>
                  <a:lnTo>
                    <a:pt x="50057" y="234077"/>
                  </a:lnTo>
                  <a:lnTo>
                    <a:pt x="49998" y="2285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44"/>
            <p:cNvSpPr/>
            <p:nvPr/>
          </p:nvSpPr>
          <p:spPr>
            <a:xfrm>
              <a:off x="2414587" y="3593306"/>
              <a:ext cx="135732" cy="157163"/>
            </a:xfrm>
            <a:custGeom>
              <a:avLst/>
              <a:gdLst/>
              <a:ahLst/>
              <a:cxnLst/>
              <a:rect l="0" t="0" r="0" b="0"/>
              <a:pathLst>
                <a:path w="135732" h="157163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6151" y="9943"/>
                  </a:lnTo>
                  <a:lnTo>
                    <a:pt x="8819" y="14473"/>
                  </a:lnTo>
                  <a:lnTo>
                    <a:pt x="12651" y="19132"/>
                  </a:lnTo>
                  <a:lnTo>
                    <a:pt x="14784" y="21486"/>
                  </a:lnTo>
                  <a:lnTo>
                    <a:pt x="17000" y="23849"/>
                  </a:lnTo>
                  <a:lnTo>
                    <a:pt x="37136" y="44254"/>
                  </a:lnTo>
                  <a:lnTo>
                    <a:pt x="39839" y="47759"/>
                  </a:lnTo>
                  <a:lnTo>
                    <a:pt x="42434" y="51683"/>
                  </a:lnTo>
                  <a:lnTo>
                    <a:pt x="44958" y="55886"/>
                  </a:lnTo>
                  <a:lnTo>
                    <a:pt x="48228" y="60276"/>
                  </a:lnTo>
                  <a:lnTo>
                    <a:pt x="51996" y="64790"/>
                  </a:lnTo>
                  <a:lnTo>
                    <a:pt x="56095" y="69387"/>
                  </a:lnTo>
                  <a:lnTo>
                    <a:pt x="59622" y="74039"/>
                  </a:lnTo>
                  <a:lnTo>
                    <a:pt x="62767" y="78728"/>
                  </a:lnTo>
                  <a:lnTo>
                    <a:pt x="65657" y="83442"/>
                  </a:lnTo>
                  <a:lnTo>
                    <a:pt x="69171" y="88172"/>
                  </a:lnTo>
                  <a:lnTo>
                    <a:pt x="73102" y="92912"/>
                  </a:lnTo>
                  <a:lnTo>
                    <a:pt x="77310" y="97660"/>
                  </a:lnTo>
                  <a:lnTo>
                    <a:pt x="80908" y="102413"/>
                  </a:lnTo>
                  <a:lnTo>
                    <a:pt x="84101" y="107169"/>
                  </a:lnTo>
                  <a:lnTo>
                    <a:pt x="87024" y="111927"/>
                  </a:lnTo>
                  <a:lnTo>
                    <a:pt x="89766" y="116687"/>
                  </a:lnTo>
                  <a:lnTo>
                    <a:pt x="94929" y="126209"/>
                  </a:lnTo>
                  <a:lnTo>
                    <a:pt x="97418" y="130177"/>
                  </a:lnTo>
                  <a:lnTo>
                    <a:pt x="99870" y="133616"/>
                  </a:lnTo>
                  <a:lnTo>
                    <a:pt x="102299" y="136702"/>
                  </a:lnTo>
                  <a:lnTo>
                    <a:pt x="105506" y="139553"/>
                  </a:lnTo>
                  <a:lnTo>
                    <a:pt x="109231" y="142248"/>
                  </a:lnTo>
                  <a:lnTo>
                    <a:pt x="113302" y="144838"/>
                  </a:lnTo>
                  <a:lnTo>
                    <a:pt x="116016" y="147359"/>
                  </a:lnTo>
                  <a:lnTo>
                    <a:pt x="117825" y="149833"/>
                  </a:lnTo>
                  <a:lnTo>
                    <a:pt x="119031" y="152276"/>
                  </a:lnTo>
                  <a:lnTo>
                    <a:pt x="120629" y="153905"/>
                  </a:lnTo>
                  <a:lnTo>
                    <a:pt x="122488" y="154990"/>
                  </a:lnTo>
                  <a:lnTo>
                    <a:pt x="126671" y="156197"/>
                  </a:lnTo>
                  <a:lnTo>
                    <a:pt x="128897" y="156519"/>
                  </a:lnTo>
                  <a:lnTo>
                    <a:pt x="135731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45"/>
            <p:cNvSpPr/>
            <p:nvPr/>
          </p:nvSpPr>
          <p:spPr>
            <a:xfrm>
              <a:off x="2428875" y="3579018"/>
              <a:ext cx="128588" cy="192883"/>
            </a:xfrm>
            <a:custGeom>
              <a:avLst/>
              <a:gdLst/>
              <a:ahLst/>
              <a:cxnLst/>
              <a:rect l="0" t="0" r="0" b="0"/>
              <a:pathLst>
                <a:path w="128588" h="192883">
                  <a:moveTo>
                    <a:pt x="128587" y="0"/>
                  </a:moveTo>
                  <a:lnTo>
                    <a:pt x="117945" y="0"/>
                  </a:lnTo>
                  <a:lnTo>
                    <a:pt x="115936" y="794"/>
                  </a:lnTo>
                  <a:lnTo>
                    <a:pt x="113803" y="2117"/>
                  </a:lnTo>
                  <a:lnTo>
                    <a:pt x="111587" y="3793"/>
                  </a:lnTo>
                  <a:lnTo>
                    <a:pt x="109316" y="6498"/>
                  </a:lnTo>
                  <a:lnTo>
                    <a:pt x="107009" y="9888"/>
                  </a:lnTo>
                  <a:lnTo>
                    <a:pt x="104676" y="13736"/>
                  </a:lnTo>
                  <a:lnTo>
                    <a:pt x="102328" y="17095"/>
                  </a:lnTo>
                  <a:lnTo>
                    <a:pt x="99968" y="20128"/>
                  </a:lnTo>
                  <a:lnTo>
                    <a:pt x="97602" y="22944"/>
                  </a:lnTo>
                  <a:lnTo>
                    <a:pt x="95230" y="26408"/>
                  </a:lnTo>
                  <a:lnTo>
                    <a:pt x="92855" y="30306"/>
                  </a:lnTo>
                  <a:lnTo>
                    <a:pt x="90478" y="34492"/>
                  </a:lnTo>
                  <a:lnTo>
                    <a:pt x="87306" y="39663"/>
                  </a:lnTo>
                  <a:lnTo>
                    <a:pt x="79549" y="51759"/>
                  </a:lnTo>
                  <a:lnTo>
                    <a:pt x="76844" y="57525"/>
                  </a:lnTo>
                  <a:lnTo>
                    <a:pt x="75042" y="62956"/>
                  </a:lnTo>
                  <a:lnTo>
                    <a:pt x="73840" y="68165"/>
                  </a:lnTo>
                  <a:lnTo>
                    <a:pt x="71452" y="73224"/>
                  </a:lnTo>
                  <a:lnTo>
                    <a:pt x="68272" y="78185"/>
                  </a:lnTo>
                  <a:lnTo>
                    <a:pt x="64565" y="83080"/>
                  </a:lnTo>
                  <a:lnTo>
                    <a:pt x="56212" y="94868"/>
                  </a:lnTo>
                  <a:lnTo>
                    <a:pt x="51762" y="101346"/>
                  </a:lnTo>
                  <a:lnTo>
                    <a:pt x="48002" y="107251"/>
                  </a:lnTo>
                  <a:lnTo>
                    <a:pt x="44701" y="112776"/>
                  </a:lnTo>
                  <a:lnTo>
                    <a:pt x="41707" y="118047"/>
                  </a:lnTo>
                  <a:lnTo>
                    <a:pt x="36263" y="128136"/>
                  </a:lnTo>
                  <a:lnTo>
                    <a:pt x="33700" y="133049"/>
                  </a:lnTo>
                  <a:lnTo>
                    <a:pt x="31992" y="137912"/>
                  </a:lnTo>
                  <a:lnTo>
                    <a:pt x="30853" y="142742"/>
                  </a:lnTo>
                  <a:lnTo>
                    <a:pt x="30093" y="147549"/>
                  </a:lnTo>
                  <a:lnTo>
                    <a:pt x="28000" y="152341"/>
                  </a:lnTo>
                  <a:lnTo>
                    <a:pt x="25016" y="157123"/>
                  </a:lnTo>
                  <a:lnTo>
                    <a:pt x="21440" y="161899"/>
                  </a:lnTo>
                  <a:lnTo>
                    <a:pt x="18262" y="165877"/>
                  </a:lnTo>
                  <a:lnTo>
                    <a:pt x="15349" y="169322"/>
                  </a:lnTo>
                  <a:lnTo>
                    <a:pt x="12614" y="172413"/>
                  </a:lnTo>
                  <a:lnTo>
                    <a:pt x="9575" y="177963"/>
                  </a:lnTo>
                  <a:lnTo>
                    <a:pt x="8764" y="180555"/>
                  </a:lnTo>
                  <a:lnTo>
                    <a:pt x="5747" y="185551"/>
                  </a:lnTo>
                  <a:lnTo>
                    <a:pt x="0" y="1928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46"/>
            <p:cNvSpPr/>
            <p:nvPr/>
          </p:nvSpPr>
          <p:spPr>
            <a:xfrm>
              <a:off x="2035968" y="3864863"/>
              <a:ext cx="628651" cy="35625"/>
            </a:xfrm>
            <a:custGeom>
              <a:avLst/>
              <a:gdLst/>
              <a:ahLst/>
              <a:cxnLst/>
              <a:rect l="0" t="0" r="0" b="0"/>
              <a:pathLst>
                <a:path w="628651" h="35625">
                  <a:moveTo>
                    <a:pt x="0" y="7049"/>
                  </a:moveTo>
                  <a:lnTo>
                    <a:pt x="0" y="10841"/>
                  </a:lnTo>
                  <a:lnTo>
                    <a:pt x="794" y="11959"/>
                  </a:lnTo>
                  <a:lnTo>
                    <a:pt x="2117" y="12703"/>
                  </a:lnTo>
                  <a:lnTo>
                    <a:pt x="5704" y="13531"/>
                  </a:lnTo>
                  <a:lnTo>
                    <a:pt x="20585" y="14106"/>
                  </a:lnTo>
                  <a:lnTo>
                    <a:pt x="24836" y="14928"/>
                  </a:lnTo>
                  <a:lnTo>
                    <a:pt x="29258" y="16271"/>
                  </a:lnTo>
                  <a:lnTo>
                    <a:pt x="33793" y="17960"/>
                  </a:lnTo>
                  <a:lnTo>
                    <a:pt x="39197" y="19085"/>
                  </a:lnTo>
                  <a:lnTo>
                    <a:pt x="45182" y="19836"/>
                  </a:lnTo>
                  <a:lnTo>
                    <a:pt x="51552" y="20336"/>
                  </a:lnTo>
                  <a:lnTo>
                    <a:pt x="58181" y="21463"/>
                  </a:lnTo>
                  <a:lnTo>
                    <a:pt x="64981" y="23008"/>
                  </a:lnTo>
                  <a:lnTo>
                    <a:pt x="71896" y="24832"/>
                  </a:lnTo>
                  <a:lnTo>
                    <a:pt x="79681" y="26049"/>
                  </a:lnTo>
                  <a:lnTo>
                    <a:pt x="88045" y="26859"/>
                  </a:lnTo>
                  <a:lnTo>
                    <a:pt x="105806" y="27760"/>
                  </a:lnTo>
                  <a:lnTo>
                    <a:pt x="124284" y="28160"/>
                  </a:lnTo>
                  <a:lnTo>
                    <a:pt x="133656" y="27473"/>
                  </a:lnTo>
                  <a:lnTo>
                    <a:pt x="143079" y="26221"/>
                  </a:lnTo>
                  <a:lnTo>
                    <a:pt x="152536" y="24593"/>
                  </a:lnTo>
                  <a:lnTo>
                    <a:pt x="162016" y="23507"/>
                  </a:lnTo>
                  <a:lnTo>
                    <a:pt x="171511" y="22784"/>
                  </a:lnTo>
                  <a:lnTo>
                    <a:pt x="181015" y="22302"/>
                  </a:lnTo>
                  <a:lnTo>
                    <a:pt x="202160" y="21766"/>
                  </a:lnTo>
                  <a:lnTo>
                    <a:pt x="213355" y="21623"/>
                  </a:lnTo>
                  <a:lnTo>
                    <a:pt x="224786" y="20733"/>
                  </a:lnTo>
                  <a:lnTo>
                    <a:pt x="236377" y="19347"/>
                  </a:lnTo>
                  <a:lnTo>
                    <a:pt x="248072" y="17629"/>
                  </a:lnTo>
                  <a:lnTo>
                    <a:pt x="259837" y="16484"/>
                  </a:lnTo>
                  <a:lnTo>
                    <a:pt x="271650" y="15720"/>
                  </a:lnTo>
                  <a:lnTo>
                    <a:pt x="283494" y="15211"/>
                  </a:lnTo>
                  <a:lnTo>
                    <a:pt x="307237" y="14645"/>
                  </a:lnTo>
                  <a:lnTo>
                    <a:pt x="319125" y="14494"/>
                  </a:lnTo>
                  <a:lnTo>
                    <a:pt x="330225" y="13600"/>
                  </a:lnTo>
                  <a:lnTo>
                    <a:pt x="340800" y="12210"/>
                  </a:lnTo>
                  <a:lnTo>
                    <a:pt x="351025" y="10490"/>
                  </a:lnTo>
                  <a:lnTo>
                    <a:pt x="361811" y="9343"/>
                  </a:lnTo>
                  <a:lnTo>
                    <a:pt x="372970" y="8578"/>
                  </a:lnTo>
                  <a:lnTo>
                    <a:pt x="384378" y="8068"/>
                  </a:lnTo>
                  <a:lnTo>
                    <a:pt x="395952" y="6935"/>
                  </a:lnTo>
                  <a:lnTo>
                    <a:pt x="407637" y="5386"/>
                  </a:lnTo>
                  <a:lnTo>
                    <a:pt x="419395" y="3559"/>
                  </a:lnTo>
                  <a:lnTo>
                    <a:pt x="431203" y="2341"/>
                  </a:lnTo>
                  <a:lnTo>
                    <a:pt x="443044" y="1529"/>
                  </a:lnTo>
                  <a:lnTo>
                    <a:pt x="454907" y="988"/>
                  </a:lnTo>
                  <a:lnTo>
                    <a:pt x="478670" y="387"/>
                  </a:lnTo>
                  <a:lnTo>
                    <a:pt x="518679" y="0"/>
                  </a:lnTo>
                  <a:lnTo>
                    <a:pt x="527555" y="763"/>
                  </a:lnTo>
                  <a:lnTo>
                    <a:pt x="536647" y="2064"/>
                  </a:lnTo>
                  <a:lnTo>
                    <a:pt x="545884" y="3726"/>
                  </a:lnTo>
                  <a:lnTo>
                    <a:pt x="554423" y="5627"/>
                  </a:lnTo>
                  <a:lnTo>
                    <a:pt x="562497" y="7688"/>
                  </a:lnTo>
                  <a:lnTo>
                    <a:pt x="570260" y="9857"/>
                  </a:lnTo>
                  <a:lnTo>
                    <a:pt x="577024" y="11302"/>
                  </a:lnTo>
                  <a:lnTo>
                    <a:pt x="583120" y="12266"/>
                  </a:lnTo>
                  <a:lnTo>
                    <a:pt x="588772" y="12908"/>
                  </a:lnTo>
                  <a:lnTo>
                    <a:pt x="594127" y="14130"/>
                  </a:lnTo>
                  <a:lnTo>
                    <a:pt x="599285" y="15738"/>
                  </a:lnTo>
                  <a:lnTo>
                    <a:pt x="604311" y="17605"/>
                  </a:lnTo>
                  <a:lnTo>
                    <a:pt x="608455" y="19642"/>
                  </a:lnTo>
                  <a:lnTo>
                    <a:pt x="612012" y="21794"/>
                  </a:lnTo>
                  <a:lnTo>
                    <a:pt x="615177" y="24023"/>
                  </a:lnTo>
                  <a:lnTo>
                    <a:pt x="618081" y="25509"/>
                  </a:lnTo>
                  <a:lnTo>
                    <a:pt x="620810" y="26499"/>
                  </a:lnTo>
                  <a:lnTo>
                    <a:pt x="623423" y="27159"/>
                  </a:lnTo>
                  <a:lnTo>
                    <a:pt x="625166" y="28393"/>
                  </a:lnTo>
                  <a:lnTo>
                    <a:pt x="626327" y="30010"/>
                  </a:lnTo>
                  <a:lnTo>
                    <a:pt x="628650" y="356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47"/>
            <p:cNvSpPr/>
            <p:nvPr/>
          </p:nvSpPr>
          <p:spPr>
            <a:xfrm>
              <a:off x="2236088" y="4014798"/>
              <a:ext cx="292800" cy="192831"/>
            </a:xfrm>
            <a:custGeom>
              <a:avLst/>
              <a:gdLst/>
              <a:ahLst/>
              <a:cxnLst/>
              <a:rect l="0" t="0" r="0" b="0"/>
              <a:pathLst>
                <a:path w="292800" h="192831">
                  <a:moveTo>
                    <a:pt x="14193" y="42852"/>
                  </a:moveTo>
                  <a:lnTo>
                    <a:pt x="8042" y="42852"/>
                  </a:lnTo>
                  <a:lnTo>
                    <a:pt x="1525" y="37197"/>
                  </a:lnTo>
                  <a:lnTo>
                    <a:pt x="985" y="36701"/>
                  </a:lnTo>
                  <a:lnTo>
                    <a:pt x="625" y="35576"/>
                  </a:lnTo>
                  <a:lnTo>
                    <a:pt x="119" y="30201"/>
                  </a:lnTo>
                  <a:lnTo>
                    <a:pt x="0" y="25852"/>
                  </a:lnTo>
                  <a:lnTo>
                    <a:pt x="1556" y="24375"/>
                  </a:lnTo>
                  <a:lnTo>
                    <a:pt x="4181" y="23390"/>
                  </a:lnTo>
                  <a:lnTo>
                    <a:pt x="7518" y="22733"/>
                  </a:lnTo>
                  <a:lnTo>
                    <a:pt x="13343" y="19887"/>
                  </a:lnTo>
                  <a:lnTo>
                    <a:pt x="19371" y="15976"/>
                  </a:lnTo>
                  <a:lnTo>
                    <a:pt x="27342" y="11592"/>
                  </a:lnTo>
                  <a:lnTo>
                    <a:pt x="40755" y="4662"/>
                  </a:lnTo>
                  <a:lnTo>
                    <a:pt x="47959" y="2066"/>
                  </a:lnTo>
                  <a:lnTo>
                    <a:pt x="55394" y="912"/>
                  </a:lnTo>
                  <a:lnTo>
                    <a:pt x="60710" y="604"/>
                  </a:lnTo>
                  <a:lnTo>
                    <a:pt x="75336" y="171"/>
                  </a:lnTo>
                  <a:lnTo>
                    <a:pt x="91182" y="25"/>
                  </a:lnTo>
                  <a:lnTo>
                    <a:pt x="104914" y="0"/>
                  </a:lnTo>
                  <a:lnTo>
                    <a:pt x="108805" y="790"/>
                  </a:lnTo>
                  <a:lnTo>
                    <a:pt x="115245" y="3785"/>
                  </a:lnTo>
                  <a:lnTo>
                    <a:pt x="120753" y="7761"/>
                  </a:lnTo>
                  <a:lnTo>
                    <a:pt x="123333" y="9933"/>
                  </a:lnTo>
                  <a:lnTo>
                    <a:pt x="125846" y="12968"/>
                  </a:lnTo>
                  <a:lnTo>
                    <a:pt x="128316" y="16579"/>
                  </a:lnTo>
                  <a:lnTo>
                    <a:pt x="130756" y="20575"/>
                  </a:lnTo>
                  <a:lnTo>
                    <a:pt x="133177" y="24031"/>
                  </a:lnTo>
                  <a:lnTo>
                    <a:pt x="137983" y="29989"/>
                  </a:lnTo>
                  <a:lnTo>
                    <a:pt x="140376" y="33483"/>
                  </a:lnTo>
                  <a:lnTo>
                    <a:pt x="142765" y="37400"/>
                  </a:lnTo>
                  <a:lnTo>
                    <a:pt x="145151" y="41598"/>
                  </a:lnTo>
                  <a:lnTo>
                    <a:pt x="147536" y="46778"/>
                  </a:lnTo>
                  <a:lnTo>
                    <a:pt x="149919" y="52613"/>
                  </a:lnTo>
                  <a:lnTo>
                    <a:pt x="152302" y="58884"/>
                  </a:lnTo>
                  <a:lnTo>
                    <a:pt x="153891" y="64652"/>
                  </a:lnTo>
                  <a:lnTo>
                    <a:pt x="154950" y="70086"/>
                  </a:lnTo>
                  <a:lnTo>
                    <a:pt x="155656" y="75295"/>
                  </a:lnTo>
                  <a:lnTo>
                    <a:pt x="155333" y="80355"/>
                  </a:lnTo>
                  <a:lnTo>
                    <a:pt x="154323" y="85317"/>
                  </a:lnTo>
                  <a:lnTo>
                    <a:pt x="152857" y="90211"/>
                  </a:lnTo>
                  <a:lnTo>
                    <a:pt x="151879" y="95856"/>
                  </a:lnTo>
                  <a:lnTo>
                    <a:pt x="151228" y="102001"/>
                  </a:lnTo>
                  <a:lnTo>
                    <a:pt x="150793" y="108478"/>
                  </a:lnTo>
                  <a:lnTo>
                    <a:pt x="149710" y="114384"/>
                  </a:lnTo>
                  <a:lnTo>
                    <a:pt x="148194" y="119908"/>
                  </a:lnTo>
                  <a:lnTo>
                    <a:pt x="146389" y="125179"/>
                  </a:lnTo>
                  <a:lnTo>
                    <a:pt x="144392" y="130280"/>
                  </a:lnTo>
                  <a:lnTo>
                    <a:pt x="142267" y="135268"/>
                  </a:lnTo>
                  <a:lnTo>
                    <a:pt x="137790" y="145044"/>
                  </a:lnTo>
                  <a:lnTo>
                    <a:pt x="128448" y="164256"/>
                  </a:lnTo>
                  <a:lnTo>
                    <a:pt x="126082" y="169031"/>
                  </a:lnTo>
                  <a:lnTo>
                    <a:pt x="123710" y="173009"/>
                  </a:lnTo>
                  <a:lnTo>
                    <a:pt x="121336" y="176455"/>
                  </a:lnTo>
                  <a:lnTo>
                    <a:pt x="118959" y="179545"/>
                  </a:lnTo>
                  <a:lnTo>
                    <a:pt x="112085" y="185096"/>
                  </a:lnTo>
                  <a:lnTo>
                    <a:pt x="104531" y="189415"/>
                  </a:lnTo>
                  <a:lnTo>
                    <a:pt x="98529" y="191335"/>
                  </a:lnTo>
                  <a:lnTo>
                    <a:pt x="90687" y="192416"/>
                  </a:lnTo>
                  <a:lnTo>
                    <a:pt x="83644" y="192668"/>
                  </a:lnTo>
                  <a:lnTo>
                    <a:pt x="69980" y="192830"/>
                  </a:lnTo>
                  <a:lnTo>
                    <a:pt x="62535" y="190736"/>
                  </a:lnTo>
                  <a:lnTo>
                    <a:pt x="53935" y="187159"/>
                  </a:lnTo>
                  <a:lnTo>
                    <a:pt x="44820" y="182924"/>
                  </a:lnTo>
                  <a:lnTo>
                    <a:pt x="37595" y="178395"/>
                  </a:lnTo>
                  <a:lnTo>
                    <a:pt x="34556" y="176077"/>
                  </a:lnTo>
                  <a:lnTo>
                    <a:pt x="32531" y="173737"/>
                  </a:lnTo>
                  <a:lnTo>
                    <a:pt x="31181" y="171384"/>
                  </a:lnTo>
                  <a:lnTo>
                    <a:pt x="30281" y="169021"/>
                  </a:lnTo>
                  <a:lnTo>
                    <a:pt x="27164" y="164279"/>
                  </a:lnTo>
                  <a:lnTo>
                    <a:pt x="25222" y="161903"/>
                  </a:lnTo>
                  <a:lnTo>
                    <a:pt x="23926" y="159526"/>
                  </a:lnTo>
                  <a:lnTo>
                    <a:pt x="22488" y="154767"/>
                  </a:lnTo>
                  <a:lnTo>
                    <a:pt x="21848" y="150007"/>
                  </a:lnTo>
                  <a:lnTo>
                    <a:pt x="21678" y="147626"/>
                  </a:lnTo>
                  <a:lnTo>
                    <a:pt x="22358" y="145244"/>
                  </a:lnTo>
                  <a:lnTo>
                    <a:pt x="25230" y="140482"/>
                  </a:lnTo>
                  <a:lnTo>
                    <a:pt x="26314" y="137308"/>
                  </a:lnTo>
                  <a:lnTo>
                    <a:pt x="27036" y="133603"/>
                  </a:lnTo>
                  <a:lnTo>
                    <a:pt x="27517" y="129547"/>
                  </a:lnTo>
                  <a:lnTo>
                    <a:pt x="29426" y="126842"/>
                  </a:lnTo>
                  <a:lnTo>
                    <a:pt x="32286" y="125039"/>
                  </a:lnTo>
                  <a:lnTo>
                    <a:pt x="38903" y="122242"/>
                  </a:lnTo>
                  <a:lnTo>
                    <a:pt x="44490" y="118353"/>
                  </a:lnTo>
                  <a:lnTo>
                    <a:pt x="49618" y="113979"/>
                  </a:lnTo>
                  <a:lnTo>
                    <a:pt x="55338" y="109389"/>
                  </a:lnTo>
                  <a:lnTo>
                    <a:pt x="63171" y="104703"/>
                  </a:lnTo>
                  <a:lnTo>
                    <a:pt x="71944" y="102091"/>
                  </a:lnTo>
                  <a:lnTo>
                    <a:pt x="76506" y="101394"/>
                  </a:lnTo>
                  <a:lnTo>
                    <a:pt x="81135" y="100930"/>
                  </a:lnTo>
                  <a:lnTo>
                    <a:pt x="85809" y="100621"/>
                  </a:lnTo>
                  <a:lnTo>
                    <a:pt x="90512" y="100414"/>
                  </a:lnTo>
                  <a:lnTo>
                    <a:pt x="99970" y="100185"/>
                  </a:lnTo>
                  <a:lnTo>
                    <a:pt x="137051" y="100012"/>
                  </a:lnTo>
                  <a:lnTo>
                    <a:pt x="142929" y="100803"/>
                  </a:lnTo>
                  <a:lnTo>
                    <a:pt x="148436" y="102123"/>
                  </a:lnTo>
                  <a:lnTo>
                    <a:pt x="172472" y="109946"/>
                  </a:lnTo>
                  <a:lnTo>
                    <a:pt x="178450" y="111393"/>
                  </a:lnTo>
                  <a:lnTo>
                    <a:pt x="184023" y="112359"/>
                  </a:lnTo>
                  <a:lnTo>
                    <a:pt x="189325" y="113002"/>
                  </a:lnTo>
                  <a:lnTo>
                    <a:pt x="195242" y="114225"/>
                  </a:lnTo>
                  <a:lnTo>
                    <a:pt x="201567" y="115834"/>
                  </a:lnTo>
                  <a:lnTo>
                    <a:pt x="208165" y="117700"/>
                  </a:lnTo>
                  <a:lnTo>
                    <a:pt x="221847" y="121890"/>
                  </a:lnTo>
                  <a:lnTo>
                    <a:pt x="228828" y="124119"/>
                  </a:lnTo>
                  <a:lnTo>
                    <a:pt x="235865" y="125605"/>
                  </a:lnTo>
                  <a:lnTo>
                    <a:pt x="242936" y="126596"/>
                  </a:lnTo>
                  <a:lnTo>
                    <a:pt x="250032" y="127256"/>
                  </a:lnTo>
                  <a:lnTo>
                    <a:pt x="256350" y="127696"/>
                  </a:lnTo>
                  <a:lnTo>
                    <a:pt x="262150" y="127990"/>
                  </a:lnTo>
                  <a:lnTo>
                    <a:pt x="272827" y="128316"/>
                  </a:lnTo>
                  <a:lnTo>
                    <a:pt x="292799" y="1285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48"/>
            <p:cNvSpPr/>
            <p:nvPr/>
          </p:nvSpPr>
          <p:spPr>
            <a:xfrm>
              <a:off x="2978943" y="3721893"/>
              <a:ext cx="35720" cy="228601"/>
            </a:xfrm>
            <a:custGeom>
              <a:avLst/>
              <a:gdLst/>
              <a:ahLst/>
              <a:cxnLst/>
              <a:rect l="0" t="0" r="0" b="0"/>
              <a:pathLst>
                <a:path w="35720" h="228601">
                  <a:moveTo>
                    <a:pt x="0" y="0"/>
                  </a:moveTo>
                  <a:lnTo>
                    <a:pt x="0" y="33854"/>
                  </a:lnTo>
                  <a:lnTo>
                    <a:pt x="794" y="39238"/>
                  </a:lnTo>
                  <a:lnTo>
                    <a:pt x="2117" y="45209"/>
                  </a:lnTo>
                  <a:lnTo>
                    <a:pt x="3793" y="51570"/>
                  </a:lnTo>
                  <a:lnTo>
                    <a:pt x="4910" y="58193"/>
                  </a:lnTo>
                  <a:lnTo>
                    <a:pt x="5655" y="64989"/>
                  </a:lnTo>
                  <a:lnTo>
                    <a:pt x="6151" y="71901"/>
                  </a:lnTo>
                  <a:lnTo>
                    <a:pt x="6482" y="78891"/>
                  </a:lnTo>
                  <a:lnTo>
                    <a:pt x="6850" y="93006"/>
                  </a:lnTo>
                  <a:lnTo>
                    <a:pt x="7742" y="100104"/>
                  </a:lnTo>
                  <a:lnTo>
                    <a:pt x="9130" y="107218"/>
                  </a:lnTo>
                  <a:lnTo>
                    <a:pt x="17061" y="139536"/>
                  </a:lnTo>
                  <a:lnTo>
                    <a:pt x="18518" y="147793"/>
                  </a:lnTo>
                  <a:lnTo>
                    <a:pt x="19489" y="155678"/>
                  </a:lnTo>
                  <a:lnTo>
                    <a:pt x="20137" y="163317"/>
                  </a:lnTo>
                  <a:lnTo>
                    <a:pt x="20568" y="169997"/>
                  </a:lnTo>
                  <a:lnTo>
                    <a:pt x="21048" y="181652"/>
                  </a:lnTo>
                  <a:lnTo>
                    <a:pt x="21969" y="187776"/>
                  </a:lnTo>
                  <a:lnTo>
                    <a:pt x="23378" y="194241"/>
                  </a:lnTo>
                  <a:lnTo>
                    <a:pt x="25110" y="200931"/>
                  </a:lnTo>
                  <a:lnTo>
                    <a:pt x="27059" y="206186"/>
                  </a:lnTo>
                  <a:lnTo>
                    <a:pt x="29152" y="210482"/>
                  </a:lnTo>
                  <a:lnTo>
                    <a:pt x="31341" y="214141"/>
                  </a:lnTo>
                  <a:lnTo>
                    <a:pt x="32800" y="217373"/>
                  </a:lnTo>
                  <a:lnTo>
                    <a:pt x="33773" y="220322"/>
                  </a:lnTo>
                  <a:lnTo>
                    <a:pt x="35719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49"/>
            <p:cNvSpPr/>
            <p:nvPr/>
          </p:nvSpPr>
          <p:spPr>
            <a:xfrm>
              <a:off x="2879018" y="3814762"/>
              <a:ext cx="199939" cy="21432"/>
            </a:xfrm>
            <a:custGeom>
              <a:avLst/>
              <a:gdLst/>
              <a:ahLst/>
              <a:cxnLst/>
              <a:rect l="0" t="0" r="0" b="0"/>
              <a:pathLst>
                <a:path w="199939" h="21432">
                  <a:moveTo>
                    <a:pt x="7057" y="21431"/>
                  </a:moveTo>
                  <a:lnTo>
                    <a:pt x="0" y="21431"/>
                  </a:lnTo>
                  <a:lnTo>
                    <a:pt x="3731" y="21431"/>
                  </a:lnTo>
                  <a:lnTo>
                    <a:pt x="4840" y="20638"/>
                  </a:lnTo>
                  <a:lnTo>
                    <a:pt x="5579" y="19315"/>
                  </a:lnTo>
                  <a:lnTo>
                    <a:pt x="6071" y="17639"/>
                  </a:lnTo>
                  <a:lnTo>
                    <a:pt x="7193" y="16521"/>
                  </a:lnTo>
                  <a:lnTo>
                    <a:pt x="8735" y="15777"/>
                  </a:lnTo>
                  <a:lnTo>
                    <a:pt x="10557" y="15280"/>
                  </a:lnTo>
                  <a:lnTo>
                    <a:pt x="13359" y="14949"/>
                  </a:lnTo>
                  <a:lnTo>
                    <a:pt x="16814" y="14729"/>
                  </a:lnTo>
                  <a:lnTo>
                    <a:pt x="20706" y="14582"/>
                  </a:lnTo>
                  <a:lnTo>
                    <a:pt x="33767" y="14375"/>
                  </a:lnTo>
                  <a:lnTo>
                    <a:pt x="37563" y="13552"/>
                  </a:lnTo>
                  <a:lnTo>
                    <a:pt x="40888" y="12210"/>
                  </a:lnTo>
                  <a:lnTo>
                    <a:pt x="43898" y="10521"/>
                  </a:lnTo>
                  <a:lnTo>
                    <a:pt x="48287" y="9396"/>
                  </a:lnTo>
                  <a:lnTo>
                    <a:pt x="53593" y="8645"/>
                  </a:lnTo>
                  <a:lnTo>
                    <a:pt x="59512" y="8144"/>
                  </a:lnTo>
                  <a:lnTo>
                    <a:pt x="65046" y="7811"/>
                  </a:lnTo>
                  <a:lnTo>
                    <a:pt x="75428" y="7440"/>
                  </a:lnTo>
                  <a:lnTo>
                    <a:pt x="93990" y="7232"/>
                  </a:lnTo>
                  <a:lnTo>
                    <a:pt x="101524" y="6409"/>
                  </a:lnTo>
                  <a:lnTo>
                    <a:pt x="109723" y="5066"/>
                  </a:lnTo>
                  <a:lnTo>
                    <a:pt x="118363" y="3377"/>
                  </a:lnTo>
                  <a:lnTo>
                    <a:pt x="126505" y="2252"/>
                  </a:lnTo>
                  <a:lnTo>
                    <a:pt x="134314" y="1501"/>
                  </a:lnTo>
                  <a:lnTo>
                    <a:pt x="141901" y="1001"/>
                  </a:lnTo>
                  <a:lnTo>
                    <a:pt x="154564" y="445"/>
                  </a:lnTo>
                  <a:lnTo>
                    <a:pt x="166278" y="198"/>
                  </a:lnTo>
                  <a:lnTo>
                    <a:pt x="1999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50"/>
            <p:cNvSpPr/>
            <p:nvPr/>
          </p:nvSpPr>
          <p:spPr>
            <a:xfrm>
              <a:off x="3236118" y="3650456"/>
              <a:ext cx="268137" cy="300003"/>
            </a:xfrm>
            <a:custGeom>
              <a:avLst/>
              <a:gdLst/>
              <a:ahLst/>
              <a:cxnLst/>
              <a:rect l="0" t="0" r="0" b="0"/>
              <a:pathLst>
                <a:path w="268137" h="300003">
                  <a:moveTo>
                    <a:pt x="235744" y="0"/>
                  </a:moveTo>
                  <a:lnTo>
                    <a:pt x="214174" y="0"/>
                  </a:lnTo>
                  <a:lnTo>
                    <a:pt x="211045" y="794"/>
                  </a:lnTo>
                  <a:lnTo>
                    <a:pt x="205452" y="3792"/>
                  </a:lnTo>
                  <a:lnTo>
                    <a:pt x="198204" y="5654"/>
                  </a:lnTo>
                  <a:lnTo>
                    <a:pt x="194049" y="6151"/>
                  </a:lnTo>
                  <a:lnTo>
                    <a:pt x="188897" y="7275"/>
                  </a:lnTo>
                  <a:lnTo>
                    <a:pt x="183081" y="8819"/>
                  </a:lnTo>
                  <a:lnTo>
                    <a:pt x="176823" y="10642"/>
                  </a:lnTo>
                  <a:lnTo>
                    <a:pt x="171063" y="11857"/>
                  </a:lnTo>
                  <a:lnTo>
                    <a:pt x="165636" y="12667"/>
                  </a:lnTo>
                  <a:lnTo>
                    <a:pt x="160430" y="13207"/>
                  </a:lnTo>
                  <a:lnTo>
                    <a:pt x="154579" y="13568"/>
                  </a:lnTo>
                  <a:lnTo>
                    <a:pt x="141727" y="13967"/>
                  </a:lnTo>
                  <a:lnTo>
                    <a:pt x="135760" y="14867"/>
                  </a:lnTo>
                  <a:lnTo>
                    <a:pt x="130194" y="16262"/>
                  </a:lnTo>
                  <a:lnTo>
                    <a:pt x="124896" y="17985"/>
                  </a:lnTo>
                  <a:lnTo>
                    <a:pt x="118983" y="19133"/>
                  </a:lnTo>
                  <a:lnTo>
                    <a:pt x="112660" y="19900"/>
                  </a:lnTo>
                  <a:lnTo>
                    <a:pt x="106063" y="20410"/>
                  </a:lnTo>
                  <a:lnTo>
                    <a:pt x="100077" y="19956"/>
                  </a:lnTo>
                  <a:lnTo>
                    <a:pt x="94500" y="18861"/>
                  </a:lnTo>
                  <a:lnTo>
                    <a:pt x="89194" y="17336"/>
                  </a:lnTo>
                  <a:lnTo>
                    <a:pt x="83275" y="16320"/>
                  </a:lnTo>
                  <a:lnTo>
                    <a:pt x="76948" y="15642"/>
                  </a:lnTo>
                  <a:lnTo>
                    <a:pt x="65156" y="14890"/>
                  </a:lnTo>
                  <a:lnTo>
                    <a:pt x="57268" y="14555"/>
                  </a:lnTo>
                  <a:lnTo>
                    <a:pt x="49001" y="12289"/>
                  </a:lnTo>
                  <a:lnTo>
                    <a:pt x="44573" y="10575"/>
                  </a:lnTo>
                  <a:lnTo>
                    <a:pt x="40035" y="9431"/>
                  </a:lnTo>
                  <a:lnTo>
                    <a:pt x="35421" y="8668"/>
                  </a:lnTo>
                  <a:lnTo>
                    <a:pt x="30758" y="8160"/>
                  </a:lnTo>
                  <a:lnTo>
                    <a:pt x="23460" y="7595"/>
                  </a:lnTo>
                  <a:lnTo>
                    <a:pt x="17570" y="7345"/>
                  </a:lnTo>
                  <a:lnTo>
                    <a:pt x="12307" y="7233"/>
                  </a:lnTo>
                  <a:lnTo>
                    <a:pt x="9792" y="6409"/>
                  </a:lnTo>
                  <a:lnTo>
                    <a:pt x="1446" y="1001"/>
                  </a:lnTo>
                  <a:lnTo>
                    <a:pt x="429" y="296"/>
                  </a:lnTo>
                  <a:lnTo>
                    <a:pt x="191" y="2248"/>
                  </a:lnTo>
                  <a:lnTo>
                    <a:pt x="4" y="10851"/>
                  </a:lnTo>
                  <a:lnTo>
                    <a:pt x="0" y="54903"/>
                  </a:lnTo>
                  <a:lnTo>
                    <a:pt x="794" y="59620"/>
                  </a:lnTo>
                  <a:lnTo>
                    <a:pt x="2117" y="64353"/>
                  </a:lnTo>
                  <a:lnTo>
                    <a:pt x="3793" y="69096"/>
                  </a:lnTo>
                  <a:lnTo>
                    <a:pt x="4910" y="73845"/>
                  </a:lnTo>
                  <a:lnTo>
                    <a:pt x="5655" y="78599"/>
                  </a:lnTo>
                  <a:lnTo>
                    <a:pt x="6151" y="83356"/>
                  </a:lnTo>
                  <a:lnTo>
                    <a:pt x="6482" y="88114"/>
                  </a:lnTo>
                  <a:lnTo>
                    <a:pt x="6703" y="92874"/>
                  </a:lnTo>
                  <a:lnTo>
                    <a:pt x="6948" y="102396"/>
                  </a:lnTo>
                  <a:lnTo>
                    <a:pt x="7057" y="111920"/>
                  </a:lnTo>
                  <a:lnTo>
                    <a:pt x="7880" y="116682"/>
                  </a:lnTo>
                  <a:lnTo>
                    <a:pt x="9222" y="121444"/>
                  </a:lnTo>
                  <a:lnTo>
                    <a:pt x="12036" y="130175"/>
                  </a:lnTo>
                  <a:lnTo>
                    <a:pt x="13287" y="136701"/>
                  </a:lnTo>
                  <a:lnTo>
                    <a:pt x="13991" y="144838"/>
                  </a:lnTo>
                  <a:lnTo>
                    <a:pt x="14884" y="147359"/>
                  </a:lnTo>
                  <a:lnTo>
                    <a:pt x="20413" y="155715"/>
                  </a:lnTo>
                  <a:lnTo>
                    <a:pt x="21546" y="156197"/>
                  </a:lnTo>
                  <a:lnTo>
                    <a:pt x="27493" y="157036"/>
                  </a:lnTo>
                  <a:lnTo>
                    <a:pt x="34065" y="157137"/>
                  </a:lnTo>
                  <a:lnTo>
                    <a:pt x="45340" y="157159"/>
                  </a:lnTo>
                  <a:lnTo>
                    <a:pt x="47689" y="156366"/>
                  </a:lnTo>
                  <a:lnTo>
                    <a:pt x="59280" y="149391"/>
                  </a:lnTo>
                  <a:lnTo>
                    <a:pt x="67622" y="144977"/>
                  </a:lnTo>
                  <a:lnTo>
                    <a:pt x="90613" y="133313"/>
                  </a:lnTo>
                  <a:lnTo>
                    <a:pt x="95333" y="131738"/>
                  </a:lnTo>
                  <a:lnTo>
                    <a:pt x="100068" y="130688"/>
                  </a:lnTo>
                  <a:lnTo>
                    <a:pt x="104812" y="129987"/>
                  </a:lnTo>
                  <a:lnTo>
                    <a:pt x="110356" y="129521"/>
                  </a:lnTo>
                  <a:lnTo>
                    <a:pt x="116433" y="129209"/>
                  </a:lnTo>
                  <a:lnTo>
                    <a:pt x="128742" y="128864"/>
                  </a:lnTo>
                  <a:lnTo>
                    <a:pt x="154488" y="128624"/>
                  </a:lnTo>
                  <a:lnTo>
                    <a:pt x="183331" y="128591"/>
                  </a:lnTo>
                  <a:lnTo>
                    <a:pt x="188896" y="129383"/>
                  </a:lnTo>
                  <a:lnTo>
                    <a:pt x="194987" y="130705"/>
                  </a:lnTo>
                  <a:lnTo>
                    <a:pt x="201429" y="132381"/>
                  </a:lnTo>
                  <a:lnTo>
                    <a:pt x="207311" y="135085"/>
                  </a:lnTo>
                  <a:lnTo>
                    <a:pt x="212820" y="138475"/>
                  </a:lnTo>
                  <a:lnTo>
                    <a:pt x="218080" y="142323"/>
                  </a:lnTo>
                  <a:lnTo>
                    <a:pt x="226041" y="148715"/>
                  </a:lnTo>
                  <a:lnTo>
                    <a:pt x="233019" y="154996"/>
                  </a:lnTo>
                  <a:lnTo>
                    <a:pt x="245079" y="166663"/>
                  </a:lnTo>
                  <a:lnTo>
                    <a:pt x="251270" y="172762"/>
                  </a:lnTo>
                  <a:lnTo>
                    <a:pt x="256667" y="180235"/>
                  </a:lnTo>
                  <a:lnTo>
                    <a:pt x="259218" y="184450"/>
                  </a:lnTo>
                  <a:lnTo>
                    <a:pt x="262052" y="193368"/>
                  </a:lnTo>
                  <a:lnTo>
                    <a:pt x="264105" y="202622"/>
                  </a:lnTo>
                  <a:lnTo>
                    <a:pt x="265764" y="207313"/>
                  </a:lnTo>
                  <a:lnTo>
                    <a:pt x="267663" y="212027"/>
                  </a:lnTo>
                  <a:lnTo>
                    <a:pt x="268136" y="216757"/>
                  </a:lnTo>
                  <a:lnTo>
                    <a:pt x="267658" y="221499"/>
                  </a:lnTo>
                  <a:lnTo>
                    <a:pt x="266545" y="226247"/>
                  </a:lnTo>
                  <a:lnTo>
                    <a:pt x="265803" y="231000"/>
                  </a:lnTo>
                  <a:lnTo>
                    <a:pt x="265308" y="235756"/>
                  </a:lnTo>
                  <a:lnTo>
                    <a:pt x="264979" y="240515"/>
                  </a:lnTo>
                  <a:lnTo>
                    <a:pt x="263965" y="245274"/>
                  </a:lnTo>
                  <a:lnTo>
                    <a:pt x="262495" y="250035"/>
                  </a:lnTo>
                  <a:lnTo>
                    <a:pt x="260722" y="254796"/>
                  </a:lnTo>
                  <a:lnTo>
                    <a:pt x="257952" y="258764"/>
                  </a:lnTo>
                  <a:lnTo>
                    <a:pt x="250642" y="265289"/>
                  </a:lnTo>
                  <a:lnTo>
                    <a:pt x="246469" y="268934"/>
                  </a:lnTo>
                  <a:lnTo>
                    <a:pt x="242101" y="272952"/>
                  </a:lnTo>
                  <a:lnTo>
                    <a:pt x="233807" y="280062"/>
                  </a:lnTo>
                  <a:lnTo>
                    <a:pt x="227475" y="283222"/>
                  </a:lnTo>
                  <a:lnTo>
                    <a:pt x="219898" y="286743"/>
                  </a:lnTo>
                  <a:lnTo>
                    <a:pt x="202099" y="295471"/>
                  </a:lnTo>
                  <a:lnTo>
                    <a:pt x="197439" y="296993"/>
                  </a:lnTo>
                  <a:lnTo>
                    <a:pt x="192745" y="298008"/>
                  </a:lnTo>
                  <a:lnTo>
                    <a:pt x="188028" y="298684"/>
                  </a:lnTo>
                  <a:lnTo>
                    <a:pt x="183296" y="299136"/>
                  </a:lnTo>
                  <a:lnTo>
                    <a:pt x="178553" y="299436"/>
                  </a:lnTo>
                  <a:lnTo>
                    <a:pt x="173804" y="299636"/>
                  </a:lnTo>
                  <a:lnTo>
                    <a:pt x="164294" y="299859"/>
                  </a:lnTo>
                  <a:lnTo>
                    <a:pt x="145254" y="300002"/>
                  </a:lnTo>
                  <a:lnTo>
                    <a:pt x="140492" y="299220"/>
                  </a:lnTo>
                  <a:lnTo>
                    <a:pt x="135730" y="297905"/>
                  </a:lnTo>
                  <a:lnTo>
                    <a:pt x="130968" y="296234"/>
                  </a:lnTo>
                  <a:lnTo>
                    <a:pt x="126206" y="295120"/>
                  </a:lnTo>
                  <a:lnTo>
                    <a:pt x="121444" y="294379"/>
                  </a:lnTo>
                  <a:lnTo>
                    <a:pt x="116682" y="293883"/>
                  </a:lnTo>
                  <a:lnTo>
                    <a:pt x="109273" y="293333"/>
                  </a:lnTo>
                  <a:lnTo>
                    <a:pt x="106186" y="293187"/>
                  </a:lnTo>
                  <a:lnTo>
                    <a:pt x="103335" y="292295"/>
                  </a:lnTo>
                  <a:lnTo>
                    <a:pt x="95529" y="288042"/>
                  </a:lnTo>
                  <a:lnTo>
                    <a:pt x="90611" y="286769"/>
                  </a:lnTo>
                  <a:lnTo>
                    <a:pt x="83381" y="286051"/>
                  </a:lnTo>
                  <a:lnTo>
                    <a:pt x="78582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1331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6" y="685800"/>
            <a:ext cx="5013135" cy="3771900"/>
          </a:xfrm>
        </p:spPr>
      </p:pic>
      <p:sp>
        <p:nvSpPr>
          <p:cNvPr id="2" name="Rectangle 1"/>
          <p:cNvSpPr/>
          <p:nvPr/>
        </p:nvSpPr>
        <p:spPr>
          <a:xfrm>
            <a:off x="457200" y="342901"/>
            <a:ext cx="64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dirty="0"/>
              <a:t> - x + 4y = 43</a:t>
            </a:r>
          </a:p>
          <a:p>
            <a:r>
              <a:rPr lang="es-ES" sz="4400" dirty="0" smtClean="0"/>
              <a:t>3x </a:t>
            </a:r>
            <a:r>
              <a:rPr lang="es-ES" sz="4400" dirty="0"/>
              <a:t>+ 4y = 31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8577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6" y="685800"/>
            <a:ext cx="5013135" cy="3771900"/>
          </a:xfrm>
        </p:spPr>
      </p:pic>
      <p:sp>
        <p:nvSpPr>
          <p:cNvPr id="2" name="Rectangle 1"/>
          <p:cNvSpPr/>
          <p:nvPr/>
        </p:nvSpPr>
        <p:spPr>
          <a:xfrm>
            <a:off x="457200" y="342901"/>
            <a:ext cx="64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400" dirty="0"/>
              <a:t>3x + y = - 34</a:t>
            </a:r>
          </a:p>
          <a:p>
            <a:r>
              <a:rPr lang="es-ES" sz="4400" dirty="0" smtClean="0"/>
              <a:t>4x </a:t>
            </a:r>
            <a:r>
              <a:rPr lang="es-ES" sz="4400" dirty="0"/>
              <a:t>+ 2y = - 48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27820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66" y="685800"/>
            <a:ext cx="5013135" cy="3771900"/>
          </a:xfrm>
        </p:spPr>
      </p:pic>
      <p:sp>
        <p:nvSpPr>
          <p:cNvPr id="3" name="Rectangle 2"/>
          <p:cNvSpPr/>
          <p:nvPr/>
        </p:nvSpPr>
        <p:spPr>
          <a:xfrm>
            <a:off x="457200" y="285751"/>
            <a:ext cx="64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4000" dirty="0"/>
              <a:t>- 4x - y = - 40</a:t>
            </a:r>
          </a:p>
          <a:p>
            <a:r>
              <a:rPr lang="es-ES" sz="4000" dirty="0" smtClean="0"/>
              <a:t>- </a:t>
            </a:r>
            <a:r>
              <a:rPr lang="es-ES" sz="4000" dirty="0"/>
              <a:t>5x + 5y = 0</a:t>
            </a:r>
            <a:endParaRPr lang="en-US" sz="4000" dirty="0"/>
          </a:p>
        </p:txBody>
      </p:sp>
      <p:sp>
        <p:nvSpPr>
          <p:cNvPr id="4" name="SMARTPenAnnotation0"/>
          <p:cNvSpPr/>
          <p:nvPr/>
        </p:nvSpPr>
        <p:spPr>
          <a:xfrm>
            <a:off x="885825" y="850400"/>
            <a:ext cx="78582" cy="149726"/>
          </a:xfrm>
          <a:custGeom>
            <a:avLst/>
            <a:gdLst/>
            <a:ahLst/>
            <a:cxnLst/>
            <a:rect l="0" t="0" r="0" b="0"/>
            <a:pathLst>
              <a:path w="78582" h="149726">
                <a:moveTo>
                  <a:pt x="0" y="6850"/>
                </a:moveTo>
                <a:lnTo>
                  <a:pt x="0" y="0"/>
                </a:lnTo>
                <a:lnTo>
                  <a:pt x="0" y="21259"/>
                </a:lnTo>
                <a:lnTo>
                  <a:pt x="793" y="24393"/>
                </a:lnTo>
                <a:lnTo>
                  <a:pt x="2116" y="27276"/>
                </a:lnTo>
                <a:lnTo>
                  <a:pt x="3792" y="29992"/>
                </a:lnTo>
                <a:lnTo>
                  <a:pt x="4909" y="32597"/>
                </a:lnTo>
                <a:lnTo>
                  <a:pt x="5654" y="35127"/>
                </a:lnTo>
                <a:lnTo>
                  <a:pt x="6150" y="37607"/>
                </a:lnTo>
                <a:lnTo>
                  <a:pt x="7275" y="40055"/>
                </a:lnTo>
                <a:lnTo>
                  <a:pt x="8819" y="42480"/>
                </a:lnTo>
                <a:lnTo>
                  <a:pt x="10641" y="44891"/>
                </a:lnTo>
                <a:lnTo>
                  <a:pt x="12650" y="48085"/>
                </a:lnTo>
                <a:lnTo>
                  <a:pt x="14783" y="51803"/>
                </a:lnTo>
                <a:lnTo>
                  <a:pt x="19270" y="60166"/>
                </a:lnTo>
                <a:lnTo>
                  <a:pt x="23910" y="69175"/>
                </a:lnTo>
                <a:lnTo>
                  <a:pt x="27052" y="73006"/>
                </a:lnTo>
                <a:lnTo>
                  <a:pt x="30735" y="76354"/>
                </a:lnTo>
                <a:lnTo>
                  <a:pt x="34777" y="79380"/>
                </a:lnTo>
                <a:lnTo>
                  <a:pt x="38266" y="82984"/>
                </a:lnTo>
                <a:lnTo>
                  <a:pt x="41385" y="86975"/>
                </a:lnTo>
                <a:lnTo>
                  <a:pt x="44259" y="91223"/>
                </a:lnTo>
                <a:lnTo>
                  <a:pt x="46968" y="94848"/>
                </a:lnTo>
                <a:lnTo>
                  <a:pt x="49568" y="98059"/>
                </a:lnTo>
                <a:lnTo>
                  <a:pt x="52095" y="100993"/>
                </a:lnTo>
                <a:lnTo>
                  <a:pt x="54574" y="103743"/>
                </a:lnTo>
                <a:lnTo>
                  <a:pt x="59444" y="108916"/>
                </a:lnTo>
                <a:lnTo>
                  <a:pt x="61061" y="112200"/>
                </a:lnTo>
                <a:lnTo>
                  <a:pt x="62138" y="115977"/>
                </a:lnTo>
                <a:lnTo>
                  <a:pt x="62857" y="120082"/>
                </a:lnTo>
                <a:lnTo>
                  <a:pt x="63335" y="123613"/>
                </a:lnTo>
                <a:lnTo>
                  <a:pt x="63655" y="126761"/>
                </a:lnTo>
                <a:lnTo>
                  <a:pt x="63868" y="129653"/>
                </a:lnTo>
                <a:lnTo>
                  <a:pt x="64803" y="132375"/>
                </a:lnTo>
                <a:lnTo>
                  <a:pt x="66221" y="134983"/>
                </a:lnTo>
                <a:lnTo>
                  <a:pt x="70407" y="141080"/>
                </a:lnTo>
                <a:lnTo>
                  <a:pt x="70979" y="144030"/>
                </a:lnTo>
                <a:lnTo>
                  <a:pt x="71132" y="145928"/>
                </a:lnTo>
                <a:lnTo>
                  <a:pt x="72027" y="147194"/>
                </a:lnTo>
                <a:lnTo>
                  <a:pt x="73418" y="148037"/>
                </a:lnTo>
                <a:lnTo>
                  <a:pt x="78581" y="149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835818" y="907256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89"/>
                </a:lnTo>
                <a:lnTo>
                  <a:pt x="3793" y="993"/>
                </a:lnTo>
                <a:lnTo>
                  <a:pt x="5703" y="662"/>
                </a:lnTo>
                <a:lnTo>
                  <a:pt x="7771" y="441"/>
                </a:lnTo>
                <a:lnTo>
                  <a:pt x="9943" y="294"/>
                </a:lnTo>
                <a:lnTo>
                  <a:pt x="12185" y="196"/>
                </a:lnTo>
                <a:lnTo>
                  <a:pt x="16793" y="87"/>
                </a:lnTo>
                <a:lnTo>
                  <a:pt x="107810" y="0"/>
                </a:lnTo>
                <a:lnTo>
                  <a:pt x="110767" y="794"/>
                </a:lnTo>
                <a:lnTo>
                  <a:pt x="113532" y="2116"/>
                </a:lnTo>
                <a:lnTo>
                  <a:pt x="12144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000125" y="871624"/>
            <a:ext cx="164307" cy="56760"/>
          </a:xfrm>
          <a:custGeom>
            <a:avLst/>
            <a:gdLst/>
            <a:ahLst/>
            <a:cxnLst/>
            <a:rect l="0" t="0" r="0" b="0"/>
            <a:pathLst>
              <a:path w="164307" h="56760">
                <a:moveTo>
                  <a:pt x="0" y="7057"/>
                </a:moveTo>
                <a:lnTo>
                  <a:pt x="0" y="0"/>
                </a:lnTo>
                <a:lnTo>
                  <a:pt x="0" y="3731"/>
                </a:lnTo>
                <a:lnTo>
                  <a:pt x="793" y="4840"/>
                </a:lnTo>
                <a:lnTo>
                  <a:pt x="2116" y="5579"/>
                </a:lnTo>
                <a:lnTo>
                  <a:pt x="3792" y="6071"/>
                </a:lnTo>
                <a:lnTo>
                  <a:pt x="4909" y="7194"/>
                </a:lnTo>
                <a:lnTo>
                  <a:pt x="5654" y="8736"/>
                </a:lnTo>
                <a:lnTo>
                  <a:pt x="6150" y="10557"/>
                </a:lnTo>
                <a:lnTo>
                  <a:pt x="7275" y="12565"/>
                </a:lnTo>
                <a:lnTo>
                  <a:pt x="8819" y="14698"/>
                </a:lnTo>
                <a:lnTo>
                  <a:pt x="10641" y="16913"/>
                </a:lnTo>
                <a:lnTo>
                  <a:pt x="11857" y="19184"/>
                </a:lnTo>
                <a:lnTo>
                  <a:pt x="12667" y="21492"/>
                </a:lnTo>
                <a:lnTo>
                  <a:pt x="13207" y="23824"/>
                </a:lnTo>
                <a:lnTo>
                  <a:pt x="14361" y="26172"/>
                </a:lnTo>
                <a:lnTo>
                  <a:pt x="15924" y="28532"/>
                </a:lnTo>
                <a:lnTo>
                  <a:pt x="20343" y="34229"/>
                </a:lnTo>
                <a:lnTo>
                  <a:pt x="21499" y="35490"/>
                </a:lnTo>
                <a:lnTo>
                  <a:pt x="24901" y="39008"/>
                </a:lnTo>
                <a:lnTo>
                  <a:pt x="26125" y="41058"/>
                </a:lnTo>
                <a:lnTo>
                  <a:pt x="26942" y="43218"/>
                </a:lnTo>
                <a:lnTo>
                  <a:pt x="27486" y="45452"/>
                </a:lnTo>
                <a:lnTo>
                  <a:pt x="28643" y="46941"/>
                </a:lnTo>
                <a:lnTo>
                  <a:pt x="30207" y="47934"/>
                </a:lnTo>
                <a:lnTo>
                  <a:pt x="34630" y="49527"/>
                </a:lnTo>
                <a:lnTo>
                  <a:pt x="34993" y="50451"/>
                </a:lnTo>
                <a:lnTo>
                  <a:pt x="35234" y="51862"/>
                </a:lnTo>
                <a:lnTo>
                  <a:pt x="35396" y="53595"/>
                </a:lnTo>
                <a:lnTo>
                  <a:pt x="36297" y="54751"/>
                </a:lnTo>
                <a:lnTo>
                  <a:pt x="37692" y="55522"/>
                </a:lnTo>
                <a:lnTo>
                  <a:pt x="39415" y="56036"/>
                </a:lnTo>
                <a:lnTo>
                  <a:pt x="42151" y="56378"/>
                </a:lnTo>
                <a:lnTo>
                  <a:pt x="45563" y="56606"/>
                </a:lnTo>
                <a:lnTo>
                  <a:pt x="49425" y="56759"/>
                </a:lnTo>
                <a:lnTo>
                  <a:pt x="53588" y="56066"/>
                </a:lnTo>
                <a:lnTo>
                  <a:pt x="57950" y="54811"/>
                </a:lnTo>
                <a:lnTo>
                  <a:pt x="62446" y="53180"/>
                </a:lnTo>
                <a:lnTo>
                  <a:pt x="67030" y="52093"/>
                </a:lnTo>
                <a:lnTo>
                  <a:pt x="71674" y="51369"/>
                </a:lnTo>
                <a:lnTo>
                  <a:pt x="76358" y="50886"/>
                </a:lnTo>
                <a:lnTo>
                  <a:pt x="81068" y="50563"/>
                </a:lnTo>
                <a:lnTo>
                  <a:pt x="85795" y="50349"/>
                </a:lnTo>
                <a:lnTo>
                  <a:pt x="90534" y="50205"/>
                </a:lnTo>
                <a:lnTo>
                  <a:pt x="95281" y="49316"/>
                </a:lnTo>
                <a:lnTo>
                  <a:pt x="100033" y="47930"/>
                </a:lnTo>
                <a:lnTo>
                  <a:pt x="104788" y="46212"/>
                </a:lnTo>
                <a:lnTo>
                  <a:pt x="109546" y="45066"/>
                </a:lnTo>
                <a:lnTo>
                  <a:pt x="114306" y="44303"/>
                </a:lnTo>
                <a:lnTo>
                  <a:pt x="119066" y="43794"/>
                </a:lnTo>
                <a:lnTo>
                  <a:pt x="123034" y="42660"/>
                </a:lnTo>
                <a:lnTo>
                  <a:pt x="126472" y="41111"/>
                </a:lnTo>
                <a:lnTo>
                  <a:pt x="129558" y="39285"/>
                </a:lnTo>
                <a:lnTo>
                  <a:pt x="133203" y="38067"/>
                </a:lnTo>
                <a:lnTo>
                  <a:pt x="137221" y="37255"/>
                </a:lnTo>
                <a:lnTo>
                  <a:pt x="141487" y="36714"/>
                </a:lnTo>
                <a:lnTo>
                  <a:pt x="144331" y="35560"/>
                </a:lnTo>
                <a:lnTo>
                  <a:pt x="146226" y="33996"/>
                </a:lnTo>
                <a:lnTo>
                  <a:pt x="147490" y="32160"/>
                </a:lnTo>
                <a:lnTo>
                  <a:pt x="149127" y="30936"/>
                </a:lnTo>
                <a:lnTo>
                  <a:pt x="151011" y="30120"/>
                </a:lnTo>
                <a:lnTo>
                  <a:pt x="153062" y="29576"/>
                </a:lnTo>
                <a:lnTo>
                  <a:pt x="155222" y="28420"/>
                </a:lnTo>
                <a:lnTo>
                  <a:pt x="157456" y="26855"/>
                </a:lnTo>
                <a:lnTo>
                  <a:pt x="164306" y="21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1135856" y="850106"/>
            <a:ext cx="50007" cy="135732"/>
          </a:xfrm>
          <a:custGeom>
            <a:avLst/>
            <a:gdLst/>
            <a:ahLst/>
            <a:cxnLst/>
            <a:rect l="0" t="0" r="0" b="0"/>
            <a:pathLst>
              <a:path w="50007" h="135732">
                <a:moveTo>
                  <a:pt x="0" y="0"/>
                </a:moveTo>
                <a:lnTo>
                  <a:pt x="0" y="16792"/>
                </a:lnTo>
                <a:lnTo>
                  <a:pt x="794" y="19132"/>
                </a:lnTo>
                <a:lnTo>
                  <a:pt x="2116" y="21486"/>
                </a:lnTo>
                <a:lnTo>
                  <a:pt x="3792" y="23849"/>
                </a:lnTo>
                <a:lnTo>
                  <a:pt x="4909" y="27012"/>
                </a:lnTo>
                <a:lnTo>
                  <a:pt x="5654" y="30708"/>
                </a:lnTo>
                <a:lnTo>
                  <a:pt x="6150" y="34759"/>
                </a:lnTo>
                <a:lnTo>
                  <a:pt x="6482" y="38254"/>
                </a:lnTo>
                <a:lnTo>
                  <a:pt x="6702" y="41378"/>
                </a:lnTo>
                <a:lnTo>
                  <a:pt x="6849" y="44254"/>
                </a:lnTo>
                <a:lnTo>
                  <a:pt x="7013" y="51683"/>
                </a:lnTo>
                <a:lnTo>
                  <a:pt x="7056" y="55886"/>
                </a:lnTo>
                <a:lnTo>
                  <a:pt x="7879" y="60276"/>
                </a:lnTo>
                <a:lnTo>
                  <a:pt x="9221" y="64790"/>
                </a:lnTo>
                <a:lnTo>
                  <a:pt x="10910" y="69387"/>
                </a:lnTo>
                <a:lnTo>
                  <a:pt x="12829" y="73246"/>
                </a:lnTo>
                <a:lnTo>
                  <a:pt x="14903" y="76612"/>
                </a:lnTo>
                <a:lnTo>
                  <a:pt x="17079" y="79649"/>
                </a:lnTo>
                <a:lnTo>
                  <a:pt x="19323" y="83262"/>
                </a:lnTo>
                <a:lnTo>
                  <a:pt x="21613" y="87258"/>
                </a:lnTo>
                <a:lnTo>
                  <a:pt x="23934" y="91509"/>
                </a:lnTo>
                <a:lnTo>
                  <a:pt x="25481" y="95137"/>
                </a:lnTo>
                <a:lnTo>
                  <a:pt x="26512" y="98350"/>
                </a:lnTo>
                <a:lnTo>
                  <a:pt x="27200" y="101285"/>
                </a:lnTo>
                <a:lnTo>
                  <a:pt x="28452" y="104830"/>
                </a:lnTo>
                <a:lnTo>
                  <a:pt x="30080" y="108780"/>
                </a:lnTo>
                <a:lnTo>
                  <a:pt x="31960" y="113001"/>
                </a:lnTo>
                <a:lnTo>
                  <a:pt x="34006" y="116609"/>
                </a:lnTo>
                <a:lnTo>
                  <a:pt x="36165" y="119808"/>
                </a:lnTo>
                <a:lnTo>
                  <a:pt x="38397" y="122734"/>
                </a:lnTo>
                <a:lnTo>
                  <a:pt x="40679" y="125479"/>
                </a:lnTo>
                <a:lnTo>
                  <a:pt x="42995" y="128103"/>
                </a:lnTo>
                <a:lnTo>
                  <a:pt x="50006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1185862" y="992981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1207293" y="885825"/>
            <a:ext cx="200026" cy="92869"/>
          </a:xfrm>
          <a:custGeom>
            <a:avLst/>
            <a:gdLst/>
            <a:ahLst/>
            <a:cxnLst/>
            <a:rect l="0" t="0" r="0" b="0"/>
            <a:pathLst>
              <a:path w="200026" h="92869">
                <a:moveTo>
                  <a:pt x="0" y="0"/>
                </a:moveTo>
                <a:lnTo>
                  <a:pt x="10642" y="10641"/>
                </a:lnTo>
                <a:lnTo>
                  <a:pt x="13445" y="12650"/>
                </a:lnTo>
                <a:lnTo>
                  <a:pt x="16901" y="14783"/>
                </a:lnTo>
                <a:lnTo>
                  <a:pt x="20792" y="16999"/>
                </a:lnTo>
                <a:lnTo>
                  <a:pt x="29350" y="21578"/>
                </a:lnTo>
                <a:lnTo>
                  <a:pt x="33854" y="23910"/>
                </a:lnTo>
                <a:lnTo>
                  <a:pt x="38444" y="27052"/>
                </a:lnTo>
                <a:lnTo>
                  <a:pt x="43092" y="30735"/>
                </a:lnTo>
                <a:lnTo>
                  <a:pt x="47778" y="34777"/>
                </a:lnTo>
                <a:lnTo>
                  <a:pt x="52490" y="38266"/>
                </a:lnTo>
                <a:lnTo>
                  <a:pt x="57218" y="41385"/>
                </a:lnTo>
                <a:lnTo>
                  <a:pt x="61958" y="44259"/>
                </a:lnTo>
                <a:lnTo>
                  <a:pt x="73575" y="51685"/>
                </a:lnTo>
                <a:lnTo>
                  <a:pt x="80006" y="55888"/>
                </a:lnTo>
                <a:lnTo>
                  <a:pt x="85881" y="59483"/>
                </a:lnTo>
                <a:lnTo>
                  <a:pt x="91385" y="62674"/>
                </a:lnTo>
                <a:lnTo>
                  <a:pt x="101735" y="68336"/>
                </a:lnTo>
                <a:lnTo>
                  <a:pt x="111626" y="73498"/>
                </a:lnTo>
                <a:lnTo>
                  <a:pt x="117280" y="75193"/>
                </a:lnTo>
                <a:lnTo>
                  <a:pt x="123431" y="76322"/>
                </a:lnTo>
                <a:lnTo>
                  <a:pt x="129912" y="77075"/>
                </a:lnTo>
                <a:lnTo>
                  <a:pt x="135821" y="78371"/>
                </a:lnTo>
                <a:lnTo>
                  <a:pt x="141347" y="80028"/>
                </a:lnTo>
                <a:lnTo>
                  <a:pt x="146619" y="81927"/>
                </a:lnTo>
                <a:lnTo>
                  <a:pt x="151721" y="83987"/>
                </a:lnTo>
                <a:lnTo>
                  <a:pt x="156710" y="86153"/>
                </a:lnTo>
                <a:lnTo>
                  <a:pt x="161623" y="88392"/>
                </a:lnTo>
                <a:lnTo>
                  <a:pt x="165693" y="89884"/>
                </a:lnTo>
                <a:lnTo>
                  <a:pt x="169199" y="90879"/>
                </a:lnTo>
                <a:lnTo>
                  <a:pt x="175212" y="91984"/>
                </a:lnTo>
                <a:lnTo>
                  <a:pt x="180531" y="92475"/>
                </a:lnTo>
                <a:lnTo>
                  <a:pt x="185540" y="92694"/>
                </a:lnTo>
                <a:lnTo>
                  <a:pt x="192823" y="92817"/>
                </a:lnTo>
                <a:lnTo>
                  <a:pt x="200025" y="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1257300" y="900112"/>
            <a:ext cx="121444" cy="92870"/>
          </a:xfrm>
          <a:custGeom>
            <a:avLst/>
            <a:gdLst/>
            <a:ahLst/>
            <a:cxnLst/>
            <a:rect l="0" t="0" r="0" b="0"/>
            <a:pathLst>
              <a:path w="121444" h="92870">
                <a:moveTo>
                  <a:pt x="121443" y="0"/>
                </a:moveTo>
                <a:lnTo>
                  <a:pt x="110594" y="0"/>
                </a:lnTo>
                <a:lnTo>
                  <a:pt x="107861" y="794"/>
                </a:lnTo>
                <a:lnTo>
                  <a:pt x="104451" y="2117"/>
                </a:lnTo>
                <a:lnTo>
                  <a:pt x="100590" y="3792"/>
                </a:lnTo>
                <a:lnTo>
                  <a:pt x="92067" y="7771"/>
                </a:lnTo>
                <a:lnTo>
                  <a:pt x="87571" y="9943"/>
                </a:lnTo>
                <a:lnTo>
                  <a:pt x="82987" y="12979"/>
                </a:lnTo>
                <a:lnTo>
                  <a:pt x="78343" y="16590"/>
                </a:lnTo>
                <a:lnTo>
                  <a:pt x="73660" y="20585"/>
                </a:lnTo>
                <a:lnTo>
                  <a:pt x="68950" y="24836"/>
                </a:lnTo>
                <a:lnTo>
                  <a:pt x="59484" y="33792"/>
                </a:lnTo>
                <a:lnTo>
                  <a:pt x="54737" y="39197"/>
                </a:lnTo>
                <a:lnTo>
                  <a:pt x="49985" y="45181"/>
                </a:lnTo>
                <a:lnTo>
                  <a:pt x="45229" y="51552"/>
                </a:lnTo>
                <a:lnTo>
                  <a:pt x="39678" y="56593"/>
                </a:lnTo>
                <a:lnTo>
                  <a:pt x="33595" y="60747"/>
                </a:lnTo>
                <a:lnTo>
                  <a:pt x="27159" y="64311"/>
                </a:lnTo>
                <a:lnTo>
                  <a:pt x="22075" y="68274"/>
                </a:lnTo>
                <a:lnTo>
                  <a:pt x="17891" y="72503"/>
                </a:lnTo>
                <a:lnTo>
                  <a:pt x="14309" y="76911"/>
                </a:lnTo>
                <a:lnTo>
                  <a:pt x="11126" y="80643"/>
                </a:lnTo>
                <a:lnTo>
                  <a:pt x="8211" y="83924"/>
                </a:lnTo>
                <a:lnTo>
                  <a:pt x="0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2843506" y="871537"/>
            <a:ext cx="35426" cy="107157"/>
          </a:xfrm>
          <a:custGeom>
            <a:avLst/>
            <a:gdLst/>
            <a:ahLst/>
            <a:cxnLst/>
            <a:rect l="0" t="0" r="0" b="0"/>
            <a:pathLst>
              <a:path w="35426" h="107157">
                <a:moveTo>
                  <a:pt x="6850" y="0"/>
                </a:moveTo>
                <a:lnTo>
                  <a:pt x="699" y="6151"/>
                </a:lnTo>
                <a:lnTo>
                  <a:pt x="147" y="8819"/>
                </a:lnTo>
                <a:lnTo>
                  <a:pt x="0" y="10642"/>
                </a:lnTo>
                <a:lnTo>
                  <a:pt x="696" y="12651"/>
                </a:lnTo>
                <a:lnTo>
                  <a:pt x="1954" y="14784"/>
                </a:lnTo>
                <a:lnTo>
                  <a:pt x="3585" y="17000"/>
                </a:lnTo>
                <a:lnTo>
                  <a:pt x="5467" y="19271"/>
                </a:lnTo>
                <a:lnTo>
                  <a:pt x="7516" y="21578"/>
                </a:lnTo>
                <a:lnTo>
                  <a:pt x="9675" y="23911"/>
                </a:lnTo>
                <a:lnTo>
                  <a:pt x="11114" y="27053"/>
                </a:lnTo>
                <a:lnTo>
                  <a:pt x="12074" y="30735"/>
                </a:lnTo>
                <a:lnTo>
                  <a:pt x="12714" y="34778"/>
                </a:lnTo>
                <a:lnTo>
                  <a:pt x="13140" y="39060"/>
                </a:lnTo>
                <a:lnTo>
                  <a:pt x="13425" y="43503"/>
                </a:lnTo>
                <a:lnTo>
                  <a:pt x="13741" y="51878"/>
                </a:lnTo>
                <a:lnTo>
                  <a:pt x="13881" y="58247"/>
                </a:lnTo>
                <a:lnTo>
                  <a:pt x="13960" y="70087"/>
                </a:lnTo>
                <a:lnTo>
                  <a:pt x="14765" y="73712"/>
                </a:lnTo>
                <a:lnTo>
                  <a:pt x="16096" y="76923"/>
                </a:lnTo>
                <a:lnTo>
                  <a:pt x="17776" y="79857"/>
                </a:lnTo>
                <a:lnTo>
                  <a:pt x="18896" y="82607"/>
                </a:lnTo>
                <a:lnTo>
                  <a:pt x="19644" y="85234"/>
                </a:lnTo>
                <a:lnTo>
                  <a:pt x="20141" y="87779"/>
                </a:lnTo>
                <a:lnTo>
                  <a:pt x="21267" y="90269"/>
                </a:lnTo>
                <a:lnTo>
                  <a:pt x="22811" y="92723"/>
                </a:lnTo>
                <a:lnTo>
                  <a:pt x="24635" y="95153"/>
                </a:lnTo>
                <a:lnTo>
                  <a:pt x="26644" y="97567"/>
                </a:lnTo>
                <a:lnTo>
                  <a:pt x="28777" y="99969"/>
                </a:lnTo>
                <a:lnTo>
                  <a:pt x="35425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2787055" y="921543"/>
            <a:ext cx="170458" cy="14289"/>
          </a:xfrm>
          <a:custGeom>
            <a:avLst/>
            <a:gdLst/>
            <a:ahLst/>
            <a:cxnLst/>
            <a:rect l="0" t="0" r="0" b="0"/>
            <a:pathLst>
              <a:path w="170458" h="14289">
                <a:moveTo>
                  <a:pt x="6151" y="14288"/>
                </a:moveTo>
                <a:lnTo>
                  <a:pt x="0" y="14288"/>
                </a:lnTo>
                <a:lnTo>
                  <a:pt x="5245" y="14288"/>
                </a:lnTo>
                <a:lnTo>
                  <a:pt x="6341" y="13494"/>
                </a:lnTo>
                <a:lnTo>
                  <a:pt x="7865" y="12171"/>
                </a:lnTo>
                <a:lnTo>
                  <a:pt x="9675" y="10495"/>
                </a:lnTo>
                <a:lnTo>
                  <a:pt x="12469" y="9378"/>
                </a:lnTo>
                <a:lnTo>
                  <a:pt x="15919" y="8634"/>
                </a:lnTo>
                <a:lnTo>
                  <a:pt x="19807" y="8137"/>
                </a:lnTo>
                <a:lnTo>
                  <a:pt x="23986" y="7806"/>
                </a:lnTo>
                <a:lnTo>
                  <a:pt x="28360" y="7585"/>
                </a:lnTo>
                <a:lnTo>
                  <a:pt x="32863" y="7438"/>
                </a:lnTo>
                <a:lnTo>
                  <a:pt x="57200" y="7202"/>
                </a:lnTo>
                <a:lnTo>
                  <a:pt x="134750" y="7145"/>
                </a:lnTo>
                <a:lnTo>
                  <a:pt x="140302" y="6351"/>
                </a:lnTo>
                <a:lnTo>
                  <a:pt x="144798" y="5028"/>
                </a:lnTo>
                <a:lnTo>
                  <a:pt x="148588" y="3352"/>
                </a:lnTo>
                <a:lnTo>
                  <a:pt x="152703" y="2235"/>
                </a:lnTo>
                <a:lnTo>
                  <a:pt x="157033" y="1490"/>
                </a:lnTo>
                <a:lnTo>
                  <a:pt x="170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3000375" y="857250"/>
            <a:ext cx="78582" cy="57151"/>
          </a:xfrm>
          <a:custGeom>
            <a:avLst/>
            <a:gdLst/>
            <a:ahLst/>
            <a:cxnLst/>
            <a:rect l="0" t="0" r="0" b="0"/>
            <a:pathLst>
              <a:path w="78582" h="57151">
                <a:moveTo>
                  <a:pt x="0" y="0"/>
                </a:moveTo>
                <a:lnTo>
                  <a:pt x="7056" y="0"/>
                </a:lnTo>
                <a:lnTo>
                  <a:pt x="7085" y="793"/>
                </a:lnTo>
                <a:lnTo>
                  <a:pt x="7117" y="3792"/>
                </a:lnTo>
                <a:lnTo>
                  <a:pt x="7920" y="4909"/>
                </a:lnTo>
                <a:lnTo>
                  <a:pt x="9249" y="5654"/>
                </a:lnTo>
                <a:lnTo>
                  <a:pt x="10928" y="6150"/>
                </a:lnTo>
                <a:lnTo>
                  <a:pt x="12048" y="7275"/>
                </a:lnTo>
                <a:lnTo>
                  <a:pt x="12794" y="8819"/>
                </a:lnTo>
                <a:lnTo>
                  <a:pt x="13292" y="10641"/>
                </a:lnTo>
                <a:lnTo>
                  <a:pt x="13624" y="12650"/>
                </a:lnTo>
                <a:lnTo>
                  <a:pt x="13845" y="14783"/>
                </a:lnTo>
                <a:lnTo>
                  <a:pt x="13992" y="16999"/>
                </a:lnTo>
                <a:lnTo>
                  <a:pt x="14156" y="23695"/>
                </a:lnTo>
                <a:lnTo>
                  <a:pt x="14279" y="41165"/>
                </a:lnTo>
                <a:lnTo>
                  <a:pt x="15076" y="42525"/>
                </a:lnTo>
                <a:lnTo>
                  <a:pt x="16400" y="44225"/>
                </a:lnTo>
                <a:lnTo>
                  <a:pt x="18077" y="46152"/>
                </a:lnTo>
                <a:lnTo>
                  <a:pt x="19195" y="48230"/>
                </a:lnTo>
                <a:lnTo>
                  <a:pt x="19940" y="50410"/>
                </a:lnTo>
                <a:lnTo>
                  <a:pt x="20437" y="52656"/>
                </a:lnTo>
                <a:lnTo>
                  <a:pt x="21562" y="54154"/>
                </a:lnTo>
                <a:lnTo>
                  <a:pt x="23106" y="55153"/>
                </a:lnTo>
                <a:lnTo>
                  <a:pt x="27494" y="56755"/>
                </a:lnTo>
                <a:lnTo>
                  <a:pt x="28648" y="56886"/>
                </a:lnTo>
                <a:lnTo>
                  <a:pt x="30211" y="56974"/>
                </a:lnTo>
                <a:lnTo>
                  <a:pt x="34064" y="57072"/>
                </a:lnTo>
                <a:lnTo>
                  <a:pt x="78581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3086107" y="842988"/>
            <a:ext cx="21425" cy="142850"/>
          </a:xfrm>
          <a:custGeom>
            <a:avLst/>
            <a:gdLst/>
            <a:ahLst/>
            <a:cxnLst/>
            <a:rect l="0" t="0" r="0" b="0"/>
            <a:pathLst>
              <a:path w="21425" h="142850">
                <a:moveTo>
                  <a:pt x="14280" y="7118"/>
                </a:moveTo>
                <a:lnTo>
                  <a:pt x="7223" y="61"/>
                </a:lnTo>
                <a:lnTo>
                  <a:pt x="7988" y="32"/>
                </a:lnTo>
                <a:lnTo>
                  <a:pt x="10954" y="0"/>
                </a:lnTo>
                <a:lnTo>
                  <a:pt x="11269" y="785"/>
                </a:lnTo>
                <a:lnTo>
                  <a:pt x="10685" y="2102"/>
                </a:lnTo>
                <a:lnTo>
                  <a:pt x="9502" y="3774"/>
                </a:lnTo>
                <a:lnTo>
                  <a:pt x="8713" y="5682"/>
                </a:lnTo>
                <a:lnTo>
                  <a:pt x="8188" y="7748"/>
                </a:lnTo>
                <a:lnTo>
                  <a:pt x="7604" y="12161"/>
                </a:lnTo>
                <a:lnTo>
                  <a:pt x="7448" y="14448"/>
                </a:lnTo>
                <a:lnTo>
                  <a:pt x="7344" y="16767"/>
                </a:lnTo>
                <a:lnTo>
                  <a:pt x="7229" y="23577"/>
                </a:lnTo>
                <a:lnTo>
                  <a:pt x="7154" y="37092"/>
                </a:lnTo>
                <a:lnTo>
                  <a:pt x="6355" y="40594"/>
                </a:lnTo>
                <a:lnTo>
                  <a:pt x="5028" y="44517"/>
                </a:lnTo>
                <a:lnTo>
                  <a:pt x="3349" y="48719"/>
                </a:lnTo>
                <a:lnTo>
                  <a:pt x="2230" y="52315"/>
                </a:lnTo>
                <a:lnTo>
                  <a:pt x="1484" y="55505"/>
                </a:lnTo>
                <a:lnTo>
                  <a:pt x="987" y="58426"/>
                </a:lnTo>
                <a:lnTo>
                  <a:pt x="656" y="61961"/>
                </a:lnTo>
                <a:lnTo>
                  <a:pt x="435" y="65905"/>
                </a:lnTo>
                <a:lnTo>
                  <a:pt x="189" y="74520"/>
                </a:lnTo>
                <a:lnTo>
                  <a:pt x="0" y="101978"/>
                </a:lnTo>
                <a:lnTo>
                  <a:pt x="791" y="104489"/>
                </a:lnTo>
                <a:lnTo>
                  <a:pt x="2113" y="106957"/>
                </a:lnTo>
                <a:lnTo>
                  <a:pt x="3787" y="109396"/>
                </a:lnTo>
                <a:lnTo>
                  <a:pt x="4904" y="111816"/>
                </a:lnTo>
                <a:lnTo>
                  <a:pt x="5648" y="114223"/>
                </a:lnTo>
                <a:lnTo>
                  <a:pt x="6144" y="116621"/>
                </a:lnTo>
                <a:lnTo>
                  <a:pt x="7269" y="119014"/>
                </a:lnTo>
                <a:lnTo>
                  <a:pt x="8812" y="121403"/>
                </a:lnTo>
                <a:lnTo>
                  <a:pt x="10635" y="123789"/>
                </a:lnTo>
                <a:lnTo>
                  <a:pt x="12644" y="126174"/>
                </a:lnTo>
                <a:lnTo>
                  <a:pt x="14777" y="128557"/>
                </a:lnTo>
                <a:lnTo>
                  <a:pt x="16992" y="130940"/>
                </a:lnTo>
                <a:lnTo>
                  <a:pt x="18469" y="133322"/>
                </a:lnTo>
                <a:lnTo>
                  <a:pt x="19454" y="135704"/>
                </a:lnTo>
                <a:lnTo>
                  <a:pt x="21424" y="1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3164681" y="907256"/>
            <a:ext cx="114301" cy="64295"/>
          </a:xfrm>
          <a:custGeom>
            <a:avLst/>
            <a:gdLst/>
            <a:ahLst/>
            <a:cxnLst/>
            <a:rect l="0" t="0" r="0" b="0"/>
            <a:pathLst>
              <a:path w="114301" h="64295">
                <a:moveTo>
                  <a:pt x="0" y="0"/>
                </a:moveTo>
                <a:lnTo>
                  <a:pt x="7056" y="0"/>
                </a:lnTo>
                <a:lnTo>
                  <a:pt x="10910" y="3792"/>
                </a:lnTo>
                <a:lnTo>
                  <a:pt x="17079" y="9943"/>
                </a:lnTo>
                <a:lnTo>
                  <a:pt x="18530" y="12185"/>
                </a:lnTo>
                <a:lnTo>
                  <a:pt x="19497" y="14473"/>
                </a:lnTo>
                <a:lnTo>
                  <a:pt x="20142" y="16792"/>
                </a:lnTo>
                <a:lnTo>
                  <a:pt x="21365" y="19132"/>
                </a:lnTo>
                <a:lnTo>
                  <a:pt x="22975" y="21486"/>
                </a:lnTo>
                <a:lnTo>
                  <a:pt x="24841" y="23849"/>
                </a:lnTo>
                <a:lnTo>
                  <a:pt x="27673" y="25424"/>
                </a:lnTo>
                <a:lnTo>
                  <a:pt x="31149" y="26474"/>
                </a:lnTo>
                <a:lnTo>
                  <a:pt x="35053" y="27174"/>
                </a:lnTo>
                <a:lnTo>
                  <a:pt x="38450" y="28435"/>
                </a:lnTo>
                <a:lnTo>
                  <a:pt x="41508" y="30069"/>
                </a:lnTo>
                <a:lnTo>
                  <a:pt x="44341" y="31952"/>
                </a:lnTo>
                <a:lnTo>
                  <a:pt x="47023" y="34001"/>
                </a:lnTo>
                <a:lnTo>
                  <a:pt x="49605" y="36161"/>
                </a:lnTo>
                <a:lnTo>
                  <a:pt x="52120" y="38395"/>
                </a:lnTo>
                <a:lnTo>
                  <a:pt x="55384" y="40678"/>
                </a:lnTo>
                <a:lnTo>
                  <a:pt x="59148" y="42993"/>
                </a:lnTo>
                <a:lnTo>
                  <a:pt x="63244" y="45331"/>
                </a:lnTo>
                <a:lnTo>
                  <a:pt x="66769" y="47683"/>
                </a:lnTo>
                <a:lnTo>
                  <a:pt x="69913" y="50045"/>
                </a:lnTo>
                <a:lnTo>
                  <a:pt x="72802" y="52413"/>
                </a:lnTo>
                <a:lnTo>
                  <a:pt x="75522" y="53992"/>
                </a:lnTo>
                <a:lnTo>
                  <a:pt x="78129" y="55045"/>
                </a:lnTo>
                <a:lnTo>
                  <a:pt x="80661" y="55746"/>
                </a:lnTo>
                <a:lnTo>
                  <a:pt x="83143" y="56214"/>
                </a:lnTo>
                <a:lnTo>
                  <a:pt x="85591" y="56526"/>
                </a:lnTo>
                <a:lnTo>
                  <a:pt x="88017" y="56734"/>
                </a:lnTo>
                <a:lnTo>
                  <a:pt x="91221" y="57666"/>
                </a:lnTo>
                <a:lnTo>
                  <a:pt x="94946" y="59082"/>
                </a:lnTo>
                <a:lnTo>
                  <a:pt x="99016" y="60819"/>
                </a:lnTo>
                <a:lnTo>
                  <a:pt x="102523" y="61977"/>
                </a:lnTo>
                <a:lnTo>
                  <a:pt x="105655" y="62749"/>
                </a:lnTo>
                <a:lnTo>
                  <a:pt x="114300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3207543" y="892968"/>
            <a:ext cx="92870" cy="121445"/>
          </a:xfrm>
          <a:custGeom>
            <a:avLst/>
            <a:gdLst/>
            <a:ahLst/>
            <a:cxnLst/>
            <a:rect l="0" t="0" r="0" b="0"/>
            <a:pathLst>
              <a:path w="92870" h="121445">
                <a:moveTo>
                  <a:pt x="92869" y="0"/>
                </a:moveTo>
                <a:lnTo>
                  <a:pt x="92869" y="3793"/>
                </a:lnTo>
                <a:lnTo>
                  <a:pt x="92075" y="4910"/>
                </a:lnTo>
                <a:lnTo>
                  <a:pt x="90752" y="5655"/>
                </a:lnTo>
                <a:lnTo>
                  <a:pt x="89077" y="6151"/>
                </a:lnTo>
                <a:lnTo>
                  <a:pt x="87960" y="8069"/>
                </a:lnTo>
                <a:lnTo>
                  <a:pt x="87215" y="10936"/>
                </a:lnTo>
                <a:lnTo>
                  <a:pt x="86718" y="14434"/>
                </a:lnTo>
                <a:lnTo>
                  <a:pt x="85593" y="18354"/>
                </a:lnTo>
                <a:lnTo>
                  <a:pt x="84050" y="22555"/>
                </a:lnTo>
                <a:lnTo>
                  <a:pt x="82227" y="26943"/>
                </a:lnTo>
                <a:lnTo>
                  <a:pt x="79424" y="30662"/>
                </a:lnTo>
                <a:lnTo>
                  <a:pt x="75968" y="33935"/>
                </a:lnTo>
                <a:lnTo>
                  <a:pt x="72077" y="36911"/>
                </a:lnTo>
                <a:lnTo>
                  <a:pt x="68689" y="41276"/>
                </a:lnTo>
                <a:lnTo>
                  <a:pt x="65637" y="46568"/>
                </a:lnTo>
                <a:lnTo>
                  <a:pt x="62808" y="52476"/>
                </a:lnTo>
                <a:lnTo>
                  <a:pt x="59335" y="58003"/>
                </a:lnTo>
                <a:lnTo>
                  <a:pt x="55431" y="63275"/>
                </a:lnTo>
                <a:lnTo>
                  <a:pt x="51242" y="68377"/>
                </a:lnTo>
                <a:lnTo>
                  <a:pt x="46861" y="73366"/>
                </a:lnTo>
                <a:lnTo>
                  <a:pt x="42353" y="78280"/>
                </a:lnTo>
                <a:lnTo>
                  <a:pt x="33111" y="87972"/>
                </a:lnTo>
                <a:lnTo>
                  <a:pt x="0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705183" y="1807368"/>
            <a:ext cx="180643" cy="7145"/>
          </a:xfrm>
          <a:custGeom>
            <a:avLst/>
            <a:gdLst/>
            <a:ahLst/>
            <a:cxnLst/>
            <a:rect l="0" t="0" r="0" b="0"/>
            <a:pathLst>
              <a:path w="180643" h="7145">
                <a:moveTo>
                  <a:pt x="9192" y="0"/>
                </a:moveTo>
                <a:lnTo>
                  <a:pt x="0" y="0"/>
                </a:lnTo>
                <a:lnTo>
                  <a:pt x="172352" y="0"/>
                </a:lnTo>
                <a:lnTo>
                  <a:pt x="173528" y="794"/>
                </a:lnTo>
                <a:lnTo>
                  <a:pt x="175105" y="2117"/>
                </a:lnTo>
                <a:lnTo>
                  <a:pt x="18064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957262" y="1728787"/>
            <a:ext cx="189574" cy="313986"/>
          </a:xfrm>
          <a:custGeom>
            <a:avLst/>
            <a:gdLst/>
            <a:ahLst/>
            <a:cxnLst/>
            <a:rect l="0" t="0" r="0" b="0"/>
            <a:pathLst>
              <a:path w="189574" h="313986">
                <a:moveTo>
                  <a:pt x="0" y="0"/>
                </a:moveTo>
                <a:lnTo>
                  <a:pt x="6850" y="0"/>
                </a:lnTo>
                <a:lnTo>
                  <a:pt x="7057" y="3792"/>
                </a:lnTo>
                <a:lnTo>
                  <a:pt x="7879" y="4910"/>
                </a:lnTo>
                <a:lnTo>
                  <a:pt x="9222" y="5654"/>
                </a:lnTo>
                <a:lnTo>
                  <a:pt x="10910" y="6151"/>
                </a:lnTo>
                <a:lnTo>
                  <a:pt x="12036" y="7276"/>
                </a:lnTo>
                <a:lnTo>
                  <a:pt x="12787" y="8819"/>
                </a:lnTo>
                <a:lnTo>
                  <a:pt x="14414" y="13445"/>
                </a:lnTo>
                <a:lnTo>
                  <a:pt x="17783" y="20792"/>
                </a:lnTo>
                <a:lnTo>
                  <a:pt x="19810" y="27232"/>
                </a:lnTo>
                <a:lnTo>
                  <a:pt x="20711" y="33535"/>
                </a:lnTo>
                <a:lnTo>
                  <a:pt x="21111" y="41627"/>
                </a:lnTo>
                <a:lnTo>
                  <a:pt x="21336" y="51316"/>
                </a:lnTo>
                <a:lnTo>
                  <a:pt x="22162" y="54054"/>
                </a:lnTo>
                <a:lnTo>
                  <a:pt x="26322" y="62495"/>
                </a:lnTo>
                <a:lnTo>
                  <a:pt x="27574" y="70373"/>
                </a:lnTo>
                <a:lnTo>
                  <a:pt x="28701" y="73903"/>
                </a:lnTo>
                <a:lnTo>
                  <a:pt x="34080" y="83457"/>
                </a:lnTo>
                <a:lnTo>
                  <a:pt x="38430" y="91596"/>
                </a:lnTo>
                <a:lnTo>
                  <a:pt x="43009" y="98389"/>
                </a:lnTo>
                <a:lnTo>
                  <a:pt x="47690" y="104053"/>
                </a:lnTo>
                <a:lnTo>
                  <a:pt x="52416" y="109217"/>
                </a:lnTo>
                <a:lnTo>
                  <a:pt x="59540" y="116586"/>
                </a:lnTo>
                <a:lnTo>
                  <a:pt x="61918" y="118205"/>
                </a:lnTo>
                <a:lnTo>
                  <a:pt x="66678" y="120004"/>
                </a:lnTo>
                <a:lnTo>
                  <a:pt x="71439" y="120804"/>
                </a:lnTo>
                <a:lnTo>
                  <a:pt x="78163" y="121406"/>
                </a:lnTo>
                <a:lnTo>
                  <a:pt x="82250" y="117640"/>
                </a:lnTo>
                <a:lnTo>
                  <a:pt x="88488" y="111497"/>
                </a:lnTo>
                <a:lnTo>
                  <a:pt x="91535" y="109257"/>
                </a:lnTo>
                <a:lnTo>
                  <a:pt x="95155" y="106969"/>
                </a:lnTo>
                <a:lnTo>
                  <a:pt x="99155" y="104650"/>
                </a:lnTo>
                <a:lnTo>
                  <a:pt x="102616" y="102311"/>
                </a:lnTo>
                <a:lnTo>
                  <a:pt x="105717" y="99957"/>
                </a:lnTo>
                <a:lnTo>
                  <a:pt x="108578" y="97594"/>
                </a:lnTo>
                <a:lnTo>
                  <a:pt x="113874" y="90736"/>
                </a:lnTo>
                <a:lnTo>
                  <a:pt x="118079" y="83189"/>
                </a:lnTo>
                <a:lnTo>
                  <a:pt x="121241" y="74479"/>
                </a:lnTo>
                <a:lnTo>
                  <a:pt x="124793" y="69350"/>
                </a:lnTo>
                <a:lnTo>
                  <a:pt x="126058" y="66077"/>
                </a:lnTo>
                <a:lnTo>
                  <a:pt x="127463" y="58207"/>
                </a:lnTo>
                <a:lnTo>
                  <a:pt x="128088" y="49418"/>
                </a:lnTo>
                <a:lnTo>
                  <a:pt x="128254" y="44851"/>
                </a:lnTo>
                <a:lnTo>
                  <a:pt x="127572" y="41013"/>
                </a:lnTo>
                <a:lnTo>
                  <a:pt x="123612" y="31819"/>
                </a:lnTo>
                <a:lnTo>
                  <a:pt x="122086" y="24068"/>
                </a:lnTo>
                <a:lnTo>
                  <a:pt x="121729" y="19164"/>
                </a:lnTo>
                <a:lnTo>
                  <a:pt x="120840" y="16745"/>
                </a:lnTo>
                <a:lnTo>
                  <a:pt x="115318" y="8565"/>
                </a:lnTo>
                <a:lnTo>
                  <a:pt x="114752" y="5659"/>
                </a:lnTo>
                <a:lnTo>
                  <a:pt x="114326" y="331"/>
                </a:lnTo>
                <a:lnTo>
                  <a:pt x="114302" y="6180"/>
                </a:lnTo>
                <a:lnTo>
                  <a:pt x="119210" y="12657"/>
                </a:lnTo>
                <a:lnTo>
                  <a:pt x="121576" y="20066"/>
                </a:lnTo>
                <a:lnTo>
                  <a:pt x="124942" y="27704"/>
                </a:lnTo>
                <a:lnTo>
                  <a:pt x="131300" y="40929"/>
                </a:lnTo>
                <a:lnTo>
                  <a:pt x="135878" y="48088"/>
                </a:lnTo>
                <a:lnTo>
                  <a:pt x="141353" y="54710"/>
                </a:lnTo>
                <a:lnTo>
                  <a:pt x="145035" y="58699"/>
                </a:lnTo>
                <a:lnTo>
                  <a:pt x="149078" y="62945"/>
                </a:lnTo>
                <a:lnTo>
                  <a:pt x="152566" y="68157"/>
                </a:lnTo>
                <a:lnTo>
                  <a:pt x="155686" y="74013"/>
                </a:lnTo>
                <a:lnTo>
                  <a:pt x="161269" y="86076"/>
                </a:lnTo>
                <a:lnTo>
                  <a:pt x="166396" y="96729"/>
                </a:lnTo>
                <a:lnTo>
                  <a:pt x="168874" y="102586"/>
                </a:lnTo>
                <a:lnTo>
                  <a:pt x="171320" y="108872"/>
                </a:lnTo>
                <a:lnTo>
                  <a:pt x="173745" y="115444"/>
                </a:lnTo>
                <a:lnTo>
                  <a:pt x="176155" y="121413"/>
                </a:lnTo>
                <a:lnTo>
                  <a:pt x="178555" y="126979"/>
                </a:lnTo>
                <a:lnTo>
                  <a:pt x="180949" y="132278"/>
                </a:lnTo>
                <a:lnTo>
                  <a:pt x="182546" y="138192"/>
                </a:lnTo>
                <a:lnTo>
                  <a:pt x="183610" y="144515"/>
                </a:lnTo>
                <a:lnTo>
                  <a:pt x="184319" y="151112"/>
                </a:lnTo>
                <a:lnTo>
                  <a:pt x="185585" y="157098"/>
                </a:lnTo>
                <a:lnTo>
                  <a:pt x="187224" y="162676"/>
                </a:lnTo>
                <a:lnTo>
                  <a:pt x="189110" y="167982"/>
                </a:lnTo>
                <a:lnTo>
                  <a:pt x="189573" y="173900"/>
                </a:lnTo>
                <a:lnTo>
                  <a:pt x="189088" y="180227"/>
                </a:lnTo>
                <a:lnTo>
                  <a:pt x="187971" y="186826"/>
                </a:lnTo>
                <a:lnTo>
                  <a:pt x="186433" y="193607"/>
                </a:lnTo>
                <a:lnTo>
                  <a:pt x="184614" y="200509"/>
                </a:lnTo>
                <a:lnTo>
                  <a:pt x="182607" y="207491"/>
                </a:lnTo>
                <a:lnTo>
                  <a:pt x="180476" y="213734"/>
                </a:lnTo>
                <a:lnTo>
                  <a:pt x="178261" y="219483"/>
                </a:lnTo>
                <a:lnTo>
                  <a:pt x="175991" y="224903"/>
                </a:lnTo>
                <a:lnTo>
                  <a:pt x="172890" y="230104"/>
                </a:lnTo>
                <a:lnTo>
                  <a:pt x="169235" y="235159"/>
                </a:lnTo>
                <a:lnTo>
                  <a:pt x="165211" y="240117"/>
                </a:lnTo>
                <a:lnTo>
                  <a:pt x="161734" y="245009"/>
                </a:lnTo>
                <a:lnTo>
                  <a:pt x="158623" y="249858"/>
                </a:lnTo>
                <a:lnTo>
                  <a:pt x="155755" y="254678"/>
                </a:lnTo>
                <a:lnTo>
                  <a:pt x="152255" y="259479"/>
                </a:lnTo>
                <a:lnTo>
                  <a:pt x="148335" y="264268"/>
                </a:lnTo>
                <a:lnTo>
                  <a:pt x="144134" y="269047"/>
                </a:lnTo>
                <a:lnTo>
                  <a:pt x="139745" y="273027"/>
                </a:lnTo>
                <a:lnTo>
                  <a:pt x="135232" y="276474"/>
                </a:lnTo>
                <a:lnTo>
                  <a:pt x="130636" y="279566"/>
                </a:lnTo>
                <a:lnTo>
                  <a:pt x="126778" y="283215"/>
                </a:lnTo>
                <a:lnTo>
                  <a:pt x="123413" y="287235"/>
                </a:lnTo>
                <a:lnTo>
                  <a:pt x="120375" y="291502"/>
                </a:lnTo>
                <a:lnTo>
                  <a:pt x="116763" y="295141"/>
                </a:lnTo>
                <a:lnTo>
                  <a:pt x="112767" y="298361"/>
                </a:lnTo>
                <a:lnTo>
                  <a:pt x="108515" y="301301"/>
                </a:lnTo>
                <a:lnTo>
                  <a:pt x="104094" y="303261"/>
                </a:lnTo>
                <a:lnTo>
                  <a:pt x="99558" y="304568"/>
                </a:lnTo>
                <a:lnTo>
                  <a:pt x="94947" y="305439"/>
                </a:lnTo>
                <a:lnTo>
                  <a:pt x="91079" y="306813"/>
                </a:lnTo>
                <a:lnTo>
                  <a:pt x="87707" y="308524"/>
                </a:lnTo>
                <a:lnTo>
                  <a:pt x="84665" y="310457"/>
                </a:lnTo>
                <a:lnTo>
                  <a:pt x="80256" y="311747"/>
                </a:lnTo>
                <a:lnTo>
                  <a:pt x="74935" y="312606"/>
                </a:lnTo>
                <a:lnTo>
                  <a:pt x="69007" y="313179"/>
                </a:lnTo>
                <a:lnTo>
                  <a:pt x="64261" y="313561"/>
                </a:lnTo>
                <a:lnTo>
                  <a:pt x="60303" y="313816"/>
                </a:lnTo>
                <a:lnTo>
                  <a:pt x="56871" y="313985"/>
                </a:lnTo>
                <a:lnTo>
                  <a:pt x="52995" y="313305"/>
                </a:lnTo>
                <a:lnTo>
                  <a:pt x="48824" y="312058"/>
                </a:lnTo>
                <a:lnTo>
                  <a:pt x="44456" y="310432"/>
                </a:lnTo>
                <a:lnTo>
                  <a:pt x="40750" y="308555"/>
                </a:lnTo>
                <a:lnTo>
                  <a:pt x="37485" y="306509"/>
                </a:lnTo>
                <a:lnTo>
                  <a:pt x="34515" y="304352"/>
                </a:lnTo>
                <a:lnTo>
                  <a:pt x="32535" y="302120"/>
                </a:lnTo>
                <a:lnTo>
                  <a:pt x="31215" y="299838"/>
                </a:lnTo>
                <a:lnTo>
                  <a:pt x="29748" y="295187"/>
                </a:lnTo>
                <a:lnTo>
                  <a:pt x="28923" y="287311"/>
                </a:lnTo>
                <a:lnTo>
                  <a:pt x="28730" y="279565"/>
                </a:lnTo>
                <a:lnTo>
                  <a:pt x="2857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1264443" y="1728787"/>
            <a:ext cx="185739" cy="28576"/>
          </a:xfrm>
          <a:custGeom>
            <a:avLst/>
            <a:gdLst/>
            <a:ahLst/>
            <a:cxnLst/>
            <a:rect l="0" t="0" r="0" b="0"/>
            <a:pathLst>
              <a:path w="185739" h="28576">
                <a:moveTo>
                  <a:pt x="0" y="28575"/>
                </a:moveTo>
                <a:lnTo>
                  <a:pt x="0" y="24783"/>
                </a:lnTo>
                <a:lnTo>
                  <a:pt x="1588" y="23665"/>
                </a:lnTo>
                <a:lnTo>
                  <a:pt x="4234" y="22921"/>
                </a:lnTo>
                <a:lnTo>
                  <a:pt x="9026" y="22093"/>
                </a:lnTo>
                <a:lnTo>
                  <a:pt x="9192" y="21873"/>
                </a:lnTo>
                <a:lnTo>
                  <a:pt x="8509" y="21725"/>
                </a:lnTo>
                <a:lnTo>
                  <a:pt x="9642" y="20834"/>
                </a:lnTo>
                <a:lnTo>
                  <a:pt x="11984" y="19445"/>
                </a:lnTo>
                <a:lnTo>
                  <a:pt x="15133" y="17726"/>
                </a:lnTo>
                <a:lnTo>
                  <a:pt x="18820" y="16580"/>
                </a:lnTo>
                <a:lnTo>
                  <a:pt x="22866" y="15816"/>
                </a:lnTo>
                <a:lnTo>
                  <a:pt x="27150" y="15306"/>
                </a:lnTo>
                <a:lnTo>
                  <a:pt x="32388" y="14967"/>
                </a:lnTo>
                <a:lnTo>
                  <a:pt x="38261" y="14740"/>
                </a:lnTo>
                <a:lnTo>
                  <a:pt x="44557" y="14589"/>
                </a:lnTo>
                <a:lnTo>
                  <a:pt x="50342" y="13695"/>
                </a:lnTo>
                <a:lnTo>
                  <a:pt x="55787" y="12305"/>
                </a:lnTo>
                <a:lnTo>
                  <a:pt x="61004" y="10585"/>
                </a:lnTo>
                <a:lnTo>
                  <a:pt x="66863" y="9438"/>
                </a:lnTo>
                <a:lnTo>
                  <a:pt x="73150" y="8673"/>
                </a:lnTo>
                <a:lnTo>
                  <a:pt x="79723" y="8163"/>
                </a:lnTo>
                <a:lnTo>
                  <a:pt x="85693" y="7824"/>
                </a:lnTo>
                <a:lnTo>
                  <a:pt x="96559" y="7446"/>
                </a:lnTo>
                <a:lnTo>
                  <a:pt x="102473" y="6551"/>
                </a:lnTo>
                <a:lnTo>
                  <a:pt x="108796" y="5161"/>
                </a:lnTo>
                <a:lnTo>
                  <a:pt x="115394" y="3441"/>
                </a:lnTo>
                <a:lnTo>
                  <a:pt x="121379" y="2294"/>
                </a:lnTo>
                <a:lnTo>
                  <a:pt x="126957" y="1529"/>
                </a:lnTo>
                <a:lnTo>
                  <a:pt x="132263" y="1020"/>
                </a:lnTo>
                <a:lnTo>
                  <a:pt x="137388" y="680"/>
                </a:lnTo>
                <a:lnTo>
                  <a:pt x="142392" y="453"/>
                </a:lnTo>
                <a:lnTo>
                  <a:pt x="152185" y="202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1335881" y="1821658"/>
            <a:ext cx="142876" cy="7143"/>
          </a:xfrm>
          <a:custGeom>
            <a:avLst/>
            <a:gdLst/>
            <a:ahLst/>
            <a:cxnLst/>
            <a:rect l="0" t="0" r="0" b="0"/>
            <a:pathLst>
              <a:path w="142876" h="7143">
                <a:moveTo>
                  <a:pt x="0" y="7142"/>
                </a:moveTo>
                <a:lnTo>
                  <a:pt x="6150" y="7142"/>
                </a:lnTo>
                <a:lnTo>
                  <a:pt x="8069" y="6348"/>
                </a:lnTo>
                <a:lnTo>
                  <a:pt x="10935" y="5025"/>
                </a:lnTo>
                <a:lnTo>
                  <a:pt x="14434" y="3349"/>
                </a:lnTo>
                <a:lnTo>
                  <a:pt x="17560" y="2232"/>
                </a:lnTo>
                <a:lnTo>
                  <a:pt x="20438" y="1487"/>
                </a:lnTo>
                <a:lnTo>
                  <a:pt x="23150" y="991"/>
                </a:lnTo>
                <a:lnTo>
                  <a:pt x="27340" y="660"/>
                </a:lnTo>
                <a:lnTo>
                  <a:pt x="32514" y="439"/>
                </a:lnTo>
                <a:lnTo>
                  <a:pt x="49056" y="129"/>
                </a:lnTo>
                <a:lnTo>
                  <a:pt x="96916" y="0"/>
                </a:lnTo>
                <a:lnTo>
                  <a:pt x="101917" y="793"/>
                </a:lnTo>
                <a:lnTo>
                  <a:pt x="106838" y="2115"/>
                </a:lnTo>
                <a:lnTo>
                  <a:pt x="111707" y="3791"/>
                </a:lnTo>
                <a:lnTo>
                  <a:pt x="116540" y="4908"/>
                </a:lnTo>
                <a:lnTo>
                  <a:pt x="121349" y="5652"/>
                </a:lnTo>
                <a:lnTo>
                  <a:pt x="126143" y="6149"/>
                </a:lnTo>
                <a:lnTo>
                  <a:pt x="130133" y="6480"/>
                </a:lnTo>
                <a:lnTo>
                  <a:pt x="133586" y="6700"/>
                </a:lnTo>
                <a:lnTo>
                  <a:pt x="142875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1738959" y="1735931"/>
            <a:ext cx="175564" cy="14288"/>
          </a:xfrm>
          <a:custGeom>
            <a:avLst/>
            <a:gdLst/>
            <a:ahLst/>
            <a:cxnLst/>
            <a:rect l="0" t="0" r="0" b="0"/>
            <a:pathLst>
              <a:path w="175564" h="14288">
                <a:moveTo>
                  <a:pt x="4116" y="7144"/>
                </a:moveTo>
                <a:lnTo>
                  <a:pt x="0" y="7144"/>
                </a:lnTo>
                <a:lnTo>
                  <a:pt x="7701" y="7144"/>
                </a:lnTo>
                <a:lnTo>
                  <a:pt x="9681" y="7937"/>
                </a:lnTo>
                <a:lnTo>
                  <a:pt x="11794" y="9260"/>
                </a:lnTo>
                <a:lnTo>
                  <a:pt x="13997" y="10936"/>
                </a:lnTo>
                <a:lnTo>
                  <a:pt x="17053" y="12053"/>
                </a:lnTo>
                <a:lnTo>
                  <a:pt x="20678" y="12798"/>
                </a:lnTo>
                <a:lnTo>
                  <a:pt x="24682" y="13294"/>
                </a:lnTo>
                <a:lnTo>
                  <a:pt x="28146" y="13625"/>
                </a:lnTo>
                <a:lnTo>
                  <a:pt x="31248" y="13846"/>
                </a:lnTo>
                <a:lnTo>
                  <a:pt x="34110" y="13993"/>
                </a:lnTo>
                <a:lnTo>
                  <a:pt x="39407" y="14156"/>
                </a:lnTo>
                <a:lnTo>
                  <a:pt x="49275" y="14261"/>
                </a:lnTo>
                <a:lnTo>
                  <a:pt x="110061" y="14287"/>
                </a:lnTo>
                <a:lnTo>
                  <a:pt x="113640" y="13494"/>
                </a:lnTo>
                <a:lnTo>
                  <a:pt x="116819" y="12171"/>
                </a:lnTo>
                <a:lnTo>
                  <a:pt x="119732" y="10495"/>
                </a:lnTo>
                <a:lnTo>
                  <a:pt x="122469" y="9378"/>
                </a:lnTo>
                <a:lnTo>
                  <a:pt x="125086" y="8633"/>
                </a:lnTo>
                <a:lnTo>
                  <a:pt x="127625" y="8136"/>
                </a:lnTo>
                <a:lnTo>
                  <a:pt x="130111" y="7806"/>
                </a:lnTo>
                <a:lnTo>
                  <a:pt x="134991" y="7438"/>
                </a:lnTo>
                <a:lnTo>
                  <a:pt x="139805" y="7274"/>
                </a:lnTo>
                <a:lnTo>
                  <a:pt x="152721" y="7151"/>
                </a:lnTo>
                <a:lnTo>
                  <a:pt x="157508" y="7146"/>
                </a:lnTo>
                <a:lnTo>
                  <a:pt x="159558" y="6351"/>
                </a:lnTo>
                <a:lnTo>
                  <a:pt x="161719" y="5028"/>
                </a:lnTo>
                <a:lnTo>
                  <a:pt x="168030" y="294"/>
                </a:lnTo>
                <a:lnTo>
                  <a:pt x="173254" y="58"/>
                </a:lnTo>
                <a:lnTo>
                  <a:pt x="175563" y="0"/>
                </a:lnTo>
                <a:lnTo>
                  <a:pt x="1612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1764506" y="1600200"/>
            <a:ext cx="221457" cy="150019"/>
          </a:xfrm>
          <a:custGeom>
            <a:avLst/>
            <a:gdLst/>
            <a:ahLst/>
            <a:cxnLst/>
            <a:rect l="0" t="0" r="0" b="0"/>
            <a:pathLst>
              <a:path w="221457" h="150019">
                <a:moveTo>
                  <a:pt x="28575" y="0"/>
                </a:moveTo>
                <a:lnTo>
                  <a:pt x="21725" y="0"/>
                </a:lnTo>
                <a:lnTo>
                  <a:pt x="21518" y="3792"/>
                </a:lnTo>
                <a:lnTo>
                  <a:pt x="21448" y="7275"/>
                </a:lnTo>
                <a:lnTo>
                  <a:pt x="21432" y="27702"/>
                </a:lnTo>
                <a:lnTo>
                  <a:pt x="20638" y="31168"/>
                </a:lnTo>
                <a:lnTo>
                  <a:pt x="19315" y="34272"/>
                </a:lnTo>
                <a:lnTo>
                  <a:pt x="17639" y="37136"/>
                </a:lnTo>
                <a:lnTo>
                  <a:pt x="15728" y="40632"/>
                </a:lnTo>
                <a:lnTo>
                  <a:pt x="11488" y="48750"/>
                </a:lnTo>
                <a:lnTo>
                  <a:pt x="10040" y="53138"/>
                </a:lnTo>
                <a:lnTo>
                  <a:pt x="9074" y="57650"/>
                </a:lnTo>
                <a:lnTo>
                  <a:pt x="8431" y="62246"/>
                </a:lnTo>
                <a:lnTo>
                  <a:pt x="8002" y="66103"/>
                </a:lnTo>
                <a:lnTo>
                  <a:pt x="7716" y="69469"/>
                </a:lnTo>
                <a:lnTo>
                  <a:pt x="7525" y="72506"/>
                </a:lnTo>
                <a:lnTo>
                  <a:pt x="7313" y="77998"/>
                </a:lnTo>
                <a:lnTo>
                  <a:pt x="7256" y="80573"/>
                </a:lnTo>
                <a:lnTo>
                  <a:pt x="6425" y="83084"/>
                </a:lnTo>
                <a:lnTo>
                  <a:pt x="5077" y="85552"/>
                </a:lnTo>
                <a:lnTo>
                  <a:pt x="3385" y="87990"/>
                </a:lnTo>
                <a:lnTo>
                  <a:pt x="2256" y="91204"/>
                </a:lnTo>
                <a:lnTo>
                  <a:pt x="1504" y="94934"/>
                </a:lnTo>
                <a:lnTo>
                  <a:pt x="297" y="104742"/>
                </a:lnTo>
                <a:lnTo>
                  <a:pt x="132" y="108199"/>
                </a:lnTo>
                <a:lnTo>
                  <a:pt x="39" y="114609"/>
                </a:lnTo>
                <a:lnTo>
                  <a:pt x="0" y="131268"/>
                </a:lnTo>
                <a:lnTo>
                  <a:pt x="794" y="132756"/>
                </a:lnTo>
                <a:lnTo>
                  <a:pt x="2117" y="133747"/>
                </a:lnTo>
                <a:lnTo>
                  <a:pt x="3792" y="134409"/>
                </a:lnTo>
                <a:lnTo>
                  <a:pt x="9943" y="135339"/>
                </a:lnTo>
                <a:lnTo>
                  <a:pt x="12185" y="136263"/>
                </a:lnTo>
                <a:lnTo>
                  <a:pt x="18339" y="140563"/>
                </a:lnTo>
                <a:lnTo>
                  <a:pt x="20057" y="141847"/>
                </a:lnTo>
                <a:lnTo>
                  <a:pt x="22937" y="142418"/>
                </a:lnTo>
                <a:lnTo>
                  <a:pt x="24816" y="142570"/>
                </a:lnTo>
                <a:lnTo>
                  <a:pt x="31138" y="144856"/>
                </a:lnTo>
                <a:lnTo>
                  <a:pt x="35046" y="146577"/>
                </a:lnTo>
                <a:lnTo>
                  <a:pt x="41505" y="148489"/>
                </a:lnTo>
                <a:lnTo>
                  <a:pt x="47815" y="149338"/>
                </a:lnTo>
                <a:lnTo>
                  <a:pt x="51721" y="149565"/>
                </a:lnTo>
                <a:lnTo>
                  <a:pt x="60293" y="149817"/>
                </a:lnTo>
                <a:lnTo>
                  <a:pt x="97661" y="150010"/>
                </a:lnTo>
                <a:lnTo>
                  <a:pt x="154781" y="150018"/>
                </a:lnTo>
                <a:lnTo>
                  <a:pt x="158750" y="149225"/>
                </a:lnTo>
                <a:lnTo>
                  <a:pt x="165276" y="146226"/>
                </a:lnTo>
                <a:lnTo>
                  <a:pt x="168921" y="145109"/>
                </a:lnTo>
                <a:lnTo>
                  <a:pt x="172939" y="144364"/>
                </a:lnTo>
                <a:lnTo>
                  <a:pt x="177205" y="143867"/>
                </a:lnTo>
                <a:lnTo>
                  <a:pt x="184062" y="143316"/>
                </a:lnTo>
                <a:lnTo>
                  <a:pt x="189755" y="143071"/>
                </a:lnTo>
                <a:lnTo>
                  <a:pt x="197423" y="142933"/>
                </a:lnTo>
                <a:lnTo>
                  <a:pt x="202308" y="142900"/>
                </a:lnTo>
                <a:lnTo>
                  <a:pt x="204722" y="142098"/>
                </a:lnTo>
                <a:lnTo>
                  <a:pt x="209521" y="139090"/>
                </a:lnTo>
                <a:lnTo>
                  <a:pt x="214299" y="137224"/>
                </a:lnTo>
                <a:lnTo>
                  <a:pt x="221456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1964531" y="1614487"/>
            <a:ext cx="42863" cy="235745"/>
          </a:xfrm>
          <a:custGeom>
            <a:avLst/>
            <a:gdLst/>
            <a:ahLst/>
            <a:cxnLst/>
            <a:rect l="0" t="0" r="0" b="0"/>
            <a:pathLst>
              <a:path w="42863" h="235745">
                <a:moveTo>
                  <a:pt x="0" y="0"/>
                </a:moveTo>
                <a:lnTo>
                  <a:pt x="6151" y="6151"/>
                </a:lnTo>
                <a:lnTo>
                  <a:pt x="7275" y="8069"/>
                </a:lnTo>
                <a:lnTo>
                  <a:pt x="10642" y="14434"/>
                </a:lnTo>
                <a:lnTo>
                  <a:pt x="11857" y="18354"/>
                </a:lnTo>
                <a:lnTo>
                  <a:pt x="12667" y="22555"/>
                </a:lnTo>
                <a:lnTo>
                  <a:pt x="13207" y="26943"/>
                </a:lnTo>
                <a:lnTo>
                  <a:pt x="14361" y="31456"/>
                </a:lnTo>
                <a:lnTo>
                  <a:pt x="15924" y="36052"/>
                </a:lnTo>
                <a:lnTo>
                  <a:pt x="17760" y="40703"/>
                </a:lnTo>
                <a:lnTo>
                  <a:pt x="18983" y="45392"/>
                </a:lnTo>
                <a:lnTo>
                  <a:pt x="19799" y="50105"/>
                </a:lnTo>
                <a:lnTo>
                  <a:pt x="20343" y="54834"/>
                </a:lnTo>
                <a:lnTo>
                  <a:pt x="20706" y="59575"/>
                </a:lnTo>
                <a:lnTo>
                  <a:pt x="20948" y="64323"/>
                </a:lnTo>
                <a:lnTo>
                  <a:pt x="21109" y="69076"/>
                </a:lnTo>
                <a:lnTo>
                  <a:pt x="21335" y="87142"/>
                </a:lnTo>
                <a:lnTo>
                  <a:pt x="22161" y="93020"/>
                </a:lnTo>
                <a:lnTo>
                  <a:pt x="23505" y="98526"/>
                </a:lnTo>
                <a:lnTo>
                  <a:pt x="25195" y="103784"/>
                </a:lnTo>
                <a:lnTo>
                  <a:pt x="27115" y="108876"/>
                </a:lnTo>
                <a:lnTo>
                  <a:pt x="29189" y="113859"/>
                </a:lnTo>
                <a:lnTo>
                  <a:pt x="31366" y="118769"/>
                </a:lnTo>
                <a:lnTo>
                  <a:pt x="32817" y="124423"/>
                </a:lnTo>
                <a:lnTo>
                  <a:pt x="33784" y="130574"/>
                </a:lnTo>
                <a:lnTo>
                  <a:pt x="34429" y="137055"/>
                </a:lnTo>
                <a:lnTo>
                  <a:pt x="34859" y="142964"/>
                </a:lnTo>
                <a:lnTo>
                  <a:pt x="35145" y="148491"/>
                </a:lnTo>
                <a:lnTo>
                  <a:pt x="35464" y="158865"/>
                </a:lnTo>
                <a:lnTo>
                  <a:pt x="35605" y="168767"/>
                </a:lnTo>
                <a:lnTo>
                  <a:pt x="36437" y="172836"/>
                </a:lnTo>
                <a:lnTo>
                  <a:pt x="37785" y="176343"/>
                </a:lnTo>
                <a:lnTo>
                  <a:pt x="39477" y="179475"/>
                </a:lnTo>
                <a:lnTo>
                  <a:pt x="40606" y="183150"/>
                </a:lnTo>
                <a:lnTo>
                  <a:pt x="41358" y="187187"/>
                </a:lnTo>
                <a:lnTo>
                  <a:pt x="41859" y="191467"/>
                </a:lnTo>
                <a:lnTo>
                  <a:pt x="42417" y="198338"/>
                </a:lnTo>
                <a:lnTo>
                  <a:pt x="42664" y="204038"/>
                </a:lnTo>
                <a:lnTo>
                  <a:pt x="42774" y="209217"/>
                </a:lnTo>
                <a:lnTo>
                  <a:pt x="42862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2078831" y="1693068"/>
            <a:ext cx="221457" cy="142876"/>
          </a:xfrm>
          <a:custGeom>
            <a:avLst/>
            <a:gdLst/>
            <a:ahLst/>
            <a:cxnLst/>
            <a:rect l="0" t="0" r="0" b="0"/>
            <a:pathLst>
              <a:path w="221457" h="142876">
                <a:moveTo>
                  <a:pt x="0" y="0"/>
                </a:moveTo>
                <a:lnTo>
                  <a:pt x="16999" y="17000"/>
                </a:lnTo>
                <a:lnTo>
                  <a:pt x="20064" y="19271"/>
                </a:lnTo>
                <a:lnTo>
                  <a:pt x="23695" y="21579"/>
                </a:lnTo>
                <a:lnTo>
                  <a:pt x="27703" y="23911"/>
                </a:lnTo>
                <a:lnTo>
                  <a:pt x="31962" y="26259"/>
                </a:lnTo>
                <a:lnTo>
                  <a:pt x="40928" y="30986"/>
                </a:lnTo>
                <a:lnTo>
                  <a:pt x="45542" y="34151"/>
                </a:lnTo>
                <a:lnTo>
                  <a:pt x="50205" y="37849"/>
                </a:lnTo>
                <a:lnTo>
                  <a:pt x="54901" y="41901"/>
                </a:lnTo>
                <a:lnTo>
                  <a:pt x="59619" y="46190"/>
                </a:lnTo>
                <a:lnTo>
                  <a:pt x="69095" y="55190"/>
                </a:lnTo>
                <a:lnTo>
                  <a:pt x="74639" y="59812"/>
                </a:lnTo>
                <a:lnTo>
                  <a:pt x="80715" y="64481"/>
                </a:lnTo>
                <a:lnTo>
                  <a:pt x="87148" y="69181"/>
                </a:lnTo>
                <a:lnTo>
                  <a:pt x="93023" y="73108"/>
                </a:lnTo>
                <a:lnTo>
                  <a:pt x="98528" y="76520"/>
                </a:lnTo>
                <a:lnTo>
                  <a:pt x="103785" y="79588"/>
                </a:lnTo>
                <a:lnTo>
                  <a:pt x="109671" y="82428"/>
                </a:lnTo>
                <a:lnTo>
                  <a:pt x="115977" y="85115"/>
                </a:lnTo>
                <a:lnTo>
                  <a:pt x="122561" y="87699"/>
                </a:lnTo>
                <a:lnTo>
                  <a:pt x="128539" y="91010"/>
                </a:lnTo>
                <a:lnTo>
                  <a:pt x="134111" y="94805"/>
                </a:lnTo>
                <a:lnTo>
                  <a:pt x="139414" y="98922"/>
                </a:lnTo>
                <a:lnTo>
                  <a:pt x="144536" y="102461"/>
                </a:lnTo>
                <a:lnTo>
                  <a:pt x="149539" y="105613"/>
                </a:lnTo>
                <a:lnTo>
                  <a:pt x="154461" y="108509"/>
                </a:lnTo>
                <a:lnTo>
                  <a:pt x="159330" y="111233"/>
                </a:lnTo>
                <a:lnTo>
                  <a:pt x="168974" y="116377"/>
                </a:lnTo>
                <a:lnTo>
                  <a:pt x="183328" y="123735"/>
                </a:lnTo>
                <a:lnTo>
                  <a:pt x="187306" y="126146"/>
                </a:lnTo>
                <a:lnTo>
                  <a:pt x="190752" y="128548"/>
                </a:lnTo>
                <a:lnTo>
                  <a:pt x="193843" y="130942"/>
                </a:lnTo>
                <a:lnTo>
                  <a:pt x="199394" y="133603"/>
                </a:lnTo>
                <a:lnTo>
                  <a:pt x="201985" y="134312"/>
                </a:lnTo>
                <a:lnTo>
                  <a:pt x="206982" y="137217"/>
                </a:lnTo>
                <a:lnTo>
                  <a:pt x="209425" y="139103"/>
                </a:lnTo>
                <a:lnTo>
                  <a:pt x="214257" y="141199"/>
                </a:lnTo>
                <a:lnTo>
                  <a:pt x="221456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2193131" y="1693068"/>
            <a:ext cx="100013" cy="142876"/>
          </a:xfrm>
          <a:custGeom>
            <a:avLst/>
            <a:gdLst/>
            <a:ahLst/>
            <a:cxnLst/>
            <a:rect l="0" t="0" r="0" b="0"/>
            <a:pathLst>
              <a:path w="100013" h="142876">
                <a:moveTo>
                  <a:pt x="100012" y="0"/>
                </a:moveTo>
                <a:lnTo>
                  <a:pt x="93163" y="0"/>
                </a:lnTo>
                <a:lnTo>
                  <a:pt x="92956" y="3793"/>
                </a:lnTo>
                <a:lnTo>
                  <a:pt x="92876" y="16793"/>
                </a:lnTo>
                <a:lnTo>
                  <a:pt x="92080" y="19133"/>
                </a:lnTo>
                <a:lnTo>
                  <a:pt x="90755" y="21487"/>
                </a:lnTo>
                <a:lnTo>
                  <a:pt x="89078" y="23849"/>
                </a:lnTo>
                <a:lnTo>
                  <a:pt x="86373" y="27012"/>
                </a:lnTo>
                <a:lnTo>
                  <a:pt x="82982" y="30708"/>
                </a:lnTo>
                <a:lnTo>
                  <a:pt x="79134" y="34760"/>
                </a:lnTo>
                <a:lnTo>
                  <a:pt x="75775" y="39048"/>
                </a:lnTo>
                <a:lnTo>
                  <a:pt x="72741" y="43495"/>
                </a:lnTo>
                <a:lnTo>
                  <a:pt x="69925" y="48047"/>
                </a:lnTo>
                <a:lnTo>
                  <a:pt x="66460" y="52669"/>
                </a:lnTo>
                <a:lnTo>
                  <a:pt x="62563" y="57337"/>
                </a:lnTo>
                <a:lnTo>
                  <a:pt x="58377" y="62038"/>
                </a:lnTo>
                <a:lnTo>
                  <a:pt x="49493" y="71493"/>
                </a:lnTo>
                <a:lnTo>
                  <a:pt x="44902" y="76237"/>
                </a:lnTo>
                <a:lnTo>
                  <a:pt x="40253" y="80194"/>
                </a:lnTo>
                <a:lnTo>
                  <a:pt x="35567" y="83625"/>
                </a:lnTo>
                <a:lnTo>
                  <a:pt x="30855" y="86706"/>
                </a:lnTo>
                <a:lnTo>
                  <a:pt x="26920" y="90348"/>
                </a:lnTo>
                <a:lnTo>
                  <a:pt x="23503" y="94363"/>
                </a:lnTo>
                <a:lnTo>
                  <a:pt x="20431" y="98628"/>
                </a:lnTo>
                <a:lnTo>
                  <a:pt x="18383" y="103058"/>
                </a:lnTo>
                <a:lnTo>
                  <a:pt x="17018" y="107599"/>
                </a:lnTo>
                <a:lnTo>
                  <a:pt x="16108" y="112214"/>
                </a:lnTo>
                <a:lnTo>
                  <a:pt x="14707" y="116085"/>
                </a:lnTo>
                <a:lnTo>
                  <a:pt x="12980" y="119459"/>
                </a:lnTo>
                <a:lnTo>
                  <a:pt x="11034" y="122501"/>
                </a:lnTo>
                <a:lnTo>
                  <a:pt x="8944" y="125324"/>
                </a:lnTo>
                <a:lnTo>
                  <a:pt x="6756" y="128000"/>
                </a:lnTo>
                <a:lnTo>
                  <a:pt x="1334" y="134204"/>
                </a:lnTo>
                <a:lnTo>
                  <a:pt x="889" y="135507"/>
                </a:lnTo>
                <a:lnTo>
                  <a:pt x="593" y="137169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2507456" y="1743075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8069" y="4909"/>
                </a:lnTo>
                <a:lnTo>
                  <a:pt x="10936" y="5654"/>
                </a:lnTo>
                <a:lnTo>
                  <a:pt x="14434" y="6150"/>
                </a:lnTo>
                <a:lnTo>
                  <a:pt x="18354" y="6481"/>
                </a:lnTo>
                <a:lnTo>
                  <a:pt x="22555" y="6702"/>
                </a:lnTo>
                <a:lnTo>
                  <a:pt x="31455" y="6947"/>
                </a:lnTo>
                <a:lnTo>
                  <a:pt x="58627" y="7117"/>
                </a:lnTo>
                <a:lnTo>
                  <a:pt x="64485" y="7920"/>
                </a:lnTo>
                <a:lnTo>
                  <a:pt x="69977" y="9249"/>
                </a:lnTo>
                <a:lnTo>
                  <a:pt x="75226" y="10928"/>
                </a:lnTo>
                <a:lnTo>
                  <a:pt x="80313" y="12048"/>
                </a:lnTo>
                <a:lnTo>
                  <a:pt x="85292" y="12794"/>
                </a:lnTo>
                <a:lnTo>
                  <a:pt x="90199" y="13292"/>
                </a:lnTo>
                <a:lnTo>
                  <a:pt x="95851" y="13624"/>
                </a:lnTo>
                <a:lnTo>
                  <a:pt x="108482" y="13992"/>
                </a:lnTo>
                <a:lnTo>
                  <a:pt x="121395" y="14200"/>
                </a:lnTo>
                <a:lnTo>
                  <a:pt x="124586" y="15023"/>
                </a:lnTo>
                <a:lnTo>
                  <a:pt x="127507" y="16365"/>
                </a:lnTo>
                <a:lnTo>
                  <a:pt x="13573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2743200" y="1650206"/>
            <a:ext cx="200026" cy="85689"/>
          </a:xfrm>
          <a:custGeom>
            <a:avLst/>
            <a:gdLst/>
            <a:ahLst/>
            <a:cxnLst/>
            <a:rect l="0" t="0" r="0" b="0"/>
            <a:pathLst>
              <a:path w="200026" h="85689">
                <a:moveTo>
                  <a:pt x="0" y="0"/>
                </a:moveTo>
                <a:lnTo>
                  <a:pt x="13207" y="0"/>
                </a:lnTo>
                <a:lnTo>
                  <a:pt x="15924" y="2116"/>
                </a:lnTo>
                <a:lnTo>
                  <a:pt x="17759" y="3792"/>
                </a:lnTo>
                <a:lnTo>
                  <a:pt x="18983" y="5703"/>
                </a:lnTo>
                <a:lnTo>
                  <a:pt x="19799" y="7771"/>
                </a:lnTo>
                <a:lnTo>
                  <a:pt x="20343" y="9943"/>
                </a:lnTo>
                <a:lnTo>
                  <a:pt x="20706" y="12185"/>
                </a:lnTo>
                <a:lnTo>
                  <a:pt x="20947" y="14473"/>
                </a:lnTo>
                <a:lnTo>
                  <a:pt x="21108" y="16792"/>
                </a:lnTo>
                <a:lnTo>
                  <a:pt x="21216" y="19132"/>
                </a:lnTo>
                <a:lnTo>
                  <a:pt x="21335" y="23849"/>
                </a:lnTo>
                <a:lnTo>
                  <a:pt x="21422" y="41895"/>
                </a:lnTo>
                <a:lnTo>
                  <a:pt x="20632" y="45393"/>
                </a:lnTo>
                <a:lnTo>
                  <a:pt x="19310" y="48518"/>
                </a:lnTo>
                <a:lnTo>
                  <a:pt x="17636" y="51395"/>
                </a:lnTo>
                <a:lnTo>
                  <a:pt x="16520" y="54107"/>
                </a:lnTo>
                <a:lnTo>
                  <a:pt x="15775" y="56709"/>
                </a:lnTo>
                <a:lnTo>
                  <a:pt x="15279" y="59237"/>
                </a:lnTo>
                <a:lnTo>
                  <a:pt x="14949" y="61716"/>
                </a:lnTo>
                <a:lnTo>
                  <a:pt x="14728" y="64163"/>
                </a:lnTo>
                <a:lnTo>
                  <a:pt x="14581" y="66588"/>
                </a:lnTo>
                <a:lnTo>
                  <a:pt x="14418" y="71399"/>
                </a:lnTo>
                <a:lnTo>
                  <a:pt x="14374" y="73793"/>
                </a:lnTo>
                <a:lnTo>
                  <a:pt x="15139" y="76183"/>
                </a:lnTo>
                <a:lnTo>
                  <a:pt x="16442" y="78569"/>
                </a:lnTo>
                <a:lnTo>
                  <a:pt x="20445" y="84311"/>
                </a:lnTo>
                <a:lnTo>
                  <a:pt x="25226" y="85097"/>
                </a:lnTo>
                <a:lnTo>
                  <a:pt x="28724" y="85306"/>
                </a:lnTo>
                <a:lnTo>
                  <a:pt x="34726" y="85539"/>
                </a:lnTo>
                <a:lnTo>
                  <a:pt x="40834" y="85642"/>
                </a:lnTo>
                <a:lnTo>
                  <a:pt x="48840" y="85688"/>
                </a:lnTo>
                <a:lnTo>
                  <a:pt x="53991" y="84907"/>
                </a:lnTo>
                <a:lnTo>
                  <a:pt x="59806" y="83592"/>
                </a:lnTo>
                <a:lnTo>
                  <a:pt x="66065" y="81921"/>
                </a:lnTo>
                <a:lnTo>
                  <a:pt x="72618" y="80808"/>
                </a:lnTo>
                <a:lnTo>
                  <a:pt x="79368" y="80066"/>
                </a:lnTo>
                <a:lnTo>
                  <a:pt x="86249" y="79571"/>
                </a:lnTo>
                <a:lnTo>
                  <a:pt x="93218" y="78447"/>
                </a:lnTo>
                <a:lnTo>
                  <a:pt x="100245" y="76904"/>
                </a:lnTo>
                <a:lnTo>
                  <a:pt x="107311" y="75082"/>
                </a:lnTo>
                <a:lnTo>
                  <a:pt x="114403" y="73867"/>
                </a:lnTo>
                <a:lnTo>
                  <a:pt x="121512" y="73057"/>
                </a:lnTo>
                <a:lnTo>
                  <a:pt x="128633" y="72517"/>
                </a:lnTo>
                <a:lnTo>
                  <a:pt x="135762" y="72157"/>
                </a:lnTo>
                <a:lnTo>
                  <a:pt x="150032" y="71757"/>
                </a:lnTo>
                <a:lnTo>
                  <a:pt x="156377" y="70857"/>
                </a:lnTo>
                <a:lnTo>
                  <a:pt x="162195" y="69463"/>
                </a:lnTo>
                <a:lnTo>
                  <a:pt x="167661" y="67740"/>
                </a:lnTo>
                <a:lnTo>
                  <a:pt x="172099" y="66591"/>
                </a:lnTo>
                <a:lnTo>
                  <a:pt x="175851" y="65825"/>
                </a:lnTo>
                <a:lnTo>
                  <a:pt x="179147" y="65315"/>
                </a:lnTo>
                <a:lnTo>
                  <a:pt x="184924" y="64747"/>
                </a:lnTo>
                <a:lnTo>
                  <a:pt x="187577" y="64596"/>
                </a:lnTo>
                <a:lnTo>
                  <a:pt x="190138" y="63701"/>
                </a:lnTo>
                <a:lnTo>
                  <a:pt x="192640" y="62311"/>
                </a:lnTo>
                <a:lnTo>
                  <a:pt x="200025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2907506" y="1628775"/>
            <a:ext cx="42863" cy="228601"/>
          </a:xfrm>
          <a:custGeom>
            <a:avLst/>
            <a:gdLst/>
            <a:ahLst/>
            <a:cxnLst/>
            <a:rect l="0" t="0" r="0" b="0"/>
            <a:pathLst>
              <a:path w="42863" h="228601">
                <a:moveTo>
                  <a:pt x="0" y="0"/>
                </a:moveTo>
                <a:lnTo>
                  <a:pt x="0" y="20792"/>
                </a:lnTo>
                <a:lnTo>
                  <a:pt x="794" y="24973"/>
                </a:lnTo>
                <a:lnTo>
                  <a:pt x="2116" y="29349"/>
                </a:lnTo>
                <a:lnTo>
                  <a:pt x="3792" y="33853"/>
                </a:lnTo>
                <a:lnTo>
                  <a:pt x="5703" y="38444"/>
                </a:lnTo>
                <a:lnTo>
                  <a:pt x="7771" y="43091"/>
                </a:lnTo>
                <a:lnTo>
                  <a:pt x="9943" y="47777"/>
                </a:lnTo>
                <a:lnTo>
                  <a:pt x="11391" y="53283"/>
                </a:lnTo>
                <a:lnTo>
                  <a:pt x="12357" y="59334"/>
                </a:lnTo>
                <a:lnTo>
                  <a:pt x="13000" y="65750"/>
                </a:lnTo>
                <a:lnTo>
                  <a:pt x="14223" y="71614"/>
                </a:lnTo>
                <a:lnTo>
                  <a:pt x="15832" y="77111"/>
                </a:lnTo>
                <a:lnTo>
                  <a:pt x="17698" y="82364"/>
                </a:lnTo>
                <a:lnTo>
                  <a:pt x="18943" y="88246"/>
                </a:lnTo>
                <a:lnTo>
                  <a:pt x="19772" y="94550"/>
                </a:lnTo>
                <a:lnTo>
                  <a:pt x="20325" y="101133"/>
                </a:lnTo>
                <a:lnTo>
                  <a:pt x="21487" y="107903"/>
                </a:lnTo>
                <a:lnTo>
                  <a:pt x="23056" y="114798"/>
                </a:lnTo>
                <a:lnTo>
                  <a:pt x="24896" y="121775"/>
                </a:lnTo>
                <a:lnTo>
                  <a:pt x="26916" y="128808"/>
                </a:lnTo>
                <a:lnTo>
                  <a:pt x="31277" y="142973"/>
                </a:lnTo>
                <a:lnTo>
                  <a:pt x="32757" y="149290"/>
                </a:lnTo>
                <a:lnTo>
                  <a:pt x="33745" y="155089"/>
                </a:lnTo>
                <a:lnTo>
                  <a:pt x="34403" y="160542"/>
                </a:lnTo>
                <a:lnTo>
                  <a:pt x="34841" y="165766"/>
                </a:lnTo>
                <a:lnTo>
                  <a:pt x="35134" y="170835"/>
                </a:lnTo>
                <a:lnTo>
                  <a:pt x="35329" y="175803"/>
                </a:lnTo>
                <a:lnTo>
                  <a:pt x="36252" y="180702"/>
                </a:lnTo>
                <a:lnTo>
                  <a:pt x="37662" y="185555"/>
                </a:lnTo>
                <a:lnTo>
                  <a:pt x="39395" y="190378"/>
                </a:lnTo>
                <a:lnTo>
                  <a:pt x="40551" y="194387"/>
                </a:lnTo>
                <a:lnTo>
                  <a:pt x="41835" y="200959"/>
                </a:lnTo>
                <a:lnTo>
                  <a:pt x="42406" y="206525"/>
                </a:lnTo>
                <a:lnTo>
                  <a:pt x="42659" y="211645"/>
                </a:lnTo>
                <a:lnTo>
                  <a:pt x="42772" y="216566"/>
                </a:lnTo>
                <a:lnTo>
                  <a:pt x="42862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3071814" y="1621631"/>
            <a:ext cx="199603" cy="221332"/>
          </a:xfrm>
          <a:custGeom>
            <a:avLst/>
            <a:gdLst/>
            <a:ahLst/>
            <a:cxnLst/>
            <a:rect l="0" t="0" r="0" b="0"/>
            <a:pathLst>
              <a:path w="199603" h="221332">
                <a:moveTo>
                  <a:pt x="21429" y="0"/>
                </a:moveTo>
                <a:lnTo>
                  <a:pt x="14580" y="0"/>
                </a:lnTo>
                <a:lnTo>
                  <a:pt x="14344" y="5703"/>
                </a:lnTo>
                <a:lnTo>
                  <a:pt x="14293" y="16792"/>
                </a:lnTo>
                <a:lnTo>
                  <a:pt x="12172" y="23603"/>
                </a:lnTo>
                <a:lnTo>
                  <a:pt x="10495" y="27641"/>
                </a:lnTo>
                <a:lnTo>
                  <a:pt x="9378" y="31921"/>
                </a:lnTo>
                <a:lnTo>
                  <a:pt x="8632" y="36362"/>
                </a:lnTo>
                <a:lnTo>
                  <a:pt x="8135" y="40910"/>
                </a:lnTo>
                <a:lnTo>
                  <a:pt x="7011" y="45530"/>
                </a:lnTo>
                <a:lnTo>
                  <a:pt x="5467" y="50197"/>
                </a:lnTo>
                <a:lnTo>
                  <a:pt x="3644" y="54896"/>
                </a:lnTo>
                <a:lnTo>
                  <a:pt x="2429" y="60409"/>
                </a:lnTo>
                <a:lnTo>
                  <a:pt x="1618" y="66467"/>
                </a:lnTo>
                <a:lnTo>
                  <a:pt x="1078" y="72886"/>
                </a:lnTo>
                <a:lnTo>
                  <a:pt x="718" y="78753"/>
                </a:lnTo>
                <a:lnTo>
                  <a:pt x="318" y="89506"/>
                </a:lnTo>
                <a:lnTo>
                  <a:pt x="93" y="104484"/>
                </a:lnTo>
                <a:lnTo>
                  <a:pt x="0" y="154479"/>
                </a:lnTo>
                <a:lnTo>
                  <a:pt x="793" y="159342"/>
                </a:lnTo>
                <a:lnTo>
                  <a:pt x="2116" y="164172"/>
                </a:lnTo>
                <a:lnTo>
                  <a:pt x="3791" y="168979"/>
                </a:lnTo>
                <a:lnTo>
                  <a:pt x="5702" y="173771"/>
                </a:lnTo>
                <a:lnTo>
                  <a:pt x="7769" y="178554"/>
                </a:lnTo>
                <a:lnTo>
                  <a:pt x="9941" y="183330"/>
                </a:lnTo>
                <a:lnTo>
                  <a:pt x="12183" y="187307"/>
                </a:lnTo>
                <a:lnTo>
                  <a:pt x="16791" y="193843"/>
                </a:lnTo>
                <a:lnTo>
                  <a:pt x="19924" y="196697"/>
                </a:lnTo>
                <a:lnTo>
                  <a:pt x="23601" y="199394"/>
                </a:lnTo>
                <a:lnTo>
                  <a:pt x="27640" y="201985"/>
                </a:lnTo>
                <a:lnTo>
                  <a:pt x="31126" y="204507"/>
                </a:lnTo>
                <a:lnTo>
                  <a:pt x="37116" y="209425"/>
                </a:lnTo>
                <a:lnTo>
                  <a:pt x="40618" y="211848"/>
                </a:lnTo>
                <a:lnTo>
                  <a:pt x="44541" y="214257"/>
                </a:lnTo>
                <a:lnTo>
                  <a:pt x="48743" y="216656"/>
                </a:lnTo>
                <a:lnTo>
                  <a:pt x="53132" y="218257"/>
                </a:lnTo>
                <a:lnTo>
                  <a:pt x="57646" y="219323"/>
                </a:lnTo>
                <a:lnTo>
                  <a:pt x="62242" y="220034"/>
                </a:lnTo>
                <a:lnTo>
                  <a:pt x="66101" y="220508"/>
                </a:lnTo>
                <a:lnTo>
                  <a:pt x="69466" y="220824"/>
                </a:lnTo>
                <a:lnTo>
                  <a:pt x="72504" y="221035"/>
                </a:lnTo>
                <a:lnTo>
                  <a:pt x="76117" y="221175"/>
                </a:lnTo>
                <a:lnTo>
                  <a:pt x="84364" y="221331"/>
                </a:lnTo>
                <a:lnTo>
                  <a:pt x="87992" y="220579"/>
                </a:lnTo>
                <a:lnTo>
                  <a:pt x="94140" y="217627"/>
                </a:lnTo>
                <a:lnTo>
                  <a:pt x="101635" y="213669"/>
                </a:lnTo>
                <a:lnTo>
                  <a:pt x="105856" y="211502"/>
                </a:lnTo>
                <a:lnTo>
                  <a:pt x="110257" y="208470"/>
                </a:lnTo>
                <a:lnTo>
                  <a:pt x="114779" y="204861"/>
                </a:lnTo>
                <a:lnTo>
                  <a:pt x="119381" y="200868"/>
                </a:lnTo>
                <a:lnTo>
                  <a:pt x="124037" y="197412"/>
                </a:lnTo>
                <a:lnTo>
                  <a:pt x="128728" y="194314"/>
                </a:lnTo>
                <a:lnTo>
                  <a:pt x="133443" y="191455"/>
                </a:lnTo>
                <a:lnTo>
                  <a:pt x="138174" y="187962"/>
                </a:lnTo>
                <a:lnTo>
                  <a:pt x="142915" y="184045"/>
                </a:lnTo>
                <a:lnTo>
                  <a:pt x="147664" y="179847"/>
                </a:lnTo>
                <a:lnTo>
                  <a:pt x="157173" y="170949"/>
                </a:lnTo>
                <a:lnTo>
                  <a:pt x="161932" y="166353"/>
                </a:lnTo>
                <a:lnTo>
                  <a:pt x="165898" y="161702"/>
                </a:lnTo>
                <a:lnTo>
                  <a:pt x="169335" y="157014"/>
                </a:lnTo>
                <a:lnTo>
                  <a:pt x="172421" y="152301"/>
                </a:lnTo>
                <a:lnTo>
                  <a:pt x="175271" y="147571"/>
                </a:lnTo>
                <a:lnTo>
                  <a:pt x="177966" y="142831"/>
                </a:lnTo>
                <a:lnTo>
                  <a:pt x="183076" y="133330"/>
                </a:lnTo>
                <a:lnTo>
                  <a:pt x="187993" y="123816"/>
                </a:lnTo>
                <a:lnTo>
                  <a:pt x="190416" y="118263"/>
                </a:lnTo>
                <a:lnTo>
                  <a:pt x="192824" y="112179"/>
                </a:lnTo>
                <a:lnTo>
                  <a:pt x="195224" y="105743"/>
                </a:lnTo>
                <a:lnTo>
                  <a:pt x="196824" y="99864"/>
                </a:lnTo>
                <a:lnTo>
                  <a:pt x="197890" y="94357"/>
                </a:lnTo>
                <a:lnTo>
                  <a:pt x="198601" y="89098"/>
                </a:lnTo>
                <a:lnTo>
                  <a:pt x="199075" y="84005"/>
                </a:lnTo>
                <a:lnTo>
                  <a:pt x="199391" y="79022"/>
                </a:lnTo>
                <a:lnTo>
                  <a:pt x="199602" y="74112"/>
                </a:lnTo>
                <a:lnTo>
                  <a:pt x="198948" y="70046"/>
                </a:lnTo>
                <a:lnTo>
                  <a:pt x="196106" y="63411"/>
                </a:lnTo>
                <a:lnTo>
                  <a:pt x="183219" y="37813"/>
                </a:lnTo>
                <a:lnTo>
                  <a:pt x="179296" y="33940"/>
                </a:lnTo>
                <a:lnTo>
                  <a:pt x="174298" y="30564"/>
                </a:lnTo>
                <a:lnTo>
                  <a:pt x="158005" y="22020"/>
                </a:lnTo>
                <a:lnTo>
                  <a:pt x="152961" y="19443"/>
                </a:lnTo>
                <a:lnTo>
                  <a:pt x="147217" y="17724"/>
                </a:lnTo>
                <a:lnTo>
                  <a:pt x="141007" y="16579"/>
                </a:lnTo>
                <a:lnTo>
                  <a:pt x="134485" y="15815"/>
                </a:lnTo>
                <a:lnTo>
                  <a:pt x="127756" y="14512"/>
                </a:lnTo>
                <a:lnTo>
                  <a:pt x="120889" y="12850"/>
                </a:lnTo>
                <a:lnTo>
                  <a:pt x="113929" y="10948"/>
                </a:lnTo>
                <a:lnTo>
                  <a:pt x="106909" y="9680"/>
                </a:lnTo>
                <a:lnTo>
                  <a:pt x="99847" y="8834"/>
                </a:lnTo>
                <a:lnTo>
                  <a:pt x="92757" y="8271"/>
                </a:lnTo>
                <a:lnTo>
                  <a:pt x="85650" y="8689"/>
                </a:lnTo>
                <a:lnTo>
                  <a:pt x="78531" y="9761"/>
                </a:lnTo>
                <a:lnTo>
                  <a:pt x="71403" y="11270"/>
                </a:lnTo>
                <a:lnTo>
                  <a:pt x="64270" y="12276"/>
                </a:lnTo>
                <a:lnTo>
                  <a:pt x="57134" y="12946"/>
                </a:lnTo>
                <a:lnTo>
                  <a:pt x="49995" y="13393"/>
                </a:lnTo>
                <a:lnTo>
                  <a:pt x="44442" y="14485"/>
                </a:lnTo>
                <a:lnTo>
                  <a:pt x="39946" y="16007"/>
                </a:lnTo>
                <a:lnTo>
                  <a:pt x="36155" y="17815"/>
                </a:lnTo>
                <a:lnTo>
                  <a:pt x="32834" y="19020"/>
                </a:lnTo>
                <a:lnTo>
                  <a:pt x="29826" y="19824"/>
                </a:lnTo>
                <a:lnTo>
                  <a:pt x="21429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543256" y="1557365"/>
            <a:ext cx="178263" cy="414311"/>
          </a:xfrm>
          <a:custGeom>
            <a:avLst/>
            <a:gdLst/>
            <a:ahLst/>
            <a:cxnLst/>
            <a:rect l="0" t="0" r="0" b="0"/>
            <a:pathLst>
              <a:path w="178263" h="414311">
                <a:moveTo>
                  <a:pt x="178262" y="14260"/>
                </a:moveTo>
                <a:lnTo>
                  <a:pt x="172111" y="8109"/>
                </a:lnTo>
                <a:lnTo>
                  <a:pt x="171560" y="5440"/>
                </a:lnTo>
                <a:lnTo>
                  <a:pt x="171413" y="3618"/>
                </a:lnTo>
                <a:lnTo>
                  <a:pt x="169727" y="2402"/>
                </a:lnTo>
                <a:lnTo>
                  <a:pt x="167016" y="1592"/>
                </a:lnTo>
                <a:lnTo>
                  <a:pt x="163621" y="1052"/>
                </a:lnTo>
                <a:lnTo>
                  <a:pt x="160564" y="692"/>
                </a:lnTo>
                <a:lnTo>
                  <a:pt x="155050" y="292"/>
                </a:lnTo>
                <a:lnTo>
                  <a:pt x="149954" y="114"/>
                </a:lnTo>
                <a:lnTo>
                  <a:pt x="140215" y="0"/>
                </a:lnTo>
                <a:lnTo>
                  <a:pt x="137816" y="785"/>
                </a:lnTo>
                <a:lnTo>
                  <a:pt x="133034" y="3773"/>
                </a:lnTo>
                <a:lnTo>
                  <a:pt x="128263" y="7747"/>
                </a:lnTo>
                <a:lnTo>
                  <a:pt x="122703" y="12159"/>
                </a:lnTo>
                <a:lnTo>
                  <a:pt x="118998" y="14446"/>
                </a:lnTo>
                <a:lnTo>
                  <a:pt x="114940" y="16766"/>
                </a:lnTo>
                <a:lnTo>
                  <a:pt x="110647" y="19899"/>
                </a:lnTo>
                <a:lnTo>
                  <a:pt x="106198" y="23575"/>
                </a:lnTo>
                <a:lnTo>
                  <a:pt x="101645" y="27614"/>
                </a:lnTo>
                <a:lnTo>
                  <a:pt x="97021" y="31100"/>
                </a:lnTo>
                <a:lnTo>
                  <a:pt x="92352" y="34218"/>
                </a:lnTo>
                <a:lnTo>
                  <a:pt x="87651" y="37090"/>
                </a:lnTo>
                <a:lnTo>
                  <a:pt x="82930" y="40592"/>
                </a:lnTo>
                <a:lnTo>
                  <a:pt x="78195" y="44515"/>
                </a:lnTo>
                <a:lnTo>
                  <a:pt x="73451" y="48717"/>
                </a:lnTo>
                <a:lnTo>
                  <a:pt x="68700" y="53900"/>
                </a:lnTo>
                <a:lnTo>
                  <a:pt x="63946" y="59737"/>
                </a:lnTo>
                <a:lnTo>
                  <a:pt x="59189" y="66009"/>
                </a:lnTo>
                <a:lnTo>
                  <a:pt x="54430" y="71778"/>
                </a:lnTo>
                <a:lnTo>
                  <a:pt x="49670" y="77211"/>
                </a:lnTo>
                <a:lnTo>
                  <a:pt x="44909" y="82421"/>
                </a:lnTo>
                <a:lnTo>
                  <a:pt x="40941" y="87482"/>
                </a:lnTo>
                <a:lnTo>
                  <a:pt x="37502" y="92443"/>
                </a:lnTo>
                <a:lnTo>
                  <a:pt x="34416" y="97338"/>
                </a:lnTo>
                <a:lnTo>
                  <a:pt x="28870" y="109127"/>
                </a:lnTo>
                <a:lnTo>
                  <a:pt x="23760" y="121510"/>
                </a:lnTo>
                <a:lnTo>
                  <a:pt x="18842" y="132306"/>
                </a:lnTo>
                <a:lnTo>
                  <a:pt x="14011" y="144512"/>
                </a:lnTo>
                <a:lnTo>
                  <a:pt x="10012" y="157081"/>
                </a:lnTo>
                <a:lnTo>
                  <a:pt x="8234" y="167958"/>
                </a:lnTo>
                <a:lnTo>
                  <a:pt x="5328" y="180202"/>
                </a:lnTo>
                <a:lnTo>
                  <a:pt x="3441" y="186800"/>
                </a:lnTo>
                <a:lnTo>
                  <a:pt x="2184" y="193580"/>
                </a:lnTo>
                <a:lnTo>
                  <a:pt x="1345" y="200482"/>
                </a:lnTo>
                <a:lnTo>
                  <a:pt x="786" y="207464"/>
                </a:lnTo>
                <a:lnTo>
                  <a:pt x="414" y="214500"/>
                </a:lnTo>
                <a:lnTo>
                  <a:pt x="0" y="228668"/>
                </a:lnTo>
                <a:lnTo>
                  <a:pt x="683" y="236573"/>
                </a:lnTo>
                <a:lnTo>
                  <a:pt x="1932" y="245019"/>
                </a:lnTo>
                <a:lnTo>
                  <a:pt x="3559" y="253824"/>
                </a:lnTo>
                <a:lnTo>
                  <a:pt x="4643" y="262075"/>
                </a:lnTo>
                <a:lnTo>
                  <a:pt x="5366" y="269958"/>
                </a:lnTo>
                <a:lnTo>
                  <a:pt x="5848" y="277594"/>
                </a:lnTo>
                <a:lnTo>
                  <a:pt x="6384" y="292428"/>
                </a:lnTo>
                <a:lnTo>
                  <a:pt x="6527" y="299718"/>
                </a:lnTo>
                <a:lnTo>
                  <a:pt x="7416" y="306959"/>
                </a:lnTo>
                <a:lnTo>
                  <a:pt x="8802" y="314167"/>
                </a:lnTo>
                <a:lnTo>
                  <a:pt x="10520" y="321354"/>
                </a:lnTo>
                <a:lnTo>
                  <a:pt x="14546" y="333573"/>
                </a:lnTo>
                <a:lnTo>
                  <a:pt x="18981" y="344295"/>
                </a:lnTo>
                <a:lnTo>
                  <a:pt x="23597" y="354353"/>
                </a:lnTo>
                <a:lnTo>
                  <a:pt x="30659" y="368940"/>
                </a:lnTo>
                <a:lnTo>
                  <a:pt x="33823" y="372950"/>
                </a:lnTo>
                <a:lnTo>
                  <a:pt x="37519" y="376418"/>
                </a:lnTo>
                <a:lnTo>
                  <a:pt x="41571" y="379524"/>
                </a:lnTo>
                <a:lnTo>
                  <a:pt x="45066" y="382388"/>
                </a:lnTo>
                <a:lnTo>
                  <a:pt x="48190" y="385091"/>
                </a:lnTo>
                <a:lnTo>
                  <a:pt x="51066" y="387687"/>
                </a:lnTo>
                <a:lnTo>
                  <a:pt x="56379" y="392688"/>
                </a:lnTo>
                <a:lnTo>
                  <a:pt x="66257" y="402366"/>
                </a:lnTo>
                <a:lnTo>
                  <a:pt x="68667" y="403966"/>
                </a:lnTo>
                <a:lnTo>
                  <a:pt x="73461" y="405743"/>
                </a:lnTo>
                <a:lnTo>
                  <a:pt x="78238" y="408650"/>
                </a:lnTo>
                <a:lnTo>
                  <a:pt x="80623" y="410537"/>
                </a:lnTo>
                <a:lnTo>
                  <a:pt x="85390" y="412633"/>
                </a:lnTo>
                <a:lnTo>
                  <a:pt x="92537" y="414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92868" y="1821656"/>
            <a:ext cx="235745" cy="35720"/>
          </a:xfrm>
          <a:custGeom>
            <a:avLst/>
            <a:gdLst/>
            <a:ahLst/>
            <a:cxnLst/>
            <a:rect l="0" t="0" r="0" b="0"/>
            <a:pathLst>
              <a:path w="235745" h="35720">
                <a:moveTo>
                  <a:pt x="0" y="35719"/>
                </a:moveTo>
                <a:lnTo>
                  <a:pt x="0" y="31926"/>
                </a:lnTo>
                <a:lnTo>
                  <a:pt x="794" y="30809"/>
                </a:lnTo>
                <a:lnTo>
                  <a:pt x="2117" y="30064"/>
                </a:lnTo>
                <a:lnTo>
                  <a:pt x="5703" y="29237"/>
                </a:lnTo>
                <a:lnTo>
                  <a:pt x="9943" y="28869"/>
                </a:lnTo>
                <a:lnTo>
                  <a:pt x="12185" y="27977"/>
                </a:lnTo>
                <a:lnTo>
                  <a:pt x="14474" y="26589"/>
                </a:lnTo>
                <a:lnTo>
                  <a:pt x="16793" y="24870"/>
                </a:lnTo>
                <a:lnTo>
                  <a:pt x="20720" y="23723"/>
                </a:lnTo>
                <a:lnTo>
                  <a:pt x="25720" y="22959"/>
                </a:lnTo>
                <a:lnTo>
                  <a:pt x="31434" y="22450"/>
                </a:lnTo>
                <a:lnTo>
                  <a:pt x="36831" y="22110"/>
                </a:lnTo>
                <a:lnTo>
                  <a:pt x="47061" y="21733"/>
                </a:lnTo>
                <a:lnTo>
                  <a:pt x="52012" y="20838"/>
                </a:lnTo>
                <a:lnTo>
                  <a:pt x="56900" y="19449"/>
                </a:lnTo>
                <a:lnTo>
                  <a:pt x="61746" y="17728"/>
                </a:lnTo>
                <a:lnTo>
                  <a:pt x="68151" y="16581"/>
                </a:lnTo>
                <a:lnTo>
                  <a:pt x="75597" y="15817"/>
                </a:lnTo>
                <a:lnTo>
                  <a:pt x="83735" y="15307"/>
                </a:lnTo>
                <a:lnTo>
                  <a:pt x="99128" y="14741"/>
                </a:lnTo>
                <a:lnTo>
                  <a:pt x="106567" y="14589"/>
                </a:lnTo>
                <a:lnTo>
                  <a:pt x="113907" y="13695"/>
                </a:lnTo>
                <a:lnTo>
                  <a:pt x="121182" y="12305"/>
                </a:lnTo>
                <a:lnTo>
                  <a:pt x="128413" y="10584"/>
                </a:lnTo>
                <a:lnTo>
                  <a:pt x="135615" y="9437"/>
                </a:lnTo>
                <a:lnTo>
                  <a:pt x="142798" y="8673"/>
                </a:lnTo>
                <a:lnTo>
                  <a:pt x="149967" y="8163"/>
                </a:lnTo>
                <a:lnTo>
                  <a:pt x="157128" y="7823"/>
                </a:lnTo>
                <a:lnTo>
                  <a:pt x="171435" y="7446"/>
                </a:lnTo>
                <a:lnTo>
                  <a:pt x="208161" y="7170"/>
                </a:lnTo>
                <a:lnTo>
                  <a:pt x="213386" y="6367"/>
                </a:lnTo>
                <a:lnTo>
                  <a:pt x="217664" y="5039"/>
                </a:lnTo>
                <a:lnTo>
                  <a:pt x="221309" y="3359"/>
                </a:lnTo>
                <a:lnTo>
                  <a:pt x="224533" y="2239"/>
                </a:lnTo>
                <a:lnTo>
                  <a:pt x="227477" y="1493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335756" y="1689011"/>
            <a:ext cx="64295" cy="239802"/>
          </a:xfrm>
          <a:custGeom>
            <a:avLst/>
            <a:gdLst/>
            <a:ahLst/>
            <a:cxnLst/>
            <a:rect l="0" t="0" r="0" b="0"/>
            <a:pathLst>
              <a:path w="64295" h="239802">
                <a:moveTo>
                  <a:pt x="0" y="11201"/>
                </a:moveTo>
                <a:lnTo>
                  <a:pt x="0" y="0"/>
                </a:lnTo>
                <a:lnTo>
                  <a:pt x="0" y="7645"/>
                </a:lnTo>
                <a:lnTo>
                  <a:pt x="794" y="9624"/>
                </a:lnTo>
                <a:lnTo>
                  <a:pt x="2116" y="11737"/>
                </a:lnTo>
                <a:lnTo>
                  <a:pt x="3792" y="13940"/>
                </a:lnTo>
                <a:lnTo>
                  <a:pt x="5654" y="18504"/>
                </a:lnTo>
                <a:lnTo>
                  <a:pt x="6150" y="20832"/>
                </a:lnTo>
                <a:lnTo>
                  <a:pt x="8069" y="23972"/>
                </a:lnTo>
                <a:lnTo>
                  <a:pt x="10936" y="27652"/>
                </a:lnTo>
                <a:lnTo>
                  <a:pt x="14434" y="31694"/>
                </a:lnTo>
                <a:lnTo>
                  <a:pt x="17560" y="35975"/>
                </a:lnTo>
                <a:lnTo>
                  <a:pt x="20438" y="40417"/>
                </a:lnTo>
                <a:lnTo>
                  <a:pt x="23150" y="44966"/>
                </a:lnTo>
                <a:lnTo>
                  <a:pt x="25752" y="50380"/>
                </a:lnTo>
                <a:lnTo>
                  <a:pt x="28280" y="56370"/>
                </a:lnTo>
                <a:lnTo>
                  <a:pt x="30760" y="62745"/>
                </a:lnTo>
                <a:lnTo>
                  <a:pt x="32413" y="68583"/>
                </a:lnTo>
                <a:lnTo>
                  <a:pt x="33515" y="74062"/>
                </a:lnTo>
                <a:lnTo>
                  <a:pt x="34249" y="79302"/>
                </a:lnTo>
                <a:lnTo>
                  <a:pt x="35533" y="85177"/>
                </a:lnTo>
                <a:lnTo>
                  <a:pt x="37182" y="91474"/>
                </a:lnTo>
                <a:lnTo>
                  <a:pt x="39076" y="98054"/>
                </a:lnTo>
                <a:lnTo>
                  <a:pt x="43296" y="111715"/>
                </a:lnTo>
                <a:lnTo>
                  <a:pt x="45533" y="118692"/>
                </a:lnTo>
                <a:lnTo>
                  <a:pt x="47024" y="125724"/>
                </a:lnTo>
                <a:lnTo>
                  <a:pt x="48018" y="132793"/>
                </a:lnTo>
                <a:lnTo>
                  <a:pt x="48681" y="139888"/>
                </a:lnTo>
                <a:lnTo>
                  <a:pt x="49122" y="146205"/>
                </a:lnTo>
                <a:lnTo>
                  <a:pt x="49417" y="152003"/>
                </a:lnTo>
                <a:lnTo>
                  <a:pt x="49613" y="157457"/>
                </a:lnTo>
                <a:lnTo>
                  <a:pt x="50538" y="163473"/>
                </a:lnTo>
                <a:lnTo>
                  <a:pt x="51948" y="169866"/>
                </a:lnTo>
                <a:lnTo>
                  <a:pt x="53682" y="176509"/>
                </a:lnTo>
                <a:lnTo>
                  <a:pt x="54838" y="182525"/>
                </a:lnTo>
                <a:lnTo>
                  <a:pt x="55609" y="188123"/>
                </a:lnTo>
                <a:lnTo>
                  <a:pt x="56122" y="193443"/>
                </a:lnTo>
                <a:lnTo>
                  <a:pt x="56465" y="197783"/>
                </a:lnTo>
                <a:lnTo>
                  <a:pt x="56845" y="204722"/>
                </a:lnTo>
                <a:lnTo>
                  <a:pt x="57014" y="212569"/>
                </a:lnTo>
                <a:lnTo>
                  <a:pt x="57060" y="216884"/>
                </a:lnTo>
                <a:lnTo>
                  <a:pt x="57883" y="220554"/>
                </a:lnTo>
                <a:lnTo>
                  <a:pt x="59226" y="223795"/>
                </a:lnTo>
                <a:lnTo>
                  <a:pt x="60915" y="226749"/>
                </a:lnTo>
                <a:lnTo>
                  <a:pt x="62792" y="232148"/>
                </a:lnTo>
                <a:lnTo>
                  <a:pt x="64294" y="2398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3364706" y="1521618"/>
            <a:ext cx="184961" cy="414339"/>
          </a:xfrm>
          <a:custGeom>
            <a:avLst/>
            <a:gdLst/>
            <a:ahLst/>
            <a:cxnLst/>
            <a:rect l="0" t="0" r="0" b="0"/>
            <a:pathLst>
              <a:path w="184961" h="414339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6497" y="7276"/>
                </a:lnTo>
                <a:lnTo>
                  <a:pt x="9888" y="8819"/>
                </a:lnTo>
                <a:lnTo>
                  <a:pt x="13735" y="10642"/>
                </a:lnTo>
                <a:lnTo>
                  <a:pt x="17094" y="12651"/>
                </a:lnTo>
                <a:lnTo>
                  <a:pt x="20127" y="14784"/>
                </a:lnTo>
                <a:lnTo>
                  <a:pt x="22943" y="17000"/>
                </a:lnTo>
                <a:lnTo>
                  <a:pt x="26408" y="19271"/>
                </a:lnTo>
                <a:lnTo>
                  <a:pt x="30305" y="21579"/>
                </a:lnTo>
                <a:lnTo>
                  <a:pt x="34491" y="23911"/>
                </a:lnTo>
                <a:lnTo>
                  <a:pt x="43375" y="28619"/>
                </a:lnTo>
                <a:lnTo>
                  <a:pt x="47967" y="30986"/>
                </a:lnTo>
                <a:lnTo>
                  <a:pt x="52615" y="34151"/>
                </a:lnTo>
                <a:lnTo>
                  <a:pt x="57302" y="37849"/>
                </a:lnTo>
                <a:lnTo>
                  <a:pt x="62013" y="41901"/>
                </a:lnTo>
                <a:lnTo>
                  <a:pt x="66743" y="46190"/>
                </a:lnTo>
                <a:lnTo>
                  <a:pt x="76230" y="55190"/>
                </a:lnTo>
                <a:lnTo>
                  <a:pt x="81776" y="59812"/>
                </a:lnTo>
                <a:lnTo>
                  <a:pt x="87855" y="64481"/>
                </a:lnTo>
                <a:lnTo>
                  <a:pt x="94289" y="69181"/>
                </a:lnTo>
                <a:lnTo>
                  <a:pt x="107787" y="78637"/>
                </a:lnTo>
                <a:lnTo>
                  <a:pt x="114721" y="83381"/>
                </a:lnTo>
                <a:lnTo>
                  <a:pt x="120930" y="88925"/>
                </a:lnTo>
                <a:lnTo>
                  <a:pt x="126658" y="95002"/>
                </a:lnTo>
                <a:lnTo>
                  <a:pt x="132063" y="101435"/>
                </a:lnTo>
                <a:lnTo>
                  <a:pt x="138048" y="108105"/>
                </a:lnTo>
                <a:lnTo>
                  <a:pt x="151048" y="121865"/>
                </a:lnTo>
                <a:lnTo>
                  <a:pt x="156262" y="128869"/>
                </a:lnTo>
                <a:lnTo>
                  <a:pt x="160531" y="135919"/>
                </a:lnTo>
                <a:lnTo>
                  <a:pt x="164170" y="143000"/>
                </a:lnTo>
                <a:lnTo>
                  <a:pt x="168184" y="150102"/>
                </a:lnTo>
                <a:lnTo>
                  <a:pt x="172448" y="157218"/>
                </a:lnTo>
                <a:lnTo>
                  <a:pt x="176878" y="164344"/>
                </a:lnTo>
                <a:lnTo>
                  <a:pt x="179831" y="171475"/>
                </a:lnTo>
                <a:lnTo>
                  <a:pt x="181800" y="178610"/>
                </a:lnTo>
                <a:lnTo>
                  <a:pt x="183112" y="185749"/>
                </a:lnTo>
                <a:lnTo>
                  <a:pt x="183987" y="193683"/>
                </a:lnTo>
                <a:lnTo>
                  <a:pt x="184571" y="202147"/>
                </a:lnTo>
                <a:lnTo>
                  <a:pt x="184960" y="210965"/>
                </a:lnTo>
                <a:lnTo>
                  <a:pt x="184425" y="219224"/>
                </a:lnTo>
                <a:lnTo>
                  <a:pt x="183275" y="227112"/>
                </a:lnTo>
                <a:lnTo>
                  <a:pt x="181715" y="234752"/>
                </a:lnTo>
                <a:lnTo>
                  <a:pt x="179880" y="242226"/>
                </a:lnTo>
                <a:lnTo>
                  <a:pt x="177864" y="249591"/>
                </a:lnTo>
                <a:lnTo>
                  <a:pt x="175726" y="256881"/>
                </a:lnTo>
                <a:lnTo>
                  <a:pt x="172713" y="264123"/>
                </a:lnTo>
                <a:lnTo>
                  <a:pt x="169117" y="271332"/>
                </a:lnTo>
                <a:lnTo>
                  <a:pt x="165132" y="278519"/>
                </a:lnTo>
                <a:lnTo>
                  <a:pt x="156471" y="294972"/>
                </a:lnTo>
                <a:lnTo>
                  <a:pt x="151939" y="303804"/>
                </a:lnTo>
                <a:lnTo>
                  <a:pt x="147330" y="311280"/>
                </a:lnTo>
                <a:lnTo>
                  <a:pt x="142670" y="317851"/>
                </a:lnTo>
                <a:lnTo>
                  <a:pt x="137976" y="323820"/>
                </a:lnTo>
                <a:lnTo>
                  <a:pt x="133259" y="330180"/>
                </a:lnTo>
                <a:lnTo>
                  <a:pt x="123784" y="343597"/>
                </a:lnTo>
                <a:lnTo>
                  <a:pt x="119036" y="349715"/>
                </a:lnTo>
                <a:lnTo>
                  <a:pt x="114282" y="355381"/>
                </a:lnTo>
                <a:lnTo>
                  <a:pt x="109525" y="360745"/>
                </a:lnTo>
                <a:lnTo>
                  <a:pt x="100007" y="370940"/>
                </a:lnTo>
                <a:lnTo>
                  <a:pt x="80961" y="390419"/>
                </a:lnTo>
                <a:lnTo>
                  <a:pt x="76199" y="394423"/>
                </a:lnTo>
                <a:lnTo>
                  <a:pt x="71437" y="397886"/>
                </a:lnTo>
                <a:lnTo>
                  <a:pt x="66675" y="400989"/>
                </a:lnTo>
                <a:lnTo>
                  <a:pt x="62706" y="403851"/>
                </a:lnTo>
                <a:lnTo>
                  <a:pt x="59266" y="406553"/>
                </a:lnTo>
                <a:lnTo>
                  <a:pt x="56180" y="409148"/>
                </a:lnTo>
                <a:lnTo>
                  <a:pt x="50633" y="412031"/>
                </a:lnTo>
                <a:lnTo>
                  <a:pt x="45522" y="413313"/>
                </a:lnTo>
                <a:lnTo>
                  <a:pt x="40605" y="413882"/>
                </a:lnTo>
                <a:lnTo>
                  <a:pt x="35774" y="414135"/>
                </a:lnTo>
                <a:lnTo>
                  <a:pt x="28996" y="414326"/>
                </a:lnTo>
                <a:lnTo>
                  <a:pt x="21431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835844" y="2164556"/>
            <a:ext cx="221083" cy="392573"/>
          </a:xfrm>
          <a:custGeom>
            <a:avLst/>
            <a:gdLst/>
            <a:ahLst/>
            <a:cxnLst/>
            <a:rect l="0" t="0" r="0" b="0"/>
            <a:pathLst>
              <a:path w="221083" h="392573">
                <a:moveTo>
                  <a:pt x="7118" y="0"/>
                </a:moveTo>
                <a:lnTo>
                  <a:pt x="0" y="0"/>
                </a:lnTo>
                <a:lnTo>
                  <a:pt x="3774" y="3792"/>
                </a:lnTo>
                <a:lnTo>
                  <a:pt x="4889" y="5703"/>
                </a:lnTo>
                <a:lnTo>
                  <a:pt x="6825" y="13000"/>
                </a:lnTo>
                <a:lnTo>
                  <a:pt x="7031" y="21490"/>
                </a:lnTo>
                <a:lnTo>
                  <a:pt x="9196" y="29660"/>
                </a:lnTo>
                <a:lnTo>
                  <a:pt x="12804" y="37788"/>
                </a:lnTo>
                <a:lnTo>
                  <a:pt x="17054" y="44047"/>
                </a:lnTo>
                <a:lnTo>
                  <a:pt x="19471" y="51591"/>
                </a:lnTo>
                <a:lnTo>
                  <a:pt x="21340" y="60235"/>
                </a:lnTo>
                <a:lnTo>
                  <a:pt x="24816" y="69369"/>
                </a:lnTo>
                <a:lnTo>
                  <a:pt x="29007" y="78720"/>
                </a:lnTo>
                <a:lnTo>
                  <a:pt x="35828" y="92910"/>
                </a:lnTo>
                <a:lnTo>
                  <a:pt x="52370" y="126209"/>
                </a:lnTo>
                <a:lnTo>
                  <a:pt x="55542" y="130176"/>
                </a:lnTo>
                <a:lnTo>
                  <a:pt x="59244" y="133615"/>
                </a:lnTo>
                <a:lnTo>
                  <a:pt x="63300" y="136702"/>
                </a:lnTo>
                <a:lnTo>
                  <a:pt x="69923" y="142248"/>
                </a:lnTo>
                <a:lnTo>
                  <a:pt x="72801" y="144838"/>
                </a:lnTo>
                <a:lnTo>
                  <a:pt x="77100" y="147359"/>
                </a:lnTo>
                <a:lnTo>
                  <a:pt x="82348" y="149833"/>
                </a:lnTo>
                <a:lnTo>
                  <a:pt x="88227" y="152276"/>
                </a:lnTo>
                <a:lnTo>
                  <a:pt x="93735" y="153905"/>
                </a:lnTo>
                <a:lnTo>
                  <a:pt x="98994" y="154991"/>
                </a:lnTo>
                <a:lnTo>
                  <a:pt x="104087" y="155714"/>
                </a:lnTo>
                <a:lnTo>
                  <a:pt x="109070" y="156991"/>
                </a:lnTo>
                <a:lnTo>
                  <a:pt x="113980" y="158636"/>
                </a:lnTo>
                <a:lnTo>
                  <a:pt x="118841" y="160526"/>
                </a:lnTo>
                <a:lnTo>
                  <a:pt x="122875" y="160992"/>
                </a:lnTo>
                <a:lnTo>
                  <a:pt x="126358" y="160509"/>
                </a:lnTo>
                <a:lnTo>
                  <a:pt x="133139" y="158650"/>
                </a:lnTo>
                <a:lnTo>
                  <a:pt x="137169" y="158154"/>
                </a:lnTo>
                <a:lnTo>
                  <a:pt x="141444" y="157823"/>
                </a:lnTo>
                <a:lnTo>
                  <a:pt x="145087" y="156809"/>
                </a:lnTo>
                <a:lnTo>
                  <a:pt x="151252" y="153566"/>
                </a:lnTo>
                <a:lnTo>
                  <a:pt x="156638" y="149478"/>
                </a:lnTo>
                <a:lnTo>
                  <a:pt x="159186" y="147277"/>
                </a:lnTo>
                <a:lnTo>
                  <a:pt x="164133" y="140598"/>
                </a:lnTo>
                <a:lnTo>
                  <a:pt x="166563" y="136595"/>
                </a:lnTo>
                <a:lnTo>
                  <a:pt x="169264" y="127913"/>
                </a:lnTo>
                <a:lnTo>
                  <a:pt x="169984" y="123375"/>
                </a:lnTo>
                <a:lnTo>
                  <a:pt x="175017" y="114100"/>
                </a:lnTo>
                <a:lnTo>
                  <a:pt x="178582" y="109404"/>
                </a:lnTo>
                <a:lnTo>
                  <a:pt x="182543" y="99953"/>
                </a:lnTo>
                <a:lnTo>
                  <a:pt x="185097" y="90461"/>
                </a:lnTo>
                <a:lnTo>
                  <a:pt x="188878" y="80951"/>
                </a:lnTo>
                <a:lnTo>
                  <a:pt x="191088" y="71432"/>
                </a:lnTo>
                <a:lnTo>
                  <a:pt x="192332" y="59265"/>
                </a:lnTo>
                <a:lnTo>
                  <a:pt x="192700" y="48516"/>
                </a:lnTo>
                <a:lnTo>
                  <a:pt x="192752" y="44250"/>
                </a:lnTo>
                <a:lnTo>
                  <a:pt x="190693" y="35277"/>
                </a:lnTo>
                <a:lnTo>
                  <a:pt x="187188" y="23417"/>
                </a:lnTo>
                <a:lnTo>
                  <a:pt x="186696" y="20374"/>
                </a:lnTo>
                <a:lnTo>
                  <a:pt x="184032" y="14876"/>
                </a:lnTo>
                <a:lnTo>
                  <a:pt x="178070" y="7318"/>
                </a:lnTo>
                <a:lnTo>
                  <a:pt x="171813" y="428"/>
                </a:lnTo>
                <a:lnTo>
                  <a:pt x="167385" y="84"/>
                </a:lnTo>
                <a:lnTo>
                  <a:pt x="169100" y="38"/>
                </a:lnTo>
                <a:lnTo>
                  <a:pt x="169875" y="819"/>
                </a:lnTo>
                <a:lnTo>
                  <a:pt x="170391" y="2133"/>
                </a:lnTo>
                <a:lnTo>
                  <a:pt x="170965" y="6504"/>
                </a:lnTo>
                <a:lnTo>
                  <a:pt x="171220" y="13738"/>
                </a:lnTo>
                <a:lnTo>
                  <a:pt x="172082" y="17097"/>
                </a:lnTo>
                <a:lnTo>
                  <a:pt x="176293" y="26408"/>
                </a:lnTo>
                <a:lnTo>
                  <a:pt x="177557" y="34491"/>
                </a:lnTo>
                <a:lnTo>
                  <a:pt x="180235" y="43375"/>
                </a:lnTo>
                <a:lnTo>
                  <a:pt x="182061" y="47967"/>
                </a:lnTo>
                <a:lnTo>
                  <a:pt x="184089" y="59418"/>
                </a:lnTo>
                <a:lnTo>
                  <a:pt x="184991" y="71652"/>
                </a:lnTo>
                <a:lnTo>
                  <a:pt x="185391" y="82380"/>
                </a:lnTo>
                <a:lnTo>
                  <a:pt x="187686" y="94557"/>
                </a:lnTo>
                <a:lnTo>
                  <a:pt x="189409" y="101138"/>
                </a:lnTo>
                <a:lnTo>
                  <a:pt x="191352" y="107907"/>
                </a:lnTo>
                <a:lnTo>
                  <a:pt x="195627" y="121777"/>
                </a:lnTo>
                <a:lnTo>
                  <a:pt x="198056" y="133763"/>
                </a:lnTo>
                <a:lnTo>
                  <a:pt x="198704" y="139181"/>
                </a:lnTo>
                <a:lnTo>
                  <a:pt x="200723" y="145175"/>
                </a:lnTo>
                <a:lnTo>
                  <a:pt x="203657" y="151552"/>
                </a:lnTo>
                <a:lnTo>
                  <a:pt x="207200" y="158184"/>
                </a:lnTo>
                <a:lnTo>
                  <a:pt x="209562" y="164988"/>
                </a:lnTo>
                <a:lnTo>
                  <a:pt x="211137" y="171904"/>
                </a:lnTo>
                <a:lnTo>
                  <a:pt x="212187" y="178897"/>
                </a:lnTo>
                <a:lnTo>
                  <a:pt x="213681" y="185939"/>
                </a:lnTo>
                <a:lnTo>
                  <a:pt x="215470" y="193016"/>
                </a:lnTo>
                <a:lnTo>
                  <a:pt x="217457" y="200115"/>
                </a:lnTo>
                <a:lnTo>
                  <a:pt x="218781" y="207228"/>
                </a:lnTo>
                <a:lnTo>
                  <a:pt x="219665" y="214352"/>
                </a:lnTo>
                <a:lnTo>
                  <a:pt x="220253" y="221483"/>
                </a:lnTo>
                <a:lnTo>
                  <a:pt x="220646" y="228617"/>
                </a:lnTo>
                <a:lnTo>
                  <a:pt x="221082" y="242895"/>
                </a:lnTo>
                <a:lnTo>
                  <a:pt x="219159" y="255062"/>
                </a:lnTo>
                <a:lnTo>
                  <a:pt x="215658" y="266554"/>
                </a:lnTo>
                <a:lnTo>
                  <a:pt x="211457" y="279600"/>
                </a:lnTo>
                <a:lnTo>
                  <a:pt x="204827" y="291219"/>
                </a:lnTo>
                <a:lnTo>
                  <a:pt x="200836" y="296539"/>
                </a:lnTo>
                <a:lnTo>
                  <a:pt x="194286" y="308801"/>
                </a:lnTo>
                <a:lnTo>
                  <a:pt x="191428" y="315405"/>
                </a:lnTo>
                <a:lnTo>
                  <a:pt x="187935" y="321395"/>
                </a:lnTo>
                <a:lnTo>
                  <a:pt x="184019" y="326976"/>
                </a:lnTo>
                <a:lnTo>
                  <a:pt x="179821" y="332284"/>
                </a:lnTo>
                <a:lnTo>
                  <a:pt x="175434" y="337410"/>
                </a:lnTo>
                <a:lnTo>
                  <a:pt x="170923" y="342415"/>
                </a:lnTo>
                <a:lnTo>
                  <a:pt x="166327" y="347339"/>
                </a:lnTo>
                <a:lnTo>
                  <a:pt x="162470" y="352209"/>
                </a:lnTo>
                <a:lnTo>
                  <a:pt x="156068" y="361854"/>
                </a:lnTo>
                <a:lnTo>
                  <a:pt x="151661" y="365855"/>
                </a:lnTo>
                <a:lnTo>
                  <a:pt x="146343" y="369316"/>
                </a:lnTo>
                <a:lnTo>
                  <a:pt x="124489" y="380573"/>
                </a:lnTo>
                <a:lnTo>
                  <a:pt x="119497" y="382303"/>
                </a:lnTo>
                <a:lnTo>
                  <a:pt x="114581" y="383456"/>
                </a:lnTo>
                <a:lnTo>
                  <a:pt x="109716" y="384225"/>
                </a:lnTo>
                <a:lnTo>
                  <a:pt x="104886" y="385531"/>
                </a:lnTo>
                <a:lnTo>
                  <a:pt x="100078" y="387196"/>
                </a:lnTo>
                <a:lnTo>
                  <a:pt x="95285" y="389099"/>
                </a:lnTo>
                <a:lnTo>
                  <a:pt x="90502" y="390368"/>
                </a:lnTo>
                <a:lnTo>
                  <a:pt x="85726" y="391214"/>
                </a:lnTo>
                <a:lnTo>
                  <a:pt x="80955" y="391778"/>
                </a:lnTo>
                <a:lnTo>
                  <a:pt x="76186" y="392154"/>
                </a:lnTo>
                <a:lnTo>
                  <a:pt x="71420" y="392405"/>
                </a:lnTo>
                <a:lnTo>
                  <a:pt x="66655" y="392572"/>
                </a:lnTo>
                <a:lnTo>
                  <a:pt x="61890" y="391889"/>
                </a:lnTo>
                <a:lnTo>
                  <a:pt x="57127" y="390641"/>
                </a:lnTo>
                <a:lnTo>
                  <a:pt x="52363" y="389015"/>
                </a:lnTo>
                <a:lnTo>
                  <a:pt x="48394" y="387137"/>
                </a:lnTo>
                <a:lnTo>
                  <a:pt x="41867" y="382934"/>
                </a:lnTo>
                <a:lnTo>
                  <a:pt x="36320" y="378420"/>
                </a:lnTo>
                <a:lnTo>
                  <a:pt x="31209" y="373768"/>
                </a:lnTo>
                <a:lnTo>
                  <a:pt x="26292" y="369054"/>
                </a:lnTo>
                <a:lnTo>
                  <a:pt x="24663" y="365892"/>
                </a:lnTo>
                <a:lnTo>
                  <a:pt x="22853" y="358146"/>
                </a:lnTo>
                <a:lnTo>
                  <a:pt x="21691" y="345941"/>
                </a:lnTo>
                <a:lnTo>
                  <a:pt x="21406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1193006" y="2214562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3792" y="24783"/>
                </a:lnTo>
                <a:lnTo>
                  <a:pt x="4115" y="23665"/>
                </a:lnTo>
                <a:lnTo>
                  <a:pt x="3537" y="22921"/>
                </a:lnTo>
                <a:lnTo>
                  <a:pt x="2358" y="22424"/>
                </a:lnTo>
                <a:lnTo>
                  <a:pt x="3159" y="22093"/>
                </a:lnTo>
                <a:lnTo>
                  <a:pt x="8283" y="21725"/>
                </a:lnTo>
                <a:lnTo>
                  <a:pt x="13735" y="21562"/>
                </a:lnTo>
                <a:lnTo>
                  <a:pt x="23703" y="21457"/>
                </a:lnTo>
                <a:lnTo>
                  <a:pt x="27708" y="20655"/>
                </a:lnTo>
                <a:lnTo>
                  <a:pt x="32760" y="19326"/>
                </a:lnTo>
                <a:lnTo>
                  <a:pt x="38508" y="17647"/>
                </a:lnTo>
                <a:lnTo>
                  <a:pt x="43928" y="16527"/>
                </a:lnTo>
                <a:lnTo>
                  <a:pt x="49129" y="15780"/>
                </a:lnTo>
                <a:lnTo>
                  <a:pt x="54184" y="15283"/>
                </a:lnTo>
                <a:lnTo>
                  <a:pt x="59935" y="14951"/>
                </a:lnTo>
                <a:lnTo>
                  <a:pt x="72675" y="14582"/>
                </a:lnTo>
                <a:lnTo>
                  <a:pt x="78613" y="13690"/>
                </a:lnTo>
                <a:lnTo>
                  <a:pt x="84158" y="12302"/>
                </a:lnTo>
                <a:lnTo>
                  <a:pt x="89443" y="10583"/>
                </a:lnTo>
                <a:lnTo>
                  <a:pt x="95347" y="9436"/>
                </a:lnTo>
                <a:lnTo>
                  <a:pt x="101665" y="8672"/>
                </a:lnTo>
                <a:lnTo>
                  <a:pt x="108258" y="8163"/>
                </a:lnTo>
                <a:lnTo>
                  <a:pt x="115034" y="7823"/>
                </a:lnTo>
                <a:lnTo>
                  <a:pt x="128914" y="7446"/>
                </a:lnTo>
                <a:lnTo>
                  <a:pt x="135949" y="6551"/>
                </a:lnTo>
                <a:lnTo>
                  <a:pt x="143020" y="5161"/>
                </a:lnTo>
                <a:lnTo>
                  <a:pt x="150115" y="3441"/>
                </a:lnTo>
                <a:lnTo>
                  <a:pt x="155639" y="2294"/>
                </a:lnTo>
                <a:lnTo>
                  <a:pt x="160116" y="1529"/>
                </a:lnTo>
                <a:lnTo>
                  <a:pt x="163894" y="1020"/>
                </a:lnTo>
                <a:lnTo>
                  <a:pt x="168794" y="680"/>
                </a:lnTo>
                <a:lnTo>
                  <a:pt x="174442" y="453"/>
                </a:lnTo>
                <a:lnTo>
                  <a:pt x="191651" y="134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1250156" y="2293143"/>
            <a:ext cx="178595" cy="21433"/>
          </a:xfrm>
          <a:custGeom>
            <a:avLst/>
            <a:gdLst/>
            <a:ahLst/>
            <a:cxnLst/>
            <a:rect l="0" t="0" r="0" b="0"/>
            <a:pathLst>
              <a:path w="178595" h="21433">
                <a:moveTo>
                  <a:pt x="0" y="21432"/>
                </a:moveTo>
                <a:lnTo>
                  <a:pt x="6150" y="21432"/>
                </a:lnTo>
                <a:lnTo>
                  <a:pt x="7275" y="20638"/>
                </a:lnTo>
                <a:lnTo>
                  <a:pt x="8819" y="19315"/>
                </a:lnTo>
                <a:lnTo>
                  <a:pt x="10642" y="17639"/>
                </a:lnTo>
                <a:lnTo>
                  <a:pt x="13444" y="16522"/>
                </a:lnTo>
                <a:lnTo>
                  <a:pt x="16900" y="15777"/>
                </a:lnTo>
                <a:lnTo>
                  <a:pt x="20792" y="15281"/>
                </a:lnTo>
                <a:lnTo>
                  <a:pt x="24974" y="14156"/>
                </a:lnTo>
                <a:lnTo>
                  <a:pt x="29349" y="12612"/>
                </a:lnTo>
                <a:lnTo>
                  <a:pt x="33853" y="10790"/>
                </a:lnTo>
                <a:lnTo>
                  <a:pt x="38444" y="9574"/>
                </a:lnTo>
                <a:lnTo>
                  <a:pt x="43092" y="8764"/>
                </a:lnTo>
                <a:lnTo>
                  <a:pt x="47778" y="8224"/>
                </a:lnTo>
                <a:lnTo>
                  <a:pt x="53283" y="7864"/>
                </a:lnTo>
                <a:lnTo>
                  <a:pt x="59334" y="7624"/>
                </a:lnTo>
                <a:lnTo>
                  <a:pt x="65750" y="7464"/>
                </a:lnTo>
                <a:lnTo>
                  <a:pt x="72408" y="6564"/>
                </a:lnTo>
                <a:lnTo>
                  <a:pt x="79228" y="5170"/>
                </a:lnTo>
                <a:lnTo>
                  <a:pt x="86156" y="3446"/>
                </a:lnTo>
                <a:lnTo>
                  <a:pt x="92363" y="2298"/>
                </a:lnTo>
                <a:lnTo>
                  <a:pt x="98087" y="1532"/>
                </a:lnTo>
                <a:lnTo>
                  <a:pt x="103491" y="1022"/>
                </a:lnTo>
                <a:lnTo>
                  <a:pt x="110269" y="681"/>
                </a:lnTo>
                <a:lnTo>
                  <a:pt x="126267" y="303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1607343" y="2235993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6151" y="993"/>
                </a:lnTo>
                <a:lnTo>
                  <a:pt x="7276" y="662"/>
                </a:lnTo>
                <a:lnTo>
                  <a:pt x="8819" y="442"/>
                </a:lnTo>
                <a:lnTo>
                  <a:pt x="10642" y="294"/>
                </a:lnTo>
                <a:lnTo>
                  <a:pt x="12651" y="196"/>
                </a:lnTo>
                <a:lnTo>
                  <a:pt x="17000" y="87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1878806" y="2135981"/>
            <a:ext cx="171451" cy="92782"/>
          </a:xfrm>
          <a:custGeom>
            <a:avLst/>
            <a:gdLst/>
            <a:ahLst/>
            <a:cxnLst/>
            <a:rect l="0" t="0" r="0" b="0"/>
            <a:pathLst>
              <a:path w="171451" h="92782">
                <a:moveTo>
                  <a:pt x="0" y="0"/>
                </a:moveTo>
                <a:lnTo>
                  <a:pt x="6151" y="0"/>
                </a:lnTo>
                <a:lnTo>
                  <a:pt x="8819" y="2116"/>
                </a:lnTo>
                <a:lnTo>
                  <a:pt x="10642" y="3792"/>
                </a:lnTo>
                <a:lnTo>
                  <a:pt x="11857" y="5703"/>
                </a:lnTo>
                <a:lnTo>
                  <a:pt x="12667" y="7771"/>
                </a:lnTo>
                <a:lnTo>
                  <a:pt x="13207" y="9943"/>
                </a:lnTo>
                <a:lnTo>
                  <a:pt x="13567" y="12185"/>
                </a:lnTo>
                <a:lnTo>
                  <a:pt x="13807" y="14473"/>
                </a:lnTo>
                <a:lnTo>
                  <a:pt x="13967" y="16792"/>
                </a:lnTo>
                <a:lnTo>
                  <a:pt x="14074" y="19132"/>
                </a:lnTo>
                <a:lnTo>
                  <a:pt x="14192" y="23849"/>
                </a:lnTo>
                <a:lnTo>
                  <a:pt x="14259" y="30967"/>
                </a:lnTo>
                <a:lnTo>
                  <a:pt x="13475" y="33345"/>
                </a:lnTo>
                <a:lnTo>
                  <a:pt x="12158" y="35723"/>
                </a:lnTo>
                <a:lnTo>
                  <a:pt x="10487" y="38103"/>
                </a:lnTo>
                <a:lnTo>
                  <a:pt x="9372" y="40483"/>
                </a:lnTo>
                <a:lnTo>
                  <a:pt x="8629" y="42864"/>
                </a:lnTo>
                <a:lnTo>
                  <a:pt x="8134" y="45244"/>
                </a:lnTo>
                <a:lnTo>
                  <a:pt x="7804" y="47626"/>
                </a:lnTo>
                <a:lnTo>
                  <a:pt x="7584" y="50006"/>
                </a:lnTo>
                <a:lnTo>
                  <a:pt x="7437" y="52388"/>
                </a:lnTo>
                <a:lnTo>
                  <a:pt x="7274" y="57150"/>
                </a:lnTo>
                <a:lnTo>
                  <a:pt x="7151" y="70026"/>
                </a:lnTo>
                <a:lnTo>
                  <a:pt x="8736" y="71290"/>
                </a:lnTo>
                <a:lnTo>
                  <a:pt x="11380" y="72927"/>
                </a:lnTo>
                <a:lnTo>
                  <a:pt x="19446" y="77464"/>
                </a:lnTo>
                <a:lnTo>
                  <a:pt x="22665" y="78085"/>
                </a:lnTo>
                <a:lnTo>
                  <a:pt x="24635" y="78250"/>
                </a:lnTo>
                <a:lnTo>
                  <a:pt x="26742" y="79154"/>
                </a:lnTo>
                <a:lnTo>
                  <a:pt x="28941" y="80551"/>
                </a:lnTo>
                <a:lnTo>
                  <a:pt x="31200" y="82275"/>
                </a:lnTo>
                <a:lnTo>
                  <a:pt x="34294" y="83425"/>
                </a:lnTo>
                <a:lnTo>
                  <a:pt x="37944" y="84192"/>
                </a:lnTo>
                <a:lnTo>
                  <a:pt x="41964" y="84703"/>
                </a:lnTo>
                <a:lnTo>
                  <a:pt x="45439" y="85043"/>
                </a:lnTo>
                <a:lnTo>
                  <a:pt x="48549" y="85271"/>
                </a:lnTo>
                <a:lnTo>
                  <a:pt x="51416" y="85422"/>
                </a:lnTo>
                <a:lnTo>
                  <a:pt x="56718" y="85590"/>
                </a:lnTo>
                <a:lnTo>
                  <a:pt x="59243" y="85635"/>
                </a:lnTo>
                <a:lnTo>
                  <a:pt x="62514" y="86459"/>
                </a:lnTo>
                <a:lnTo>
                  <a:pt x="66282" y="87802"/>
                </a:lnTo>
                <a:lnTo>
                  <a:pt x="70382" y="89491"/>
                </a:lnTo>
                <a:lnTo>
                  <a:pt x="73909" y="90617"/>
                </a:lnTo>
                <a:lnTo>
                  <a:pt x="77054" y="91367"/>
                </a:lnTo>
                <a:lnTo>
                  <a:pt x="79944" y="91868"/>
                </a:lnTo>
                <a:lnTo>
                  <a:pt x="83458" y="92201"/>
                </a:lnTo>
                <a:lnTo>
                  <a:pt x="87389" y="92424"/>
                </a:lnTo>
                <a:lnTo>
                  <a:pt x="95989" y="92671"/>
                </a:lnTo>
                <a:lnTo>
                  <a:pt x="105103" y="92781"/>
                </a:lnTo>
                <a:lnTo>
                  <a:pt x="109756" y="92016"/>
                </a:lnTo>
                <a:lnTo>
                  <a:pt x="114446" y="90713"/>
                </a:lnTo>
                <a:lnTo>
                  <a:pt x="119160" y="89050"/>
                </a:lnTo>
                <a:lnTo>
                  <a:pt x="123890" y="87942"/>
                </a:lnTo>
                <a:lnTo>
                  <a:pt x="128631" y="87203"/>
                </a:lnTo>
                <a:lnTo>
                  <a:pt x="133379" y="86710"/>
                </a:lnTo>
                <a:lnTo>
                  <a:pt x="137338" y="86382"/>
                </a:lnTo>
                <a:lnTo>
                  <a:pt x="140771" y="86163"/>
                </a:lnTo>
                <a:lnTo>
                  <a:pt x="146702" y="85920"/>
                </a:lnTo>
                <a:lnTo>
                  <a:pt x="154504" y="85782"/>
                </a:lnTo>
                <a:lnTo>
                  <a:pt x="159420" y="85751"/>
                </a:lnTo>
                <a:lnTo>
                  <a:pt x="161843" y="84948"/>
                </a:lnTo>
                <a:lnTo>
                  <a:pt x="164251" y="83620"/>
                </a:lnTo>
                <a:lnTo>
                  <a:pt x="171450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2043114" y="2121693"/>
            <a:ext cx="14197" cy="242889"/>
          </a:xfrm>
          <a:custGeom>
            <a:avLst/>
            <a:gdLst/>
            <a:ahLst/>
            <a:cxnLst/>
            <a:rect l="0" t="0" r="0" b="0"/>
            <a:pathLst>
              <a:path w="14197" h="242889">
                <a:moveTo>
                  <a:pt x="7142" y="0"/>
                </a:moveTo>
                <a:lnTo>
                  <a:pt x="85" y="0"/>
                </a:lnTo>
                <a:lnTo>
                  <a:pt x="15" y="5704"/>
                </a:lnTo>
                <a:lnTo>
                  <a:pt x="0" y="20585"/>
                </a:lnTo>
                <a:lnTo>
                  <a:pt x="793" y="24042"/>
                </a:lnTo>
                <a:lnTo>
                  <a:pt x="2116" y="27141"/>
                </a:lnTo>
                <a:lnTo>
                  <a:pt x="3791" y="30000"/>
                </a:lnTo>
                <a:lnTo>
                  <a:pt x="4908" y="33494"/>
                </a:lnTo>
                <a:lnTo>
                  <a:pt x="5652" y="37411"/>
                </a:lnTo>
                <a:lnTo>
                  <a:pt x="6149" y="41609"/>
                </a:lnTo>
                <a:lnTo>
                  <a:pt x="6480" y="45996"/>
                </a:lnTo>
                <a:lnTo>
                  <a:pt x="6700" y="50508"/>
                </a:lnTo>
                <a:lnTo>
                  <a:pt x="6848" y="55103"/>
                </a:lnTo>
                <a:lnTo>
                  <a:pt x="7739" y="60548"/>
                </a:lnTo>
                <a:lnTo>
                  <a:pt x="9128" y="66559"/>
                </a:lnTo>
                <a:lnTo>
                  <a:pt x="10847" y="72948"/>
                </a:lnTo>
                <a:lnTo>
                  <a:pt x="11993" y="78794"/>
                </a:lnTo>
                <a:lnTo>
                  <a:pt x="12757" y="84280"/>
                </a:lnTo>
                <a:lnTo>
                  <a:pt x="13267" y="89524"/>
                </a:lnTo>
                <a:lnTo>
                  <a:pt x="13606" y="95402"/>
                </a:lnTo>
                <a:lnTo>
                  <a:pt x="13984" y="108282"/>
                </a:lnTo>
                <a:lnTo>
                  <a:pt x="14196" y="128921"/>
                </a:lnTo>
                <a:lnTo>
                  <a:pt x="13432" y="135160"/>
                </a:lnTo>
                <a:lnTo>
                  <a:pt x="12129" y="140907"/>
                </a:lnTo>
                <a:lnTo>
                  <a:pt x="10467" y="146325"/>
                </a:lnTo>
                <a:lnTo>
                  <a:pt x="9358" y="152319"/>
                </a:lnTo>
                <a:lnTo>
                  <a:pt x="8619" y="158696"/>
                </a:lnTo>
                <a:lnTo>
                  <a:pt x="8127" y="165329"/>
                </a:lnTo>
                <a:lnTo>
                  <a:pt x="7799" y="171338"/>
                </a:lnTo>
                <a:lnTo>
                  <a:pt x="7434" y="182248"/>
                </a:lnTo>
                <a:lnTo>
                  <a:pt x="6543" y="187380"/>
                </a:lnTo>
                <a:lnTo>
                  <a:pt x="5155" y="192389"/>
                </a:lnTo>
                <a:lnTo>
                  <a:pt x="3436" y="197316"/>
                </a:lnTo>
                <a:lnTo>
                  <a:pt x="2290" y="201394"/>
                </a:lnTo>
                <a:lnTo>
                  <a:pt x="1526" y="204907"/>
                </a:lnTo>
                <a:lnTo>
                  <a:pt x="1017" y="208042"/>
                </a:lnTo>
                <a:lnTo>
                  <a:pt x="677" y="210926"/>
                </a:lnTo>
                <a:lnTo>
                  <a:pt x="300" y="216247"/>
                </a:lnTo>
                <a:lnTo>
                  <a:pt x="87" y="223705"/>
                </a:lnTo>
                <a:lnTo>
                  <a:pt x="6" y="234321"/>
                </a:lnTo>
                <a:lnTo>
                  <a:pt x="797" y="234795"/>
                </a:lnTo>
                <a:lnTo>
                  <a:pt x="2118" y="235112"/>
                </a:lnTo>
                <a:lnTo>
                  <a:pt x="3793" y="235322"/>
                </a:lnTo>
                <a:lnTo>
                  <a:pt x="4909" y="236257"/>
                </a:lnTo>
                <a:lnTo>
                  <a:pt x="5653" y="237673"/>
                </a:lnTo>
                <a:lnTo>
                  <a:pt x="7142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2174727" y="2178843"/>
            <a:ext cx="182711" cy="200026"/>
          </a:xfrm>
          <a:custGeom>
            <a:avLst/>
            <a:gdLst/>
            <a:ahLst/>
            <a:cxnLst/>
            <a:rect l="0" t="0" r="0" b="0"/>
            <a:pathLst>
              <a:path w="182711" h="200026">
                <a:moveTo>
                  <a:pt x="4116" y="0"/>
                </a:moveTo>
                <a:lnTo>
                  <a:pt x="324" y="3793"/>
                </a:lnTo>
                <a:lnTo>
                  <a:pt x="0" y="4910"/>
                </a:lnTo>
                <a:lnTo>
                  <a:pt x="579" y="5655"/>
                </a:lnTo>
                <a:lnTo>
                  <a:pt x="3417" y="6850"/>
                </a:lnTo>
                <a:lnTo>
                  <a:pt x="3806" y="9130"/>
                </a:lnTo>
                <a:lnTo>
                  <a:pt x="3909" y="10849"/>
                </a:lnTo>
                <a:lnTo>
                  <a:pt x="4772" y="12789"/>
                </a:lnTo>
                <a:lnTo>
                  <a:pt x="7847" y="17061"/>
                </a:lnTo>
                <a:lnTo>
                  <a:pt x="9779" y="20106"/>
                </a:lnTo>
                <a:lnTo>
                  <a:pt x="11860" y="23723"/>
                </a:lnTo>
                <a:lnTo>
                  <a:pt x="14041" y="27721"/>
                </a:lnTo>
                <a:lnTo>
                  <a:pt x="16289" y="31181"/>
                </a:lnTo>
                <a:lnTo>
                  <a:pt x="20903" y="37142"/>
                </a:lnTo>
                <a:lnTo>
                  <a:pt x="23245" y="40636"/>
                </a:lnTo>
                <a:lnTo>
                  <a:pt x="25600" y="44553"/>
                </a:lnTo>
                <a:lnTo>
                  <a:pt x="27964" y="48753"/>
                </a:lnTo>
                <a:lnTo>
                  <a:pt x="32707" y="57651"/>
                </a:lnTo>
                <a:lnTo>
                  <a:pt x="35083" y="62247"/>
                </a:lnTo>
                <a:lnTo>
                  <a:pt x="37461" y="66104"/>
                </a:lnTo>
                <a:lnTo>
                  <a:pt x="39840" y="69470"/>
                </a:lnTo>
                <a:lnTo>
                  <a:pt x="42219" y="72507"/>
                </a:lnTo>
                <a:lnTo>
                  <a:pt x="44600" y="76119"/>
                </a:lnTo>
                <a:lnTo>
                  <a:pt x="46980" y="80115"/>
                </a:lnTo>
                <a:lnTo>
                  <a:pt x="49361" y="84366"/>
                </a:lnTo>
                <a:lnTo>
                  <a:pt x="52536" y="88788"/>
                </a:lnTo>
                <a:lnTo>
                  <a:pt x="56240" y="93323"/>
                </a:lnTo>
                <a:lnTo>
                  <a:pt x="60296" y="97934"/>
                </a:lnTo>
                <a:lnTo>
                  <a:pt x="64589" y="102596"/>
                </a:lnTo>
                <a:lnTo>
                  <a:pt x="73591" y="112009"/>
                </a:lnTo>
                <a:lnTo>
                  <a:pt x="78214" y="115947"/>
                </a:lnTo>
                <a:lnTo>
                  <a:pt x="82884" y="119367"/>
                </a:lnTo>
                <a:lnTo>
                  <a:pt x="87584" y="122441"/>
                </a:lnTo>
                <a:lnTo>
                  <a:pt x="92305" y="126077"/>
                </a:lnTo>
                <a:lnTo>
                  <a:pt x="97040" y="130089"/>
                </a:lnTo>
                <a:lnTo>
                  <a:pt x="101784" y="134351"/>
                </a:lnTo>
                <a:lnTo>
                  <a:pt x="105741" y="138780"/>
                </a:lnTo>
                <a:lnTo>
                  <a:pt x="109172" y="143320"/>
                </a:lnTo>
                <a:lnTo>
                  <a:pt x="112253" y="147934"/>
                </a:lnTo>
                <a:lnTo>
                  <a:pt x="115895" y="151804"/>
                </a:lnTo>
                <a:lnTo>
                  <a:pt x="119911" y="155178"/>
                </a:lnTo>
                <a:lnTo>
                  <a:pt x="124175" y="158221"/>
                </a:lnTo>
                <a:lnTo>
                  <a:pt x="128605" y="161043"/>
                </a:lnTo>
                <a:lnTo>
                  <a:pt x="133147" y="163719"/>
                </a:lnTo>
                <a:lnTo>
                  <a:pt x="137761" y="166296"/>
                </a:lnTo>
                <a:lnTo>
                  <a:pt x="141632" y="169601"/>
                </a:lnTo>
                <a:lnTo>
                  <a:pt x="145006" y="173393"/>
                </a:lnTo>
                <a:lnTo>
                  <a:pt x="148049" y="177508"/>
                </a:lnTo>
                <a:lnTo>
                  <a:pt x="150871" y="181045"/>
                </a:lnTo>
                <a:lnTo>
                  <a:pt x="156124" y="187092"/>
                </a:lnTo>
                <a:lnTo>
                  <a:pt x="158636" y="189022"/>
                </a:lnTo>
                <a:lnTo>
                  <a:pt x="163544" y="191166"/>
                </a:lnTo>
                <a:lnTo>
                  <a:pt x="166757" y="192532"/>
                </a:lnTo>
                <a:lnTo>
                  <a:pt x="18271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2185987" y="2207418"/>
            <a:ext cx="178595" cy="157164"/>
          </a:xfrm>
          <a:custGeom>
            <a:avLst/>
            <a:gdLst/>
            <a:ahLst/>
            <a:cxnLst/>
            <a:rect l="0" t="0" r="0" b="0"/>
            <a:pathLst>
              <a:path w="178595" h="157164">
                <a:moveTo>
                  <a:pt x="178594" y="0"/>
                </a:moveTo>
                <a:lnTo>
                  <a:pt x="174802" y="0"/>
                </a:lnTo>
                <a:lnTo>
                  <a:pt x="173684" y="794"/>
                </a:lnTo>
                <a:lnTo>
                  <a:pt x="172939" y="2117"/>
                </a:lnTo>
                <a:lnTo>
                  <a:pt x="172112" y="5704"/>
                </a:lnTo>
                <a:lnTo>
                  <a:pt x="171744" y="9943"/>
                </a:lnTo>
                <a:lnTo>
                  <a:pt x="170059" y="12185"/>
                </a:lnTo>
                <a:lnTo>
                  <a:pt x="167348" y="14474"/>
                </a:lnTo>
                <a:lnTo>
                  <a:pt x="163952" y="16793"/>
                </a:lnTo>
                <a:lnTo>
                  <a:pt x="160102" y="19927"/>
                </a:lnTo>
                <a:lnTo>
                  <a:pt x="155947" y="23603"/>
                </a:lnTo>
                <a:lnTo>
                  <a:pt x="147097" y="31922"/>
                </a:lnTo>
                <a:lnTo>
                  <a:pt x="119961" y="58689"/>
                </a:lnTo>
                <a:lnTo>
                  <a:pt x="113312" y="64526"/>
                </a:lnTo>
                <a:lnTo>
                  <a:pt x="106497" y="70005"/>
                </a:lnTo>
                <a:lnTo>
                  <a:pt x="99573" y="75245"/>
                </a:lnTo>
                <a:lnTo>
                  <a:pt x="92576" y="81120"/>
                </a:lnTo>
                <a:lnTo>
                  <a:pt x="85530" y="87417"/>
                </a:lnTo>
                <a:lnTo>
                  <a:pt x="72144" y="99971"/>
                </a:lnTo>
                <a:lnTo>
                  <a:pt x="50616" y="120966"/>
                </a:lnTo>
                <a:lnTo>
                  <a:pt x="45650" y="125888"/>
                </a:lnTo>
                <a:lnTo>
                  <a:pt x="40752" y="129962"/>
                </a:lnTo>
                <a:lnTo>
                  <a:pt x="35900" y="133473"/>
                </a:lnTo>
                <a:lnTo>
                  <a:pt x="31077" y="136607"/>
                </a:lnTo>
                <a:lnTo>
                  <a:pt x="27068" y="139490"/>
                </a:lnTo>
                <a:lnTo>
                  <a:pt x="23601" y="142206"/>
                </a:lnTo>
                <a:lnTo>
                  <a:pt x="20497" y="144811"/>
                </a:lnTo>
                <a:lnTo>
                  <a:pt x="17633" y="147340"/>
                </a:lnTo>
                <a:lnTo>
                  <a:pt x="12335" y="152268"/>
                </a:lnTo>
                <a:lnTo>
                  <a:pt x="9811" y="153900"/>
                </a:lnTo>
                <a:lnTo>
                  <a:pt x="4890" y="155712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2607468" y="2250309"/>
            <a:ext cx="228601" cy="14260"/>
          </a:xfrm>
          <a:custGeom>
            <a:avLst/>
            <a:gdLst/>
            <a:ahLst/>
            <a:cxnLst/>
            <a:rect l="0" t="0" r="0" b="0"/>
            <a:pathLst>
              <a:path w="228601" h="14260">
                <a:moveTo>
                  <a:pt x="0" y="14259"/>
                </a:moveTo>
                <a:lnTo>
                  <a:pt x="47778" y="14259"/>
                </a:lnTo>
                <a:lnTo>
                  <a:pt x="53283" y="13466"/>
                </a:lnTo>
                <a:lnTo>
                  <a:pt x="59335" y="12143"/>
                </a:lnTo>
                <a:lnTo>
                  <a:pt x="65751" y="10467"/>
                </a:lnTo>
                <a:lnTo>
                  <a:pt x="73203" y="9350"/>
                </a:lnTo>
                <a:lnTo>
                  <a:pt x="81346" y="8605"/>
                </a:lnTo>
                <a:lnTo>
                  <a:pt x="89949" y="8108"/>
                </a:lnTo>
                <a:lnTo>
                  <a:pt x="98860" y="6984"/>
                </a:lnTo>
                <a:lnTo>
                  <a:pt x="107976" y="5440"/>
                </a:lnTo>
                <a:lnTo>
                  <a:pt x="117227" y="3617"/>
                </a:lnTo>
                <a:lnTo>
                  <a:pt x="125777" y="2402"/>
                </a:lnTo>
                <a:lnTo>
                  <a:pt x="133858" y="1592"/>
                </a:lnTo>
                <a:lnTo>
                  <a:pt x="141626" y="1052"/>
                </a:lnTo>
                <a:lnTo>
                  <a:pt x="149186" y="692"/>
                </a:lnTo>
                <a:lnTo>
                  <a:pt x="163936" y="292"/>
                </a:lnTo>
                <a:lnTo>
                  <a:pt x="203344" y="0"/>
                </a:lnTo>
                <a:lnTo>
                  <a:pt x="208588" y="784"/>
                </a:lnTo>
                <a:lnTo>
                  <a:pt x="213671" y="2101"/>
                </a:lnTo>
                <a:lnTo>
                  <a:pt x="228600" y="71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2700424" y="2185987"/>
            <a:ext cx="49920" cy="171451"/>
          </a:xfrm>
          <a:custGeom>
            <a:avLst/>
            <a:gdLst/>
            <a:ahLst/>
            <a:cxnLst/>
            <a:rect l="0" t="0" r="0" b="0"/>
            <a:pathLst>
              <a:path w="49920" h="171451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0" y="6151"/>
                </a:lnTo>
                <a:lnTo>
                  <a:pt x="765" y="7276"/>
                </a:lnTo>
                <a:lnTo>
                  <a:pt x="2068" y="8819"/>
                </a:lnTo>
                <a:lnTo>
                  <a:pt x="3731" y="10642"/>
                </a:lnTo>
                <a:lnTo>
                  <a:pt x="4840" y="12651"/>
                </a:lnTo>
                <a:lnTo>
                  <a:pt x="6071" y="17000"/>
                </a:lnTo>
                <a:lnTo>
                  <a:pt x="7194" y="20064"/>
                </a:lnTo>
                <a:lnTo>
                  <a:pt x="8735" y="23695"/>
                </a:lnTo>
                <a:lnTo>
                  <a:pt x="10557" y="27703"/>
                </a:lnTo>
                <a:lnTo>
                  <a:pt x="11772" y="31962"/>
                </a:lnTo>
                <a:lnTo>
                  <a:pt x="12581" y="36390"/>
                </a:lnTo>
                <a:lnTo>
                  <a:pt x="13121" y="40928"/>
                </a:lnTo>
                <a:lnTo>
                  <a:pt x="14275" y="46336"/>
                </a:lnTo>
                <a:lnTo>
                  <a:pt x="15837" y="52322"/>
                </a:lnTo>
                <a:lnTo>
                  <a:pt x="17673" y="58694"/>
                </a:lnTo>
                <a:lnTo>
                  <a:pt x="18897" y="64529"/>
                </a:lnTo>
                <a:lnTo>
                  <a:pt x="19713" y="70007"/>
                </a:lnTo>
                <a:lnTo>
                  <a:pt x="20256" y="75246"/>
                </a:lnTo>
                <a:lnTo>
                  <a:pt x="20619" y="80327"/>
                </a:lnTo>
                <a:lnTo>
                  <a:pt x="20861" y="85301"/>
                </a:lnTo>
                <a:lnTo>
                  <a:pt x="21129" y="95062"/>
                </a:lnTo>
                <a:lnTo>
                  <a:pt x="21316" y="119038"/>
                </a:lnTo>
                <a:lnTo>
                  <a:pt x="22119" y="123809"/>
                </a:lnTo>
                <a:lnTo>
                  <a:pt x="23448" y="128577"/>
                </a:lnTo>
                <a:lnTo>
                  <a:pt x="25128" y="133343"/>
                </a:lnTo>
                <a:lnTo>
                  <a:pt x="26248" y="137314"/>
                </a:lnTo>
                <a:lnTo>
                  <a:pt x="26995" y="140755"/>
                </a:lnTo>
                <a:lnTo>
                  <a:pt x="27493" y="143843"/>
                </a:lnTo>
                <a:lnTo>
                  <a:pt x="28618" y="146695"/>
                </a:lnTo>
                <a:lnTo>
                  <a:pt x="30162" y="149391"/>
                </a:lnTo>
                <a:lnTo>
                  <a:pt x="31985" y="151981"/>
                </a:lnTo>
                <a:lnTo>
                  <a:pt x="33995" y="154502"/>
                </a:lnTo>
                <a:lnTo>
                  <a:pt x="36128" y="156976"/>
                </a:lnTo>
                <a:lnTo>
                  <a:pt x="38344" y="159420"/>
                </a:lnTo>
                <a:lnTo>
                  <a:pt x="39821" y="161842"/>
                </a:lnTo>
                <a:lnTo>
                  <a:pt x="40806" y="164251"/>
                </a:lnTo>
                <a:lnTo>
                  <a:pt x="42387" y="170028"/>
                </a:lnTo>
                <a:lnTo>
                  <a:pt x="43310" y="170502"/>
                </a:lnTo>
                <a:lnTo>
                  <a:pt x="44719" y="170818"/>
                </a:lnTo>
                <a:lnTo>
                  <a:pt x="4991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2957512" y="2121701"/>
            <a:ext cx="235745" cy="99997"/>
          </a:xfrm>
          <a:custGeom>
            <a:avLst/>
            <a:gdLst/>
            <a:ahLst/>
            <a:cxnLst/>
            <a:rect l="0" t="0" r="0" b="0"/>
            <a:pathLst>
              <a:path w="235745" h="99997">
                <a:moveTo>
                  <a:pt x="0" y="7136"/>
                </a:moveTo>
                <a:lnTo>
                  <a:pt x="6850" y="286"/>
                </a:lnTo>
                <a:lnTo>
                  <a:pt x="12789" y="50"/>
                </a:lnTo>
                <a:lnTo>
                  <a:pt x="20137" y="0"/>
                </a:lnTo>
                <a:lnTo>
                  <a:pt x="20568" y="791"/>
                </a:lnTo>
                <a:lnTo>
                  <a:pt x="21048" y="3787"/>
                </a:lnTo>
                <a:lnTo>
                  <a:pt x="21969" y="5697"/>
                </a:lnTo>
                <a:lnTo>
                  <a:pt x="23377" y="7764"/>
                </a:lnTo>
                <a:lnTo>
                  <a:pt x="25110" y="9936"/>
                </a:lnTo>
                <a:lnTo>
                  <a:pt x="26265" y="12178"/>
                </a:lnTo>
                <a:lnTo>
                  <a:pt x="27035" y="14466"/>
                </a:lnTo>
                <a:lnTo>
                  <a:pt x="27548" y="16785"/>
                </a:lnTo>
                <a:lnTo>
                  <a:pt x="27891" y="19125"/>
                </a:lnTo>
                <a:lnTo>
                  <a:pt x="28119" y="21479"/>
                </a:lnTo>
                <a:lnTo>
                  <a:pt x="28271" y="23842"/>
                </a:lnTo>
                <a:lnTo>
                  <a:pt x="28372" y="26211"/>
                </a:lnTo>
                <a:lnTo>
                  <a:pt x="28485" y="30960"/>
                </a:lnTo>
                <a:lnTo>
                  <a:pt x="28575" y="96320"/>
                </a:lnTo>
                <a:lnTo>
                  <a:pt x="29369" y="97548"/>
                </a:lnTo>
                <a:lnTo>
                  <a:pt x="30692" y="98367"/>
                </a:lnTo>
                <a:lnTo>
                  <a:pt x="32367" y="98913"/>
                </a:lnTo>
                <a:lnTo>
                  <a:pt x="38463" y="99520"/>
                </a:lnTo>
                <a:lnTo>
                  <a:pt x="45670" y="99789"/>
                </a:lnTo>
                <a:lnTo>
                  <a:pt x="51518" y="99909"/>
                </a:lnTo>
                <a:lnTo>
                  <a:pt x="76542" y="99996"/>
                </a:lnTo>
                <a:lnTo>
                  <a:pt x="81190" y="99206"/>
                </a:lnTo>
                <a:lnTo>
                  <a:pt x="85877" y="97884"/>
                </a:lnTo>
                <a:lnTo>
                  <a:pt x="90589" y="96210"/>
                </a:lnTo>
                <a:lnTo>
                  <a:pt x="96111" y="95094"/>
                </a:lnTo>
                <a:lnTo>
                  <a:pt x="102174" y="94349"/>
                </a:lnTo>
                <a:lnTo>
                  <a:pt x="108597" y="93853"/>
                </a:lnTo>
                <a:lnTo>
                  <a:pt x="115261" y="93523"/>
                </a:lnTo>
                <a:lnTo>
                  <a:pt x="129015" y="93155"/>
                </a:lnTo>
                <a:lnTo>
                  <a:pt x="135222" y="92263"/>
                </a:lnTo>
                <a:lnTo>
                  <a:pt x="140948" y="90875"/>
                </a:lnTo>
                <a:lnTo>
                  <a:pt x="146353" y="89156"/>
                </a:lnTo>
                <a:lnTo>
                  <a:pt x="151544" y="88010"/>
                </a:lnTo>
                <a:lnTo>
                  <a:pt x="156592" y="87245"/>
                </a:lnTo>
                <a:lnTo>
                  <a:pt x="161544" y="86736"/>
                </a:lnTo>
                <a:lnTo>
                  <a:pt x="166434" y="86397"/>
                </a:lnTo>
                <a:lnTo>
                  <a:pt x="171281" y="86170"/>
                </a:lnTo>
                <a:lnTo>
                  <a:pt x="181694" y="85918"/>
                </a:lnTo>
                <a:lnTo>
                  <a:pt x="194259" y="85807"/>
                </a:lnTo>
                <a:lnTo>
                  <a:pt x="199356" y="84983"/>
                </a:lnTo>
                <a:lnTo>
                  <a:pt x="203548" y="83640"/>
                </a:lnTo>
                <a:lnTo>
                  <a:pt x="207136" y="81952"/>
                </a:lnTo>
                <a:lnTo>
                  <a:pt x="210322" y="81619"/>
                </a:lnTo>
                <a:lnTo>
                  <a:pt x="213240" y="82191"/>
                </a:lnTo>
                <a:lnTo>
                  <a:pt x="218598" y="84150"/>
                </a:lnTo>
                <a:lnTo>
                  <a:pt x="223626" y="85021"/>
                </a:lnTo>
                <a:lnTo>
                  <a:pt x="230918" y="85511"/>
                </a:lnTo>
                <a:lnTo>
                  <a:pt x="235744" y="8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3128962" y="2114844"/>
            <a:ext cx="57151" cy="242594"/>
          </a:xfrm>
          <a:custGeom>
            <a:avLst/>
            <a:gdLst/>
            <a:ahLst/>
            <a:cxnLst/>
            <a:rect l="0" t="0" r="0" b="0"/>
            <a:pathLst>
              <a:path w="57151" h="242594">
                <a:moveTo>
                  <a:pt x="0" y="6849"/>
                </a:moveTo>
                <a:lnTo>
                  <a:pt x="0" y="0"/>
                </a:lnTo>
                <a:lnTo>
                  <a:pt x="0" y="3585"/>
                </a:lnTo>
                <a:lnTo>
                  <a:pt x="794" y="4673"/>
                </a:lnTo>
                <a:lnTo>
                  <a:pt x="2117" y="5398"/>
                </a:lnTo>
                <a:lnTo>
                  <a:pt x="3792" y="5882"/>
                </a:lnTo>
                <a:lnTo>
                  <a:pt x="4910" y="7792"/>
                </a:lnTo>
                <a:lnTo>
                  <a:pt x="6151" y="14147"/>
                </a:lnTo>
                <a:lnTo>
                  <a:pt x="6702" y="20147"/>
                </a:lnTo>
                <a:lnTo>
                  <a:pt x="6850" y="22858"/>
                </a:lnTo>
                <a:lnTo>
                  <a:pt x="7741" y="26253"/>
                </a:lnTo>
                <a:lnTo>
                  <a:pt x="9130" y="30104"/>
                </a:lnTo>
                <a:lnTo>
                  <a:pt x="10849" y="34259"/>
                </a:lnTo>
                <a:lnTo>
                  <a:pt x="11995" y="38616"/>
                </a:lnTo>
                <a:lnTo>
                  <a:pt x="12759" y="43108"/>
                </a:lnTo>
                <a:lnTo>
                  <a:pt x="13269" y="47691"/>
                </a:lnTo>
                <a:lnTo>
                  <a:pt x="13608" y="53127"/>
                </a:lnTo>
                <a:lnTo>
                  <a:pt x="13986" y="65517"/>
                </a:lnTo>
                <a:lnTo>
                  <a:pt x="14198" y="85880"/>
                </a:lnTo>
                <a:lnTo>
                  <a:pt x="15022" y="92080"/>
                </a:lnTo>
                <a:lnTo>
                  <a:pt x="16365" y="97801"/>
                </a:lnTo>
                <a:lnTo>
                  <a:pt x="18053" y="103203"/>
                </a:lnTo>
                <a:lnTo>
                  <a:pt x="19179" y="109185"/>
                </a:lnTo>
                <a:lnTo>
                  <a:pt x="19930" y="115554"/>
                </a:lnTo>
                <a:lnTo>
                  <a:pt x="20430" y="122182"/>
                </a:lnTo>
                <a:lnTo>
                  <a:pt x="21558" y="128188"/>
                </a:lnTo>
                <a:lnTo>
                  <a:pt x="23103" y="133779"/>
                </a:lnTo>
                <a:lnTo>
                  <a:pt x="24927" y="139094"/>
                </a:lnTo>
                <a:lnTo>
                  <a:pt x="26143" y="145019"/>
                </a:lnTo>
                <a:lnTo>
                  <a:pt x="26954" y="151350"/>
                </a:lnTo>
                <a:lnTo>
                  <a:pt x="27494" y="157952"/>
                </a:lnTo>
                <a:lnTo>
                  <a:pt x="27855" y="163940"/>
                </a:lnTo>
                <a:lnTo>
                  <a:pt x="28255" y="174828"/>
                </a:lnTo>
                <a:lnTo>
                  <a:pt x="29155" y="179954"/>
                </a:lnTo>
                <a:lnTo>
                  <a:pt x="30549" y="184959"/>
                </a:lnTo>
                <a:lnTo>
                  <a:pt x="32272" y="189883"/>
                </a:lnTo>
                <a:lnTo>
                  <a:pt x="33421" y="194753"/>
                </a:lnTo>
                <a:lnTo>
                  <a:pt x="34187" y="199587"/>
                </a:lnTo>
                <a:lnTo>
                  <a:pt x="34697" y="204397"/>
                </a:lnTo>
                <a:lnTo>
                  <a:pt x="35265" y="211859"/>
                </a:lnTo>
                <a:lnTo>
                  <a:pt x="35416" y="214960"/>
                </a:lnTo>
                <a:lnTo>
                  <a:pt x="36311" y="217821"/>
                </a:lnTo>
                <a:lnTo>
                  <a:pt x="37701" y="220522"/>
                </a:lnTo>
                <a:lnTo>
                  <a:pt x="39421" y="223117"/>
                </a:lnTo>
                <a:lnTo>
                  <a:pt x="41362" y="225640"/>
                </a:lnTo>
                <a:lnTo>
                  <a:pt x="43450" y="228116"/>
                </a:lnTo>
                <a:lnTo>
                  <a:pt x="48711" y="234001"/>
                </a:lnTo>
                <a:lnTo>
                  <a:pt x="51547" y="236922"/>
                </a:lnTo>
                <a:lnTo>
                  <a:pt x="57150" y="242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3307645" y="2111399"/>
            <a:ext cx="232343" cy="210194"/>
          </a:xfrm>
          <a:custGeom>
            <a:avLst/>
            <a:gdLst/>
            <a:ahLst/>
            <a:cxnLst/>
            <a:rect l="0" t="0" r="0" b="0"/>
            <a:pathLst>
              <a:path w="232343" h="210194">
                <a:moveTo>
                  <a:pt x="14198" y="10294"/>
                </a:moveTo>
                <a:lnTo>
                  <a:pt x="7142" y="10294"/>
                </a:lnTo>
                <a:lnTo>
                  <a:pt x="10873" y="14087"/>
                </a:lnTo>
                <a:lnTo>
                  <a:pt x="11188" y="15204"/>
                </a:lnTo>
                <a:lnTo>
                  <a:pt x="10604" y="15949"/>
                </a:lnTo>
                <a:lnTo>
                  <a:pt x="9421" y="16445"/>
                </a:lnTo>
                <a:lnTo>
                  <a:pt x="8632" y="18364"/>
                </a:lnTo>
                <a:lnTo>
                  <a:pt x="7756" y="24728"/>
                </a:lnTo>
                <a:lnTo>
                  <a:pt x="7522" y="28648"/>
                </a:lnTo>
                <a:lnTo>
                  <a:pt x="7262" y="37237"/>
                </a:lnTo>
                <a:lnTo>
                  <a:pt x="6399" y="41750"/>
                </a:lnTo>
                <a:lnTo>
                  <a:pt x="5030" y="46346"/>
                </a:lnTo>
                <a:lnTo>
                  <a:pt x="3324" y="50997"/>
                </a:lnTo>
                <a:lnTo>
                  <a:pt x="2186" y="56480"/>
                </a:lnTo>
                <a:lnTo>
                  <a:pt x="1428" y="62516"/>
                </a:lnTo>
                <a:lnTo>
                  <a:pt x="922" y="68921"/>
                </a:lnTo>
                <a:lnTo>
                  <a:pt x="585" y="75572"/>
                </a:lnTo>
                <a:lnTo>
                  <a:pt x="210" y="89313"/>
                </a:lnTo>
                <a:lnTo>
                  <a:pt x="0" y="106644"/>
                </a:lnTo>
                <a:lnTo>
                  <a:pt x="764" y="112628"/>
                </a:lnTo>
                <a:lnTo>
                  <a:pt x="2067" y="118998"/>
                </a:lnTo>
                <a:lnTo>
                  <a:pt x="3730" y="125626"/>
                </a:lnTo>
                <a:lnTo>
                  <a:pt x="4838" y="131632"/>
                </a:lnTo>
                <a:lnTo>
                  <a:pt x="5577" y="137224"/>
                </a:lnTo>
                <a:lnTo>
                  <a:pt x="6069" y="142539"/>
                </a:lnTo>
                <a:lnTo>
                  <a:pt x="7191" y="147670"/>
                </a:lnTo>
                <a:lnTo>
                  <a:pt x="8733" y="152678"/>
                </a:lnTo>
                <a:lnTo>
                  <a:pt x="10555" y="157604"/>
                </a:lnTo>
                <a:lnTo>
                  <a:pt x="12563" y="161682"/>
                </a:lnTo>
                <a:lnTo>
                  <a:pt x="14696" y="165194"/>
                </a:lnTo>
                <a:lnTo>
                  <a:pt x="16911" y="168330"/>
                </a:lnTo>
                <a:lnTo>
                  <a:pt x="19976" y="172007"/>
                </a:lnTo>
                <a:lnTo>
                  <a:pt x="23606" y="176047"/>
                </a:lnTo>
                <a:lnTo>
                  <a:pt x="27614" y="180327"/>
                </a:lnTo>
                <a:lnTo>
                  <a:pt x="31874" y="183975"/>
                </a:lnTo>
                <a:lnTo>
                  <a:pt x="36300" y="187200"/>
                </a:lnTo>
                <a:lnTo>
                  <a:pt x="40839" y="190144"/>
                </a:lnTo>
                <a:lnTo>
                  <a:pt x="45453" y="192900"/>
                </a:lnTo>
                <a:lnTo>
                  <a:pt x="50116" y="195532"/>
                </a:lnTo>
                <a:lnTo>
                  <a:pt x="59530" y="200572"/>
                </a:lnTo>
                <a:lnTo>
                  <a:pt x="69007" y="205458"/>
                </a:lnTo>
                <a:lnTo>
                  <a:pt x="73756" y="207078"/>
                </a:lnTo>
                <a:lnTo>
                  <a:pt x="78509" y="208159"/>
                </a:lnTo>
                <a:lnTo>
                  <a:pt x="83266" y="208879"/>
                </a:lnTo>
                <a:lnTo>
                  <a:pt x="88025" y="209359"/>
                </a:lnTo>
                <a:lnTo>
                  <a:pt x="92785" y="209679"/>
                </a:lnTo>
                <a:lnTo>
                  <a:pt x="97545" y="209893"/>
                </a:lnTo>
                <a:lnTo>
                  <a:pt x="107069" y="210130"/>
                </a:lnTo>
                <a:lnTo>
                  <a:pt x="111831" y="210193"/>
                </a:lnTo>
                <a:lnTo>
                  <a:pt x="116593" y="209441"/>
                </a:lnTo>
                <a:lnTo>
                  <a:pt x="121355" y="208146"/>
                </a:lnTo>
                <a:lnTo>
                  <a:pt x="126117" y="206489"/>
                </a:lnTo>
                <a:lnTo>
                  <a:pt x="130880" y="204591"/>
                </a:lnTo>
                <a:lnTo>
                  <a:pt x="135642" y="202532"/>
                </a:lnTo>
                <a:lnTo>
                  <a:pt x="140405" y="200365"/>
                </a:lnTo>
                <a:lnTo>
                  <a:pt x="144373" y="198127"/>
                </a:lnTo>
                <a:lnTo>
                  <a:pt x="150900" y="193523"/>
                </a:lnTo>
                <a:lnTo>
                  <a:pt x="154545" y="191185"/>
                </a:lnTo>
                <a:lnTo>
                  <a:pt x="158563" y="188832"/>
                </a:lnTo>
                <a:lnTo>
                  <a:pt x="162829" y="186469"/>
                </a:lnTo>
                <a:lnTo>
                  <a:pt x="171802" y="181728"/>
                </a:lnTo>
                <a:lnTo>
                  <a:pt x="176417" y="179352"/>
                </a:lnTo>
                <a:lnTo>
                  <a:pt x="180288" y="176181"/>
                </a:lnTo>
                <a:lnTo>
                  <a:pt x="183662" y="172479"/>
                </a:lnTo>
                <a:lnTo>
                  <a:pt x="186706" y="168424"/>
                </a:lnTo>
                <a:lnTo>
                  <a:pt x="190322" y="164133"/>
                </a:lnTo>
                <a:lnTo>
                  <a:pt x="194320" y="159685"/>
                </a:lnTo>
                <a:lnTo>
                  <a:pt x="198573" y="155131"/>
                </a:lnTo>
                <a:lnTo>
                  <a:pt x="202202" y="150509"/>
                </a:lnTo>
                <a:lnTo>
                  <a:pt x="205416" y="145839"/>
                </a:lnTo>
                <a:lnTo>
                  <a:pt x="208352" y="141139"/>
                </a:lnTo>
                <a:lnTo>
                  <a:pt x="211103" y="136418"/>
                </a:lnTo>
                <a:lnTo>
                  <a:pt x="213730" y="131683"/>
                </a:lnTo>
                <a:lnTo>
                  <a:pt x="218766" y="122189"/>
                </a:lnTo>
                <a:lnTo>
                  <a:pt x="223651" y="112677"/>
                </a:lnTo>
                <a:lnTo>
                  <a:pt x="225271" y="107124"/>
                </a:lnTo>
                <a:lnTo>
                  <a:pt x="226351" y="101042"/>
                </a:lnTo>
                <a:lnTo>
                  <a:pt x="227071" y="94605"/>
                </a:lnTo>
                <a:lnTo>
                  <a:pt x="228344" y="88726"/>
                </a:lnTo>
                <a:lnTo>
                  <a:pt x="229987" y="83220"/>
                </a:lnTo>
                <a:lnTo>
                  <a:pt x="231876" y="77961"/>
                </a:lnTo>
                <a:lnTo>
                  <a:pt x="232342" y="72868"/>
                </a:lnTo>
                <a:lnTo>
                  <a:pt x="231859" y="67885"/>
                </a:lnTo>
                <a:lnTo>
                  <a:pt x="230743" y="62976"/>
                </a:lnTo>
                <a:lnTo>
                  <a:pt x="229999" y="58115"/>
                </a:lnTo>
                <a:lnTo>
                  <a:pt x="229503" y="53287"/>
                </a:lnTo>
                <a:lnTo>
                  <a:pt x="229172" y="48481"/>
                </a:lnTo>
                <a:lnTo>
                  <a:pt x="228158" y="43690"/>
                </a:lnTo>
                <a:lnTo>
                  <a:pt x="226688" y="38908"/>
                </a:lnTo>
                <a:lnTo>
                  <a:pt x="224914" y="34133"/>
                </a:lnTo>
                <a:lnTo>
                  <a:pt x="222144" y="30155"/>
                </a:lnTo>
                <a:lnTo>
                  <a:pt x="218710" y="26710"/>
                </a:lnTo>
                <a:lnTo>
                  <a:pt x="214833" y="23619"/>
                </a:lnTo>
                <a:lnTo>
                  <a:pt x="210661" y="20765"/>
                </a:lnTo>
                <a:lnTo>
                  <a:pt x="206292" y="18069"/>
                </a:lnTo>
                <a:lnTo>
                  <a:pt x="201792" y="15477"/>
                </a:lnTo>
                <a:lnTo>
                  <a:pt x="192559" y="10481"/>
                </a:lnTo>
                <a:lnTo>
                  <a:pt x="187874" y="8038"/>
                </a:lnTo>
                <a:lnTo>
                  <a:pt x="182370" y="5615"/>
                </a:lnTo>
                <a:lnTo>
                  <a:pt x="176319" y="3206"/>
                </a:lnTo>
                <a:lnTo>
                  <a:pt x="169903" y="806"/>
                </a:lnTo>
                <a:lnTo>
                  <a:pt x="163246" y="0"/>
                </a:lnTo>
                <a:lnTo>
                  <a:pt x="156426" y="257"/>
                </a:lnTo>
                <a:lnTo>
                  <a:pt x="149498" y="1221"/>
                </a:lnTo>
                <a:lnTo>
                  <a:pt x="141704" y="1864"/>
                </a:lnTo>
                <a:lnTo>
                  <a:pt x="133334" y="2293"/>
                </a:lnTo>
                <a:lnTo>
                  <a:pt x="116360" y="2770"/>
                </a:lnTo>
                <a:lnTo>
                  <a:pt x="100879" y="2981"/>
                </a:lnTo>
                <a:lnTo>
                  <a:pt x="93416" y="3831"/>
                </a:lnTo>
                <a:lnTo>
                  <a:pt x="86061" y="5192"/>
                </a:lnTo>
                <a:lnTo>
                  <a:pt x="78775" y="6893"/>
                </a:lnTo>
                <a:lnTo>
                  <a:pt x="72331" y="8820"/>
                </a:lnTo>
                <a:lnTo>
                  <a:pt x="66447" y="10899"/>
                </a:lnTo>
                <a:lnTo>
                  <a:pt x="60937" y="13079"/>
                </a:lnTo>
                <a:lnTo>
                  <a:pt x="56470" y="14532"/>
                </a:lnTo>
                <a:lnTo>
                  <a:pt x="52698" y="15501"/>
                </a:lnTo>
                <a:lnTo>
                  <a:pt x="42773" y="17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978780" y="1471699"/>
            <a:ext cx="78496" cy="121358"/>
          </a:xfrm>
          <a:custGeom>
            <a:avLst/>
            <a:gdLst/>
            <a:ahLst/>
            <a:cxnLst/>
            <a:rect l="0" t="0" r="0" b="0"/>
            <a:pathLst>
              <a:path w="78496" h="121358">
                <a:moveTo>
                  <a:pt x="7057" y="7057"/>
                </a:moveTo>
                <a:lnTo>
                  <a:pt x="7057" y="906"/>
                </a:lnTo>
                <a:lnTo>
                  <a:pt x="6263" y="575"/>
                </a:lnTo>
                <a:lnTo>
                  <a:pt x="4940" y="354"/>
                </a:lnTo>
                <a:lnTo>
                  <a:pt x="906" y="0"/>
                </a:lnTo>
                <a:lnTo>
                  <a:pt x="575" y="765"/>
                </a:lnTo>
                <a:lnTo>
                  <a:pt x="207" y="3731"/>
                </a:lnTo>
                <a:lnTo>
                  <a:pt x="0" y="6071"/>
                </a:lnTo>
                <a:lnTo>
                  <a:pt x="765" y="6400"/>
                </a:lnTo>
                <a:lnTo>
                  <a:pt x="2069" y="6619"/>
                </a:lnTo>
                <a:lnTo>
                  <a:pt x="3731" y="6765"/>
                </a:lnTo>
                <a:lnTo>
                  <a:pt x="4840" y="7656"/>
                </a:lnTo>
                <a:lnTo>
                  <a:pt x="5579" y="9044"/>
                </a:lnTo>
                <a:lnTo>
                  <a:pt x="6765" y="13182"/>
                </a:lnTo>
                <a:lnTo>
                  <a:pt x="6927" y="15864"/>
                </a:lnTo>
                <a:lnTo>
                  <a:pt x="6971" y="17691"/>
                </a:lnTo>
                <a:lnTo>
                  <a:pt x="7793" y="19702"/>
                </a:lnTo>
                <a:lnTo>
                  <a:pt x="9135" y="21837"/>
                </a:lnTo>
                <a:lnTo>
                  <a:pt x="10824" y="24054"/>
                </a:lnTo>
                <a:lnTo>
                  <a:pt x="11949" y="26326"/>
                </a:lnTo>
                <a:lnTo>
                  <a:pt x="12700" y="28634"/>
                </a:lnTo>
                <a:lnTo>
                  <a:pt x="13200" y="30967"/>
                </a:lnTo>
                <a:lnTo>
                  <a:pt x="14327" y="33316"/>
                </a:lnTo>
                <a:lnTo>
                  <a:pt x="15873" y="35675"/>
                </a:lnTo>
                <a:lnTo>
                  <a:pt x="17697" y="38042"/>
                </a:lnTo>
                <a:lnTo>
                  <a:pt x="18913" y="41207"/>
                </a:lnTo>
                <a:lnTo>
                  <a:pt x="19723" y="44905"/>
                </a:lnTo>
                <a:lnTo>
                  <a:pt x="20264" y="48958"/>
                </a:lnTo>
                <a:lnTo>
                  <a:pt x="21418" y="53247"/>
                </a:lnTo>
                <a:lnTo>
                  <a:pt x="22981" y="57694"/>
                </a:lnTo>
                <a:lnTo>
                  <a:pt x="24817" y="62246"/>
                </a:lnTo>
                <a:lnTo>
                  <a:pt x="26834" y="66075"/>
                </a:lnTo>
                <a:lnTo>
                  <a:pt x="28973" y="69421"/>
                </a:lnTo>
                <a:lnTo>
                  <a:pt x="31193" y="72445"/>
                </a:lnTo>
                <a:lnTo>
                  <a:pt x="33466" y="75255"/>
                </a:lnTo>
                <a:lnTo>
                  <a:pt x="35776" y="77922"/>
                </a:lnTo>
                <a:lnTo>
                  <a:pt x="38109" y="80495"/>
                </a:lnTo>
                <a:lnTo>
                  <a:pt x="42818" y="85469"/>
                </a:lnTo>
                <a:lnTo>
                  <a:pt x="52309" y="95129"/>
                </a:lnTo>
                <a:lnTo>
                  <a:pt x="53894" y="97522"/>
                </a:lnTo>
                <a:lnTo>
                  <a:pt x="54950" y="99911"/>
                </a:lnTo>
                <a:lnTo>
                  <a:pt x="55655" y="102297"/>
                </a:lnTo>
                <a:lnTo>
                  <a:pt x="56918" y="104681"/>
                </a:lnTo>
                <a:lnTo>
                  <a:pt x="58554" y="107065"/>
                </a:lnTo>
                <a:lnTo>
                  <a:pt x="63090" y="112801"/>
                </a:lnTo>
                <a:lnTo>
                  <a:pt x="64256" y="113272"/>
                </a:lnTo>
                <a:lnTo>
                  <a:pt x="65827" y="113586"/>
                </a:lnTo>
                <a:lnTo>
                  <a:pt x="67668" y="113795"/>
                </a:lnTo>
                <a:lnTo>
                  <a:pt x="68896" y="114728"/>
                </a:lnTo>
                <a:lnTo>
                  <a:pt x="69714" y="116144"/>
                </a:lnTo>
                <a:lnTo>
                  <a:pt x="70260" y="117881"/>
                </a:lnTo>
                <a:lnTo>
                  <a:pt x="71417" y="119040"/>
                </a:lnTo>
                <a:lnTo>
                  <a:pt x="72983" y="119812"/>
                </a:lnTo>
                <a:lnTo>
                  <a:pt x="78495" y="1213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957262" y="1521618"/>
            <a:ext cx="71439" cy="7145"/>
          </a:xfrm>
          <a:custGeom>
            <a:avLst/>
            <a:gdLst/>
            <a:ahLst/>
            <a:cxnLst/>
            <a:rect l="0" t="0" r="0" b="0"/>
            <a:pathLst>
              <a:path w="71439" h="7145">
                <a:moveTo>
                  <a:pt x="0" y="7144"/>
                </a:moveTo>
                <a:lnTo>
                  <a:pt x="3792" y="7144"/>
                </a:lnTo>
                <a:lnTo>
                  <a:pt x="5703" y="6350"/>
                </a:lnTo>
                <a:lnTo>
                  <a:pt x="7771" y="5027"/>
                </a:lnTo>
                <a:lnTo>
                  <a:pt x="9943" y="3352"/>
                </a:lnTo>
                <a:lnTo>
                  <a:pt x="12185" y="2235"/>
                </a:lnTo>
                <a:lnTo>
                  <a:pt x="14473" y="1490"/>
                </a:lnTo>
                <a:lnTo>
                  <a:pt x="16793" y="993"/>
                </a:lnTo>
                <a:lnTo>
                  <a:pt x="20720" y="662"/>
                </a:lnTo>
                <a:lnTo>
                  <a:pt x="25720" y="442"/>
                </a:lnTo>
                <a:lnTo>
                  <a:pt x="42017" y="131"/>
                </a:lnTo>
                <a:lnTo>
                  <a:pt x="714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1107295" y="1471612"/>
            <a:ext cx="91623" cy="128589"/>
          </a:xfrm>
          <a:custGeom>
            <a:avLst/>
            <a:gdLst/>
            <a:ahLst/>
            <a:cxnLst/>
            <a:rect l="0" t="0" r="0" b="0"/>
            <a:pathLst>
              <a:path w="91623" h="128589">
                <a:moveTo>
                  <a:pt x="85711" y="0"/>
                </a:moveTo>
                <a:lnTo>
                  <a:pt x="78126" y="3792"/>
                </a:lnTo>
                <a:lnTo>
                  <a:pt x="75098" y="4910"/>
                </a:lnTo>
                <a:lnTo>
                  <a:pt x="72286" y="5654"/>
                </a:lnTo>
                <a:lnTo>
                  <a:pt x="69617" y="6151"/>
                </a:lnTo>
                <a:lnTo>
                  <a:pt x="66250" y="7276"/>
                </a:lnTo>
                <a:lnTo>
                  <a:pt x="62418" y="8819"/>
                </a:lnTo>
                <a:lnTo>
                  <a:pt x="58276" y="10642"/>
                </a:lnTo>
                <a:lnTo>
                  <a:pt x="49441" y="14784"/>
                </a:lnTo>
                <a:lnTo>
                  <a:pt x="16622" y="30985"/>
                </a:lnTo>
                <a:lnTo>
                  <a:pt x="12664" y="32563"/>
                </a:lnTo>
                <a:lnTo>
                  <a:pt x="9232" y="33615"/>
                </a:lnTo>
                <a:lnTo>
                  <a:pt x="6150" y="34316"/>
                </a:lnTo>
                <a:lnTo>
                  <a:pt x="4095" y="35577"/>
                </a:lnTo>
                <a:lnTo>
                  <a:pt x="2725" y="37212"/>
                </a:lnTo>
                <a:lnTo>
                  <a:pt x="527" y="41746"/>
                </a:lnTo>
                <a:lnTo>
                  <a:pt x="226" y="44483"/>
                </a:lnTo>
                <a:lnTo>
                  <a:pt x="93" y="48345"/>
                </a:lnTo>
                <a:lnTo>
                  <a:pt x="0" y="55834"/>
                </a:lnTo>
                <a:lnTo>
                  <a:pt x="789" y="56273"/>
                </a:lnTo>
                <a:lnTo>
                  <a:pt x="2109" y="56565"/>
                </a:lnTo>
                <a:lnTo>
                  <a:pt x="3782" y="56760"/>
                </a:lnTo>
                <a:lnTo>
                  <a:pt x="6486" y="56890"/>
                </a:lnTo>
                <a:lnTo>
                  <a:pt x="13722" y="57035"/>
                </a:lnTo>
                <a:lnTo>
                  <a:pt x="40628" y="57140"/>
                </a:lnTo>
                <a:lnTo>
                  <a:pt x="44543" y="57937"/>
                </a:lnTo>
                <a:lnTo>
                  <a:pt x="47947" y="59262"/>
                </a:lnTo>
                <a:lnTo>
                  <a:pt x="51010" y="60939"/>
                </a:lnTo>
                <a:lnTo>
                  <a:pt x="62905" y="67092"/>
                </a:lnTo>
                <a:lnTo>
                  <a:pt x="67332" y="68541"/>
                </a:lnTo>
                <a:lnTo>
                  <a:pt x="71871" y="69506"/>
                </a:lnTo>
                <a:lnTo>
                  <a:pt x="76484" y="70150"/>
                </a:lnTo>
                <a:lnTo>
                  <a:pt x="79560" y="71373"/>
                </a:lnTo>
                <a:lnTo>
                  <a:pt x="81610" y="72982"/>
                </a:lnTo>
                <a:lnTo>
                  <a:pt x="82977" y="74849"/>
                </a:lnTo>
                <a:lnTo>
                  <a:pt x="84682" y="76886"/>
                </a:lnTo>
                <a:lnTo>
                  <a:pt x="86612" y="79039"/>
                </a:lnTo>
                <a:lnTo>
                  <a:pt x="88693" y="81268"/>
                </a:lnTo>
                <a:lnTo>
                  <a:pt x="90080" y="83547"/>
                </a:lnTo>
                <a:lnTo>
                  <a:pt x="91005" y="85861"/>
                </a:lnTo>
                <a:lnTo>
                  <a:pt x="91622" y="88197"/>
                </a:lnTo>
                <a:lnTo>
                  <a:pt x="91239" y="90548"/>
                </a:lnTo>
                <a:lnTo>
                  <a:pt x="90190" y="92909"/>
                </a:lnTo>
                <a:lnTo>
                  <a:pt x="88697" y="95277"/>
                </a:lnTo>
                <a:lnTo>
                  <a:pt x="86908" y="98443"/>
                </a:lnTo>
                <a:lnTo>
                  <a:pt x="82803" y="106194"/>
                </a:lnTo>
                <a:lnTo>
                  <a:pt x="79804" y="109690"/>
                </a:lnTo>
                <a:lnTo>
                  <a:pt x="76216" y="112814"/>
                </a:lnTo>
                <a:lnTo>
                  <a:pt x="72238" y="115691"/>
                </a:lnTo>
                <a:lnTo>
                  <a:pt x="67997" y="118402"/>
                </a:lnTo>
                <a:lnTo>
                  <a:pt x="63583" y="121004"/>
                </a:lnTo>
                <a:lnTo>
                  <a:pt x="59053" y="123531"/>
                </a:lnTo>
                <a:lnTo>
                  <a:pt x="54445" y="125217"/>
                </a:lnTo>
                <a:lnTo>
                  <a:pt x="49786" y="126340"/>
                </a:lnTo>
                <a:lnTo>
                  <a:pt x="35949" y="128548"/>
                </a:lnTo>
                <a:lnTo>
                  <a:pt x="28561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1228725" y="1507331"/>
            <a:ext cx="192882" cy="85726"/>
          </a:xfrm>
          <a:custGeom>
            <a:avLst/>
            <a:gdLst/>
            <a:ahLst/>
            <a:cxnLst/>
            <a:rect l="0" t="0" r="0" b="0"/>
            <a:pathLst>
              <a:path w="192882" h="85726">
                <a:moveTo>
                  <a:pt x="0" y="0"/>
                </a:moveTo>
                <a:lnTo>
                  <a:pt x="17698" y="0"/>
                </a:lnTo>
                <a:lnTo>
                  <a:pt x="20530" y="794"/>
                </a:lnTo>
                <a:lnTo>
                  <a:pt x="24005" y="2116"/>
                </a:lnTo>
                <a:lnTo>
                  <a:pt x="27909" y="3792"/>
                </a:lnTo>
                <a:lnTo>
                  <a:pt x="31306" y="4909"/>
                </a:lnTo>
                <a:lnTo>
                  <a:pt x="37197" y="6151"/>
                </a:lnTo>
                <a:lnTo>
                  <a:pt x="40673" y="7275"/>
                </a:lnTo>
                <a:lnTo>
                  <a:pt x="44577" y="8819"/>
                </a:lnTo>
                <a:lnTo>
                  <a:pt x="48768" y="10642"/>
                </a:lnTo>
                <a:lnTo>
                  <a:pt x="53149" y="11857"/>
                </a:lnTo>
                <a:lnTo>
                  <a:pt x="57658" y="12667"/>
                </a:lnTo>
                <a:lnTo>
                  <a:pt x="62251" y="13207"/>
                </a:lnTo>
                <a:lnTo>
                  <a:pt x="66900" y="14361"/>
                </a:lnTo>
                <a:lnTo>
                  <a:pt x="71588" y="15924"/>
                </a:lnTo>
                <a:lnTo>
                  <a:pt x="76300" y="17760"/>
                </a:lnTo>
                <a:lnTo>
                  <a:pt x="81029" y="19777"/>
                </a:lnTo>
                <a:lnTo>
                  <a:pt x="90517" y="24135"/>
                </a:lnTo>
                <a:lnTo>
                  <a:pt x="95269" y="27203"/>
                </a:lnTo>
                <a:lnTo>
                  <a:pt x="100025" y="30835"/>
                </a:lnTo>
                <a:lnTo>
                  <a:pt x="104783" y="34844"/>
                </a:lnTo>
                <a:lnTo>
                  <a:pt x="109543" y="38311"/>
                </a:lnTo>
                <a:lnTo>
                  <a:pt x="114303" y="41415"/>
                </a:lnTo>
                <a:lnTo>
                  <a:pt x="119065" y="44279"/>
                </a:lnTo>
                <a:lnTo>
                  <a:pt x="123826" y="46982"/>
                </a:lnTo>
                <a:lnTo>
                  <a:pt x="133350" y="52102"/>
                </a:lnTo>
                <a:lnTo>
                  <a:pt x="147637" y="59447"/>
                </a:lnTo>
                <a:lnTo>
                  <a:pt x="151606" y="61856"/>
                </a:lnTo>
                <a:lnTo>
                  <a:pt x="155045" y="64256"/>
                </a:lnTo>
                <a:lnTo>
                  <a:pt x="158132" y="66650"/>
                </a:lnTo>
                <a:lnTo>
                  <a:pt x="161778" y="69039"/>
                </a:lnTo>
                <a:lnTo>
                  <a:pt x="165795" y="71426"/>
                </a:lnTo>
                <a:lnTo>
                  <a:pt x="170061" y="73811"/>
                </a:lnTo>
                <a:lnTo>
                  <a:pt x="173699" y="75401"/>
                </a:lnTo>
                <a:lnTo>
                  <a:pt x="176918" y="76461"/>
                </a:lnTo>
                <a:lnTo>
                  <a:pt x="179858" y="77168"/>
                </a:lnTo>
                <a:lnTo>
                  <a:pt x="182611" y="78433"/>
                </a:lnTo>
                <a:lnTo>
                  <a:pt x="185241" y="80070"/>
                </a:lnTo>
                <a:lnTo>
                  <a:pt x="192881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1285875" y="1503215"/>
            <a:ext cx="135732" cy="96986"/>
          </a:xfrm>
          <a:custGeom>
            <a:avLst/>
            <a:gdLst/>
            <a:ahLst/>
            <a:cxnLst/>
            <a:rect l="0" t="0" r="0" b="0"/>
            <a:pathLst>
              <a:path w="135732" h="96986">
                <a:moveTo>
                  <a:pt x="135731" y="4116"/>
                </a:moveTo>
                <a:lnTo>
                  <a:pt x="131938" y="4116"/>
                </a:lnTo>
                <a:lnTo>
                  <a:pt x="130821" y="3322"/>
                </a:lnTo>
                <a:lnTo>
                  <a:pt x="130077" y="1999"/>
                </a:lnTo>
                <a:lnTo>
                  <a:pt x="129580" y="323"/>
                </a:lnTo>
                <a:lnTo>
                  <a:pt x="128455" y="0"/>
                </a:lnTo>
                <a:lnTo>
                  <a:pt x="126912" y="578"/>
                </a:lnTo>
                <a:lnTo>
                  <a:pt x="123080" y="3337"/>
                </a:lnTo>
                <a:lnTo>
                  <a:pt x="120947" y="5184"/>
                </a:lnTo>
                <a:lnTo>
                  <a:pt x="118731" y="7209"/>
                </a:lnTo>
                <a:lnTo>
                  <a:pt x="115666" y="9353"/>
                </a:lnTo>
                <a:lnTo>
                  <a:pt x="112036" y="11576"/>
                </a:lnTo>
                <a:lnTo>
                  <a:pt x="108028" y="13852"/>
                </a:lnTo>
                <a:lnTo>
                  <a:pt x="102975" y="16163"/>
                </a:lnTo>
                <a:lnTo>
                  <a:pt x="97225" y="18497"/>
                </a:lnTo>
                <a:lnTo>
                  <a:pt x="91010" y="20847"/>
                </a:lnTo>
                <a:lnTo>
                  <a:pt x="85279" y="24001"/>
                </a:lnTo>
                <a:lnTo>
                  <a:pt x="79872" y="27691"/>
                </a:lnTo>
                <a:lnTo>
                  <a:pt x="74679" y="31739"/>
                </a:lnTo>
                <a:lnTo>
                  <a:pt x="68836" y="36025"/>
                </a:lnTo>
                <a:lnTo>
                  <a:pt x="55993" y="45021"/>
                </a:lnTo>
                <a:lnTo>
                  <a:pt x="50029" y="49642"/>
                </a:lnTo>
                <a:lnTo>
                  <a:pt x="44465" y="54310"/>
                </a:lnTo>
                <a:lnTo>
                  <a:pt x="39168" y="59010"/>
                </a:lnTo>
                <a:lnTo>
                  <a:pt x="29049" y="68465"/>
                </a:lnTo>
                <a:lnTo>
                  <a:pt x="7812" y="89219"/>
                </a:lnTo>
                <a:lnTo>
                  <a:pt x="0" y="969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2807570" y="1428750"/>
            <a:ext cx="42787" cy="128588"/>
          </a:xfrm>
          <a:custGeom>
            <a:avLst/>
            <a:gdLst/>
            <a:ahLst/>
            <a:cxnLst/>
            <a:rect l="0" t="0" r="0" b="0"/>
            <a:pathLst>
              <a:path w="42787" h="128588">
                <a:moveTo>
                  <a:pt x="14211" y="0"/>
                </a:moveTo>
                <a:lnTo>
                  <a:pt x="5019" y="0"/>
                </a:lnTo>
                <a:lnTo>
                  <a:pt x="5702" y="0"/>
                </a:lnTo>
                <a:lnTo>
                  <a:pt x="2870" y="0"/>
                </a:lnTo>
                <a:lnTo>
                  <a:pt x="1888" y="793"/>
                </a:lnTo>
                <a:lnTo>
                  <a:pt x="1233" y="2116"/>
                </a:lnTo>
                <a:lnTo>
                  <a:pt x="182" y="6150"/>
                </a:lnTo>
                <a:lnTo>
                  <a:pt x="38" y="8819"/>
                </a:lnTo>
                <a:lnTo>
                  <a:pt x="0" y="10641"/>
                </a:lnTo>
                <a:lnTo>
                  <a:pt x="768" y="13444"/>
                </a:lnTo>
                <a:lnTo>
                  <a:pt x="2074" y="16900"/>
                </a:lnTo>
                <a:lnTo>
                  <a:pt x="3739" y="20792"/>
                </a:lnTo>
                <a:lnTo>
                  <a:pt x="4848" y="24973"/>
                </a:lnTo>
                <a:lnTo>
                  <a:pt x="5588" y="29349"/>
                </a:lnTo>
                <a:lnTo>
                  <a:pt x="6081" y="33853"/>
                </a:lnTo>
                <a:lnTo>
                  <a:pt x="6409" y="38444"/>
                </a:lnTo>
                <a:lnTo>
                  <a:pt x="6629" y="43091"/>
                </a:lnTo>
                <a:lnTo>
                  <a:pt x="6775" y="47777"/>
                </a:lnTo>
                <a:lnTo>
                  <a:pt x="7666" y="52489"/>
                </a:lnTo>
                <a:lnTo>
                  <a:pt x="9054" y="57218"/>
                </a:lnTo>
                <a:lnTo>
                  <a:pt x="10773" y="61957"/>
                </a:lnTo>
                <a:lnTo>
                  <a:pt x="11919" y="65911"/>
                </a:lnTo>
                <a:lnTo>
                  <a:pt x="12683" y="69341"/>
                </a:lnTo>
                <a:lnTo>
                  <a:pt x="13192" y="72421"/>
                </a:lnTo>
                <a:lnTo>
                  <a:pt x="13532" y="76061"/>
                </a:lnTo>
                <a:lnTo>
                  <a:pt x="13758" y="80076"/>
                </a:lnTo>
                <a:lnTo>
                  <a:pt x="13909" y="84340"/>
                </a:lnTo>
                <a:lnTo>
                  <a:pt x="14803" y="87977"/>
                </a:lnTo>
                <a:lnTo>
                  <a:pt x="16193" y="91195"/>
                </a:lnTo>
                <a:lnTo>
                  <a:pt x="17914" y="94134"/>
                </a:lnTo>
                <a:lnTo>
                  <a:pt x="19854" y="96887"/>
                </a:lnTo>
                <a:lnTo>
                  <a:pt x="21942" y="99516"/>
                </a:lnTo>
                <a:lnTo>
                  <a:pt x="24128" y="102063"/>
                </a:lnTo>
                <a:lnTo>
                  <a:pt x="25584" y="104554"/>
                </a:lnTo>
                <a:lnTo>
                  <a:pt x="26556" y="107009"/>
                </a:lnTo>
                <a:lnTo>
                  <a:pt x="27203" y="109439"/>
                </a:lnTo>
                <a:lnTo>
                  <a:pt x="28429" y="111853"/>
                </a:lnTo>
                <a:lnTo>
                  <a:pt x="30039" y="114256"/>
                </a:lnTo>
                <a:lnTo>
                  <a:pt x="31907" y="116652"/>
                </a:lnTo>
                <a:lnTo>
                  <a:pt x="33152" y="119043"/>
                </a:lnTo>
                <a:lnTo>
                  <a:pt x="33982" y="121430"/>
                </a:lnTo>
                <a:lnTo>
                  <a:pt x="34535" y="123816"/>
                </a:lnTo>
                <a:lnTo>
                  <a:pt x="35698" y="125406"/>
                </a:lnTo>
                <a:lnTo>
                  <a:pt x="37267" y="126466"/>
                </a:lnTo>
                <a:lnTo>
                  <a:pt x="42786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2771775" y="1514475"/>
            <a:ext cx="92869" cy="14288"/>
          </a:xfrm>
          <a:custGeom>
            <a:avLst/>
            <a:gdLst/>
            <a:ahLst/>
            <a:cxnLst/>
            <a:rect l="0" t="0" r="0" b="0"/>
            <a:pathLst>
              <a:path w="92869" h="14288">
                <a:moveTo>
                  <a:pt x="0" y="14287"/>
                </a:moveTo>
                <a:lnTo>
                  <a:pt x="6150" y="8136"/>
                </a:lnTo>
                <a:lnTo>
                  <a:pt x="7275" y="7805"/>
                </a:lnTo>
                <a:lnTo>
                  <a:pt x="8819" y="7585"/>
                </a:lnTo>
                <a:lnTo>
                  <a:pt x="10641" y="7437"/>
                </a:lnTo>
                <a:lnTo>
                  <a:pt x="13444" y="7339"/>
                </a:lnTo>
                <a:lnTo>
                  <a:pt x="20792" y="7230"/>
                </a:lnTo>
                <a:lnTo>
                  <a:pt x="25767" y="6408"/>
                </a:lnTo>
                <a:lnTo>
                  <a:pt x="31466" y="5065"/>
                </a:lnTo>
                <a:lnTo>
                  <a:pt x="37645" y="3377"/>
                </a:lnTo>
                <a:lnTo>
                  <a:pt x="43353" y="2251"/>
                </a:lnTo>
                <a:lnTo>
                  <a:pt x="48746" y="1500"/>
                </a:lnTo>
                <a:lnTo>
                  <a:pt x="53928" y="1000"/>
                </a:lnTo>
                <a:lnTo>
                  <a:pt x="59764" y="667"/>
                </a:lnTo>
                <a:lnTo>
                  <a:pt x="72599" y="296"/>
                </a:lnTo>
                <a:lnTo>
                  <a:pt x="928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2964780" y="1428750"/>
            <a:ext cx="92412" cy="128490"/>
          </a:xfrm>
          <a:custGeom>
            <a:avLst/>
            <a:gdLst/>
            <a:ahLst/>
            <a:cxnLst/>
            <a:rect l="0" t="0" r="0" b="0"/>
            <a:pathLst>
              <a:path w="92412" h="128490">
                <a:moveTo>
                  <a:pt x="71313" y="0"/>
                </a:moveTo>
                <a:lnTo>
                  <a:pt x="78163" y="0"/>
                </a:lnTo>
                <a:lnTo>
                  <a:pt x="78370" y="3792"/>
                </a:lnTo>
                <a:lnTo>
                  <a:pt x="77605" y="4909"/>
                </a:lnTo>
                <a:lnTo>
                  <a:pt x="76302" y="5654"/>
                </a:lnTo>
                <a:lnTo>
                  <a:pt x="74639" y="6150"/>
                </a:lnTo>
                <a:lnTo>
                  <a:pt x="72736" y="6481"/>
                </a:lnTo>
                <a:lnTo>
                  <a:pt x="70675" y="6702"/>
                </a:lnTo>
                <a:lnTo>
                  <a:pt x="68506" y="6849"/>
                </a:lnTo>
                <a:lnTo>
                  <a:pt x="65473" y="7741"/>
                </a:lnTo>
                <a:lnTo>
                  <a:pt x="61864" y="9129"/>
                </a:lnTo>
                <a:lnTo>
                  <a:pt x="57870" y="10848"/>
                </a:lnTo>
                <a:lnTo>
                  <a:pt x="53620" y="11995"/>
                </a:lnTo>
                <a:lnTo>
                  <a:pt x="49199" y="12759"/>
                </a:lnTo>
                <a:lnTo>
                  <a:pt x="44664" y="13268"/>
                </a:lnTo>
                <a:lnTo>
                  <a:pt x="40847" y="14402"/>
                </a:lnTo>
                <a:lnTo>
                  <a:pt x="37509" y="15951"/>
                </a:lnTo>
                <a:lnTo>
                  <a:pt x="34489" y="17777"/>
                </a:lnTo>
                <a:lnTo>
                  <a:pt x="31683" y="19789"/>
                </a:lnTo>
                <a:lnTo>
                  <a:pt x="29018" y="21924"/>
                </a:lnTo>
                <a:lnTo>
                  <a:pt x="26448" y="24141"/>
                </a:lnTo>
                <a:lnTo>
                  <a:pt x="23940" y="26412"/>
                </a:lnTo>
                <a:lnTo>
                  <a:pt x="19038" y="31053"/>
                </a:lnTo>
                <a:lnTo>
                  <a:pt x="11815" y="38128"/>
                </a:lnTo>
                <a:lnTo>
                  <a:pt x="9423" y="39706"/>
                </a:lnTo>
                <a:lnTo>
                  <a:pt x="7034" y="40758"/>
                </a:lnTo>
                <a:lnTo>
                  <a:pt x="4648" y="41459"/>
                </a:lnTo>
                <a:lnTo>
                  <a:pt x="3057" y="42721"/>
                </a:lnTo>
                <a:lnTo>
                  <a:pt x="1997" y="44355"/>
                </a:lnTo>
                <a:lnTo>
                  <a:pt x="295" y="48890"/>
                </a:lnTo>
                <a:lnTo>
                  <a:pt x="62" y="51626"/>
                </a:lnTo>
                <a:lnTo>
                  <a:pt x="0" y="53467"/>
                </a:lnTo>
                <a:lnTo>
                  <a:pt x="1546" y="54695"/>
                </a:lnTo>
                <a:lnTo>
                  <a:pt x="4164" y="55513"/>
                </a:lnTo>
                <a:lnTo>
                  <a:pt x="7497" y="56058"/>
                </a:lnTo>
                <a:lnTo>
                  <a:pt x="10513" y="57216"/>
                </a:lnTo>
                <a:lnTo>
                  <a:pt x="13317" y="58781"/>
                </a:lnTo>
                <a:lnTo>
                  <a:pt x="15981" y="60619"/>
                </a:lnTo>
                <a:lnTo>
                  <a:pt x="18550" y="61844"/>
                </a:lnTo>
                <a:lnTo>
                  <a:pt x="21056" y="62660"/>
                </a:lnTo>
                <a:lnTo>
                  <a:pt x="23521" y="63205"/>
                </a:lnTo>
                <a:lnTo>
                  <a:pt x="25958" y="64361"/>
                </a:lnTo>
                <a:lnTo>
                  <a:pt x="28376" y="65926"/>
                </a:lnTo>
                <a:lnTo>
                  <a:pt x="30783" y="67763"/>
                </a:lnTo>
                <a:lnTo>
                  <a:pt x="33180" y="68988"/>
                </a:lnTo>
                <a:lnTo>
                  <a:pt x="35572" y="69804"/>
                </a:lnTo>
                <a:lnTo>
                  <a:pt x="37961" y="70349"/>
                </a:lnTo>
                <a:lnTo>
                  <a:pt x="41141" y="70711"/>
                </a:lnTo>
                <a:lnTo>
                  <a:pt x="44848" y="70953"/>
                </a:lnTo>
                <a:lnTo>
                  <a:pt x="48907" y="71114"/>
                </a:lnTo>
                <a:lnTo>
                  <a:pt x="53201" y="72016"/>
                </a:lnTo>
                <a:lnTo>
                  <a:pt x="57651" y="73410"/>
                </a:lnTo>
                <a:lnTo>
                  <a:pt x="62205" y="75134"/>
                </a:lnTo>
                <a:lnTo>
                  <a:pt x="66035" y="77077"/>
                </a:lnTo>
                <a:lnTo>
                  <a:pt x="69382" y="79165"/>
                </a:lnTo>
                <a:lnTo>
                  <a:pt x="72407" y="81352"/>
                </a:lnTo>
                <a:lnTo>
                  <a:pt x="75217" y="82809"/>
                </a:lnTo>
                <a:lnTo>
                  <a:pt x="77885" y="83781"/>
                </a:lnTo>
                <a:lnTo>
                  <a:pt x="80457" y="84429"/>
                </a:lnTo>
                <a:lnTo>
                  <a:pt x="82172" y="85655"/>
                </a:lnTo>
                <a:lnTo>
                  <a:pt x="83314" y="87265"/>
                </a:lnTo>
                <a:lnTo>
                  <a:pt x="84077" y="89133"/>
                </a:lnTo>
                <a:lnTo>
                  <a:pt x="85378" y="90378"/>
                </a:lnTo>
                <a:lnTo>
                  <a:pt x="87040" y="91208"/>
                </a:lnTo>
                <a:lnTo>
                  <a:pt x="88942" y="91762"/>
                </a:lnTo>
                <a:lnTo>
                  <a:pt x="90209" y="92924"/>
                </a:lnTo>
                <a:lnTo>
                  <a:pt x="91054" y="94493"/>
                </a:lnTo>
                <a:lnTo>
                  <a:pt x="91993" y="98353"/>
                </a:lnTo>
                <a:lnTo>
                  <a:pt x="92244" y="100493"/>
                </a:lnTo>
                <a:lnTo>
                  <a:pt x="92411" y="102714"/>
                </a:lnTo>
                <a:lnTo>
                  <a:pt x="91728" y="104988"/>
                </a:lnTo>
                <a:lnTo>
                  <a:pt x="90480" y="107298"/>
                </a:lnTo>
                <a:lnTo>
                  <a:pt x="88853" y="109632"/>
                </a:lnTo>
                <a:lnTo>
                  <a:pt x="86975" y="111982"/>
                </a:lnTo>
                <a:lnTo>
                  <a:pt x="84930" y="114342"/>
                </a:lnTo>
                <a:lnTo>
                  <a:pt x="82772" y="116709"/>
                </a:lnTo>
                <a:lnTo>
                  <a:pt x="79746" y="118287"/>
                </a:lnTo>
                <a:lnTo>
                  <a:pt x="76141" y="119339"/>
                </a:lnTo>
                <a:lnTo>
                  <a:pt x="72151" y="120041"/>
                </a:lnTo>
                <a:lnTo>
                  <a:pt x="67903" y="121302"/>
                </a:lnTo>
                <a:lnTo>
                  <a:pt x="63483" y="122936"/>
                </a:lnTo>
                <a:lnTo>
                  <a:pt x="58950" y="124820"/>
                </a:lnTo>
                <a:lnTo>
                  <a:pt x="54340" y="126076"/>
                </a:lnTo>
                <a:lnTo>
                  <a:pt x="49679" y="126913"/>
                </a:lnTo>
                <a:lnTo>
                  <a:pt x="44984" y="127471"/>
                </a:lnTo>
                <a:lnTo>
                  <a:pt x="40267" y="127843"/>
                </a:lnTo>
                <a:lnTo>
                  <a:pt x="35534" y="128091"/>
                </a:lnTo>
                <a:lnTo>
                  <a:pt x="23406" y="128440"/>
                </a:lnTo>
                <a:lnTo>
                  <a:pt x="20325" y="128489"/>
                </a:lnTo>
                <a:lnTo>
                  <a:pt x="17477" y="127728"/>
                </a:lnTo>
                <a:lnTo>
                  <a:pt x="14785" y="126427"/>
                </a:lnTo>
                <a:lnTo>
                  <a:pt x="7020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3100387" y="1457325"/>
            <a:ext cx="128589" cy="64294"/>
          </a:xfrm>
          <a:custGeom>
            <a:avLst/>
            <a:gdLst/>
            <a:ahLst/>
            <a:cxnLst/>
            <a:rect l="0" t="0" r="0" b="0"/>
            <a:pathLst>
              <a:path w="128589" h="64294">
                <a:moveTo>
                  <a:pt x="0" y="0"/>
                </a:moveTo>
                <a:lnTo>
                  <a:pt x="6850" y="0"/>
                </a:lnTo>
                <a:lnTo>
                  <a:pt x="6948" y="793"/>
                </a:lnTo>
                <a:lnTo>
                  <a:pt x="7013" y="2116"/>
                </a:lnTo>
                <a:lnTo>
                  <a:pt x="7057" y="3792"/>
                </a:lnTo>
                <a:lnTo>
                  <a:pt x="7879" y="4909"/>
                </a:lnTo>
                <a:lnTo>
                  <a:pt x="9222" y="5654"/>
                </a:lnTo>
                <a:lnTo>
                  <a:pt x="10910" y="6150"/>
                </a:lnTo>
                <a:lnTo>
                  <a:pt x="12830" y="7275"/>
                </a:lnTo>
                <a:lnTo>
                  <a:pt x="14903" y="8819"/>
                </a:lnTo>
                <a:lnTo>
                  <a:pt x="17079" y="10641"/>
                </a:lnTo>
                <a:lnTo>
                  <a:pt x="19324" y="12650"/>
                </a:lnTo>
                <a:lnTo>
                  <a:pt x="23934" y="16999"/>
                </a:lnTo>
                <a:lnTo>
                  <a:pt x="27069" y="19270"/>
                </a:lnTo>
                <a:lnTo>
                  <a:pt x="30746" y="21578"/>
                </a:lnTo>
                <a:lnTo>
                  <a:pt x="34785" y="23910"/>
                </a:lnTo>
                <a:lnTo>
                  <a:pt x="38271" y="25465"/>
                </a:lnTo>
                <a:lnTo>
                  <a:pt x="41389" y="26501"/>
                </a:lnTo>
                <a:lnTo>
                  <a:pt x="44261" y="27192"/>
                </a:lnTo>
                <a:lnTo>
                  <a:pt x="46970" y="28447"/>
                </a:lnTo>
                <a:lnTo>
                  <a:pt x="49570" y="30077"/>
                </a:lnTo>
                <a:lnTo>
                  <a:pt x="52096" y="31957"/>
                </a:lnTo>
                <a:lnTo>
                  <a:pt x="55368" y="34005"/>
                </a:lnTo>
                <a:lnTo>
                  <a:pt x="59137" y="36163"/>
                </a:lnTo>
                <a:lnTo>
                  <a:pt x="63237" y="38396"/>
                </a:lnTo>
                <a:lnTo>
                  <a:pt x="66765" y="40679"/>
                </a:lnTo>
                <a:lnTo>
                  <a:pt x="69910" y="42994"/>
                </a:lnTo>
                <a:lnTo>
                  <a:pt x="72800" y="45331"/>
                </a:lnTo>
                <a:lnTo>
                  <a:pt x="76315" y="47683"/>
                </a:lnTo>
                <a:lnTo>
                  <a:pt x="80245" y="50045"/>
                </a:lnTo>
                <a:lnTo>
                  <a:pt x="84453" y="52413"/>
                </a:lnTo>
                <a:lnTo>
                  <a:pt x="88846" y="53992"/>
                </a:lnTo>
                <a:lnTo>
                  <a:pt x="93362" y="55044"/>
                </a:lnTo>
                <a:lnTo>
                  <a:pt x="97960" y="55746"/>
                </a:lnTo>
                <a:lnTo>
                  <a:pt x="101819" y="57008"/>
                </a:lnTo>
                <a:lnTo>
                  <a:pt x="105186" y="58642"/>
                </a:lnTo>
                <a:lnTo>
                  <a:pt x="108224" y="60526"/>
                </a:lnTo>
                <a:lnTo>
                  <a:pt x="111043" y="61782"/>
                </a:lnTo>
                <a:lnTo>
                  <a:pt x="113716" y="62619"/>
                </a:lnTo>
                <a:lnTo>
                  <a:pt x="116292" y="63177"/>
                </a:lnTo>
                <a:lnTo>
                  <a:pt x="118803" y="63549"/>
                </a:lnTo>
                <a:lnTo>
                  <a:pt x="121271" y="63797"/>
                </a:lnTo>
                <a:lnTo>
                  <a:pt x="128588" y="64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3136106" y="1446065"/>
            <a:ext cx="114301" cy="104129"/>
          </a:xfrm>
          <a:custGeom>
            <a:avLst/>
            <a:gdLst/>
            <a:ahLst/>
            <a:cxnLst/>
            <a:rect l="0" t="0" r="0" b="0"/>
            <a:pathLst>
              <a:path w="114301" h="104129">
                <a:moveTo>
                  <a:pt x="114300" y="4116"/>
                </a:moveTo>
                <a:lnTo>
                  <a:pt x="114300" y="0"/>
                </a:lnTo>
                <a:lnTo>
                  <a:pt x="114300" y="3417"/>
                </a:lnTo>
                <a:lnTo>
                  <a:pt x="113506" y="3650"/>
                </a:lnTo>
                <a:lnTo>
                  <a:pt x="110508" y="3909"/>
                </a:lnTo>
                <a:lnTo>
                  <a:pt x="108597" y="5565"/>
                </a:lnTo>
                <a:lnTo>
                  <a:pt x="106529" y="8257"/>
                </a:lnTo>
                <a:lnTo>
                  <a:pt x="104357" y="11639"/>
                </a:lnTo>
                <a:lnTo>
                  <a:pt x="101321" y="14688"/>
                </a:lnTo>
                <a:lnTo>
                  <a:pt x="97710" y="17514"/>
                </a:lnTo>
                <a:lnTo>
                  <a:pt x="93715" y="20191"/>
                </a:lnTo>
                <a:lnTo>
                  <a:pt x="89464" y="23564"/>
                </a:lnTo>
                <a:lnTo>
                  <a:pt x="85043" y="27400"/>
                </a:lnTo>
                <a:lnTo>
                  <a:pt x="80508" y="31545"/>
                </a:lnTo>
                <a:lnTo>
                  <a:pt x="75103" y="35896"/>
                </a:lnTo>
                <a:lnTo>
                  <a:pt x="69118" y="40384"/>
                </a:lnTo>
                <a:lnTo>
                  <a:pt x="62748" y="44963"/>
                </a:lnTo>
                <a:lnTo>
                  <a:pt x="56913" y="49603"/>
                </a:lnTo>
                <a:lnTo>
                  <a:pt x="51436" y="54285"/>
                </a:lnTo>
                <a:lnTo>
                  <a:pt x="46197" y="58993"/>
                </a:lnTo>
                <a:lnTo>
                  <a:pt x="40323" y="63719"/>
                </a:lnTo>
                <a:lnTo>
                  <a:pt x="34025" y="68458"/>
                </a:lnTo>
                <a:lnTo>
                  <a:pt x="27446" y="73204"/>
                </a:lnTo>
                <a:lnTo>
                  <a:pt x="22266" y="77956"/>
                </a:lnTo>
                <a:lnTo>
                  <a:pt x="18019" y="82711"/>
                </a:lnTo>
                <a:lnTo>
                  <a:pt x="14394" y="87469"/>
                </a:lnTo>
                <a:lnTo>
                  <a:pt x="11183" y="91435"/>
                </a:lnTo>
                <a:lnTo>
                  <a:pt x="8249" y="94872"/>
                </a:lnTo>
                <a:lnTo>
                  <a:pt x="0" y="1041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778668" y="2750637"/>
            <a:ext cx="174602" cy="249405"/>
          </a:xfrm>
          <a:custGeom>
            <a:avLst/>
            <a:gdLst/>
            <a:ahLst/>
            <a:cxnLst/>
            <a:rect l="0" t="0" r="0" b="0"/>
            <a:pathLst>
              <a:path w="174602" h="249405">
                <a:moveTo>
                  <a:pt x="157163" y="13994"/>
                </a:moveTo>
                <a:lnTo>
                  <a:pt x="157163" y="6858"/>
                </a:lnTo>
                <a:lnTo>
                  <a:pt x="22820" y="6850"/>
                </a:lnTo>
                <a:lnTo>
                  <a:pt x="19182" y="6056"/>
                </a:lnTo>
                <a:lnTo>
                  <a:pt x="15963" y="4733"/>
                </a:lnTo>
                <a:lnTo>
                  <a:pt x="8886" y="699"/>
                </a:lnTo>
                <a:lnTo>
                  <a:pt x="5802" y="148"/>
                </a:lnTo>
                <a:lnTo>
                  <a:pt x="3868" y="0"/>
                </a:lnTo>
                <a:lnTo>
                  <a:pt x="2579" y="696"/>
                </a:lnTo>
                <a:lnTo>
                  <a:pt x="1719" y="1954"/>
                </a:lnTo>
                <a:lnTo>
                  <a:pt x="340" y="5883"/>
                </a:lnTo>
                <a:lnTo>
                  <a:pt x="67" y="12362"/>
                </a:lnTo>
                <a:lnTo>
                  <a:pt x="0" y="151688"/>
                </a:lnTo>
                <a:lnTo>
                  <a:pt x="794" y="153415"/>
                </a:lnTo>
                <a:lnTo>
                  <a:pt x="2117" y="154566"/>
                </a:lnTo>
                <a:lnTo>
                  <a:pt x="6850" y="156734"/>
                </a:lnTo>
                <a:lnTo>
                  <a:pt x="10849" y="156829"/>
                </a:lnTo>
                <a:lnTo>
                  <a:pt x="12789" y="156048"/>
                </a:lnTo>
                <a:lnTo>
                  <a:pt x="17061" y="153065"/>
                </a:lnTo>
                <a:lnTo>
                  <a:pt x="21606" y="151209"/>
                </a:lnTo>
                <a:lnTo>
                  <a:pt x="23929" y="150714"/>
                </a:lnTo>
                <a:lnTo>
                  <a:pt x="26271" y="148797"/>
                </a:lnTo>
                <a:lnTo>
                  <a:pt x="30991" y="142433"/>
                </a:lnTo>
                <a:lnTo>
                  <a:pt x="34154" y="139308"/>
                </a:lnTo>
                <a:lnTo>
                  <a:pt x="37851" y="136430"/>
                </a:lnTo>
                <a:lnTo>
                  <a:pt x="41903" y="133718"/>
                </a:lnTo>
                <a:lnTo>
                  <a:pt x="46192" y="131116"/>
                </a:lnTo>
                <a:lnTo>
                  <a:pt x="50638" y="128588"/>
                </a:lnTo>
                <a:lnTo>
                  <a:pt x="55190" y="126109"/>
                </a:lnTo>
                <a:lnTo>
                  <a:pt x="59812" y="124456"/>
                </a:lnTo>
                <a:lnTo>
                  <a:pt x="64481" y="123354"/>
                </a:lnTo>
                <a:lnTo>
                  <a:pt x="69181" y="122619"/>
                </a:lnTo>
                <a:lnTo>
                  <a:pt x="73902" y="121336"/>
                </a:lnTo>
                <a:lnTo>
                  <a:pt x="78637" y="119687"/>
                </a:lnTo>
                <a:lnTo>
                  <a:pt x="83381" y="117793"/>
                </a:lnTo>
                <a:lnTo>
                  <a:pt x="88131" y="116531"/>
                </a:lnTo>
                <a:lnTo>
                  <a:pt x="92885" y="115689"/>
                </a:lnTo>
                <a:lnTo>
                  <a:pt x="97642" y="115128"/>
                </a:lnTo>
                <a:lnTo>
                  <a:pt x="102401" y="114754"/>
                </a:lnTo>
                <a:lnTo>
                  <a:pt x="107161" y="114505"/>
                </a:lnTo>
                <a:lnTo>
                  <a:pt x="116684" y="114228"/>
                </a:lnTo>
                <a:lnTo>
                  <a:pt x="126207" y="114105"/>
                </a:lnTo>
                <a:lnTo>
                  <a:pt x="130970" y="114866"/>
                </a:lnTo>
                <a:lnTo>
                  <a:pt x="135732" y="116167"/>
                </a:lnTo>
                <a:lnTo>
                  <a:pt x="140494" y="117828"/>
                </a:lnTo>
                <a:lnTo>
                  <a:pt x="144463" y="119729"/>
                </a:lnTo>
                <a:lnTo>
                  <a:pt x="147902" y="121790"/>
                </a:lnTo>
                <a:lnTo>
                  <a:pt x="150989" y="123958"/>
                </a:lnTo>
                <a:lnTo>
                  <a:pt x="153841" y="126991"/>
                </a:lnTo>
                <a:lnTo>
                  <a:pt x="161647" y="138050"/>
                </a:lnTo>
                <a:lnTo>
                  <a:pt x="166564" y="144007"/>
                </a:lnTo>
                <a:lnTo>
                  <a:pt x="171395" y="151417"/>
                </a:lnTo>
                <a:lnTo>
                  <a:pt x="173795" y="155615"/>
                </a:lnTo>
                <a:lnTo>
                  <a:pt x="174601" y="160002"/>
                </a:lnTo>
                <a:lnTo>
                  <a:pt x="174344" y="164514"/>
                </a:lnTo>
                <a:lnTo>
                  <a:pt x="173380" y="169109"/>
                </a:lnTo>
                <a:lnTo>
                  <a:pt x="172737" y="173760"/>
                </a:lnTo>
                <a:lnTo>
                  <a:pt x="172308" y="178449"/>
                </a:lnTo>
                <a:lnTo>
                  <a:pt x="172022" y="183162"/>
                </a:lnTo>
                <a:lnTo>
                  <a:pt x="170244" y="187891"/>
                </a:lnTo>
                <a:lnTo>
                  <a:pt x="167471" y="192631"/>
                </a:lnTo>
                <a:lnTo>
                  <a:pt x="164035" y="197379"/>
                </a:lnTo>
                <a:lnTo>
                  <a:pt x="160951" y="201339"/>
                </a:lnTo>
                <a:lnTo>
                  <a:pt x="158100" y="204771"/>
                </a:lnTo>
                <a:lnTo>
                  <a:pt x="155407" y="207854"/>
                </a:lnTo>
                <a:lnTo>
                  <a:pt x="152023" y="211496"/>
                </a:lnTo>
                <a:lnTo>
                  <a:pt x="144031" y="219777"/>
                </a:lnTo>
                <a:lnTo>
                  <a:pt x="139677" y="223414"/>
                </a:lnTo>
                <a:lnTo>
                  <a:pt x="135187" y="226632"/>
                </a:lnTo>
                <a:lnTo>
                  <a:pt x="130606" y="229571"/>
                </a:lnTo>
                <a:lnTo>
                  <a:pt x="126758" y="232325"/>
                </a:lnTo>
                <a:lnTo>
                  <a:pt x="123399" y="234954"/>
                </a:lnTo>
                <a:lnTo>
                  <a:pt x="120366" y="237501"/>
                </a:lnTo>
                <a:lnTo>
                  <a:pt x="116757" y="239198"/>
                </a:lnTo>
                <a:lnTo>
                  <a:pt x="112763" y="240330"/>
                </a:lnTo>
                <a:lnTo>
                  <a:pt x="108513" y="241085"/>
                </a:lnTo>
                <a:lnTo>
                  <a:pt x="104886" y="242381"/>
                </a:lnTo>
                <a:lnTo>
                  <a:pt x="101674" y="244040"/>
                </a:lnTo>
                <a:lnTo>
                  <a:pt x="98739" y="245939"/>
                </a:lnTo>
                <a:lnTo>
                  <a:pt x="95195" y="247205"/>
                </a:lnTo>
                <a:lnTo>
                  <a:pt x="91245" y="248049"/>
                </a:lnTo>
                <a:lnTo>
                  <a:pt x="81083" y="249404"/>
                </a:lnTo>
                <a:lnTo>
                  <a:pt x="78662" y="248721"/>
                </a:lnTo>
                <a:lnTo>
                  <a:pt x="75460" y="247473"/>
                </a:lnTo>
                <a:lnTo>
                  <a:pt x="66500" y="243558"/>
                </a:lnTo>
                <a:lnTo>
                  <a:pt x="61155" y="239087"/>
                </a:lnTo>
                <a:lnTo>
                  <a:pt x="59026" y="237875"/>
                </a:lnTo>
                <a:lnTo>
                  <a:pt x="54544" y="236528"/>
                </a:lnTo>
                <a:lnTo>
                  <a:pt x="53032" y="235375"/>
                </a:lnTo>
                <a:lnTo>
                  <a:pt x="52023" y="233812"/>
                </a:lnTo>
                <a:lnTo>
                  <a:pt x="50903" y="229960"/>
                </a:lnTo>
                <a:lnTo>
                  <a:pt x="50184" y="223135"/>
                </a:lnTo>
                <a:lnTo>
                  <a:pt x="50007" y="221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"/>
          <p:cNvSpPr/>
          <p:nvPr/>
        </p:nvSpPr>
        <p:spPr>
          <a:xfrm>
            <a:off x="1007268" y="2821785"/>
            <a:ext cx="199996" cy="356755"/>
          </a:xfrm>
          <a:custGeom>
            <a:avLst/>
            <a:gdLst/>
            <a:ahLst/>
            <a:cxnLst/>
            <a:rect l="0" t="0" r="0" b="0"/>
            <a:pathLst>
              <a:path w="199996" h="356755">
                <a:moveTo>
                  <a:pt x="0" y="7140"/>
                </a:moveTo>
                <a:lnTo>
                  <a:pt x="3793" y="7140"/>
                </a:lnTo>
                <a:lnTo>
                  <a:pt x="5703" y="7933"/>
                </a:lnTo>
                <a:lnTo>
                  <a:pt x="9943" y="10932"/>
                </a:lnTo>
                <a:lnTo>
                  <a:pt x="11392" y="12843"/>
                </a:lnTo>
                <a:lnTo>
                  <a:pt x="12357" y="14911"/>
                </a:lnTo>
                <a:lnTo>
                  <a:pt x="15832" y="23730"/>
                </a:lnTo>
                <a:lnTo>
                  <a:pt x="18943" y="31182"/>
                </a:lnTo>
                <a:lnTo>
                  <a:pt x="21488" y="40633"/>
                </a:lnTo>
                <a:lnTo>
                  <a:pt x="24896" y="48749"/>
                </a:lnTo>
                <a:lnTo>
                  <a:pt x="26940" y="57647"/>
                </a:lnTo>
                <a:lnTo>
                  <a:pt x="28642" y="66894"/>
                </a:lnTo>
                <a:lnTo>
                  <a:pt x="32045" y="76295"/>
                </a:lnTo>
                <a:lnTo>
                  <a:pt x="34086" y="85765"/>
                </a:lnTo>
                <a:lnTo>
                  <a:pt x="35787" y="95265"/>
                </a:lnTo>
                <a:lnTo>
                  <a:pt x="39189" y="104779"/>
                </a:lnTo>
                <a:lnTo>
                  <a:pt x="42001" y="108745"/>
                </a:lnTo>
                <a:lnTo>
                  <a:pt x="45463" y="112183"/>
                </a:lnTo>
                <a:lnTo>
                  <a:pt x="49359" y="115269"/>
                </a:lnTo>
                <a:lnTo>
                  <a:pt x="52750" y="118119"/>
                </a:lnTo>
                <a:lnTo>
                  <a:pt x="58634" y="123404"/>
                </a:lnTo>
                <a:lnTo>
                  <a:pt x="62108" y="125924"/>
                </a:lnTo>
                <a:lnTo>
                  <a:pt x="66012" y="128398"/>
                </a:lnTo>
                <a:lnTo>
                  <a:pt x="70202" y="130841"/>
                </a:lnTo>
                <a:lnTo>
                  <a:pt x="73789" y="132469"/>
                </a:lnTo>
                <a:lnTo>
                  <a:pt x="79891" y="134279"/>
                </a:lnTo>
                <a:lnTo>
                  <a:pt x="83423" y="134762"/>
                </a:lnTo>
                <a:lnTo>
                  <a:pt x="87366" y="135084"/>
                </a:lnTo>
                <a:lnTo>
                  <a:pt x="95186" y="135441"/>
                </a:lnTo>
                <a:lnTo>
                  <a:pt x="101307" y="135600"/>
                </a:lnTo>
                <a:lnTo>
                  <a:pt x="109216" y="135689"/>
                </a:lnTo>
                <a:lnTo>
                  <a:pt x="112498" y="134908"/>
                </a:lnTo>
                <a:lnTo>
                  <a:pt x="116274" y="133594"/>
                </a:lnTo>
                <a:lnTo>
                  <a:pt x="120378" y="131924"/>
                </a:lnTo>
                <a:lnTo>
                  <a:pt x="123909" y="130016"/>
                </a:lnTo>
                <a:lnTo>
                  <a:pt x="129948" y="125781"/>
                </a:lnTo>
                <a:lnTo>
                  <a:pt x="135278" y="121252"/>
                </a:lnTo>
                <a:lnTo>
                  <a:pt x="137810" y="118933"/>
                </a:lnTo>
                <a:lnTo>
                  <a:pt x="142741" y="112124"/>
                </a:lnTo>
                <a:lnTo>
                  <a:pt x="147578" y="103805"/>
                </a:lnTo>
                <a:lnTo>
                  <a:pt x="152374" y="94817"/>
                </a:lnTo>
                <a:lnTo>
                  <a:pt x="155558" y="90197"/>
                </a:lnTo>
                <a:lnTo>
                  <a:pt x="159268" y="85530"/>
                </a:lnTo>
                <a:lnTo>
                  <a:pt x="163328" y="80831"/>
                </a:lnTo>
                <a:lnTo>
                  <a:pt x="166036" y="76111"/>
                </a:lnTo>
                <a:lnTo>
                  <a:pt x="169044" y="66633"/>
                </a:lnTo>
                <a:lnTo>
                  <a:pt x="170381" y="57129"/>
                </a:lnTo>
                <a:lnTo>
                  <a:pt x="171769" y="47613"/>
                </a:lnTo>
                <a:lnTo>
                  <a:pt x="176219" y="34125"/>
                </a:lnTo>
                <a:lnTo>
                  <a:pt x="177538" y="27600"/>
                </a:lnTo>
                <a:lnTo>
                  <a:pt x="176008" y="19937"/>
                </a:lnTo>
                <a:lnTo>
                  <a:pt x="172801" y="8815"/>
                </a:lnTo>
                <a:lnTo>
                  <a:pt x="171717" y="1738"/>
                </a:lnTo>
                <a:lnTo>
                  <a:pt x="170834" y="1157"/>
                </a:lnTo>
                <a:lnTo>
                  <a:pt x="167737" y="512"/>
                </a:lnTo>
                <a:lnTo>
                  <a:pt x="161531" y="149"/>
                </a:lnTo>
                <a:lnTo>
                  <a:pt x="156625" y="5"/>
                </a:lnTo>
                <a:lnTo>
                  <a:pt x="153484" y="0"/>
                </a:lnTo>
                <a:lnTo>
                  <a:pt x="152329" y="1586"/>
                </a:lnTo>
                <a:lnTo>
                  <a:pt x="151046" y="7582"/>
                </a:lnTo>
                <a:lnTo>
                  <a:pt x="151497" y="10609"/>
                </a:lnTo>
                <a:lnTo>
                  <a:pt x="152592" y="13421"/>
                </a:lnTo>
                <a:lnTo>
                  <a:pt x="154116" y="16090"/>
                </a:lnTo>
                <a:lnTo>
                  <a:pt x="155808" y="23288"/>
                </a:lnTo>
                <a:lnTo>
                  <a:pt x="156561" y="31779"/>
                </a:lnTo>
                <a:lnTo>
                  <a:pt x="156895" y="40845"/>
                </a:lnTo>
                <a:lnTo>
                  <a:pt x="157778" y="46278"/>
                </a:lnTo>
                <a:lnTo>
                  <a:pt x="159161" y="52282"/>
                </a:lnTo>
                <a:lnTo>
                  <a:pt x="160876" y="58666"/>
                </a:lnTo>
                <a:lnTo>
                  <a:pt x="162813" y="64509"/>
                </a:lnTo>
                <a:lnTo>
                  <a:pt x="169332" y="81112"/>
                </a:lnTo>
                <a:lnTo>
                  <a:pt x="173948" y="93991"/>
                </a:lnTo>
                <a:lnTo>
                  <a:pt x="175497" y="100759"/>
                </a:lnTo>
                <a:lnTo>
                  <a:pt x="176529" y="107653"/>
                </a:lnTo>
                <a:lnTo>
                  <a:pt x="177218" y="114629"/>
                </a:lnTo>
                <a:lnTo>
                  <a:pt x="179264" y="121662"/>
                </a:lnTo>
                <a:lnTo>
                  <a:pt x="182216" y="128732"/>
                </a:lnTo>
                <a:lnTo>
                  <a:pt x="185771" y="135826"/>
                </a:lnTo>
                <a:lnTo>
                  <a:pt x="188141" y="142937"/>
                </a:lnTo>
                <a:lnTo>
                  <a:pt x="189721" y="150058"/>
                </a:lnTo>
                <a:lnTo>
                  <a:pt x="190775" y="157188"/>
                </a:lnTo>
                <a:lnTo>
                  <a:pt x="192271" y="164322"/>
                </a:lnTo>
                <a:lnTo>
                  <a:pt x="194062" y="171459"/>
                </a:lnTo>
                <a:lnTo>
                  <a:pt x="196050" y="178598"/>
                </a:lnTo>
                <a:lnTo>
                  <a:pt x="197375" y="185739"/>
                </a:lnTo>
                <a:lnTo>
                  <a:pt x="198258" y="192881"/>
                </a:lnTo>
                <a:lnTo>
                  <a:pt x="198847" y="200023"/>
                </a:lnTo>
                <a:lnTo>
                  <a:pt x="199240" y="207166"/>
                </a:lnTo>
                <a:lnTo>
                  <a:pt x="199676" y="221453"/>
                </a:lnTo>
                <a:lnTo>
                  <a:pt x="199995" y="260522"/>
                </a:lnTo>
                <a:lnTo>
                  <a:pt x="199211" y="266549"/>
                </a:lnTo>
                <a:lnTo>
                  <a:pt x="197895" y="272948"/>
                </a:lnTo>
                <a:lnTo>
                  <a:pt x="196224" y="279595"/>
                </a:lnTo>
                <a:lnTo>
                  <a:pt x="194316" y="285614"/>
                </a:lnTo>
                <a:lnTo>
                  <a:pt x="190080" y="296535"/>
                </a:lnTo>
                <a:lnTo>
                  <a:pt x="185551" y="306681"/>
                </a:lnTo>
                <a:lnTo>
                  <a:pt x="180098" y="316481"/>
                </a:lnTo>
                <a:lnTo>
                  <a:pt x="176422" y="321317"/>
                </a:lnTo>
                <a:lnTo>
                  <a:pt x="172383" y="326129"/>
                </a:lnTo>
                <a:lnTo>
                  <a:pt x="168897" y="330130"/>
                </a:lnTo>
                <a:lnTo>
                  <a:pt x="162907" y="336693"/>
                </a:lnTo>
                <a:lnTo>
                  <a:pt x="159405" y="339554"/>
                </a:lnTo>
                <a:lnTo>
                  <a:pt x="155483" y="342256"/>
                </a:lnTo>
                <a:lnTo>
                  <a:pt x="151280" y="344850"/>
                </a:lnTo>
                <a:lnTo>
                  <a:pt x="147685" y="347374"/>
                </a:lnTo>
                <a:lnTo>
                  <a:pt x="141573" y="352294"/>
                </a:lnTo>
                <a:lnTo>
                  <a:pt x="138039" y="353924"/>
                </a:lnTo>
                <a:lnTo>
                  <a:pt x="134094" y="355011"/>
                </a:lnTo>
                <a:lnTo>
                  <a:pt x="129878" y="355735"/>
                </a:lnTo>
                <a:lnTo>
                  <a:pt x="125479" y="356218"/>
                </a:lnTo>
                <a:lnTo>
                  <a:pt x="120959" y="356539"/>
                </a:lnTo>
                <a:lnTo>
                  <a:pt x="116358" y="356754"/>
                </a:lnTo>
                <a:lnTo>
                  <a:pt x="112497" y="356103"/>
                </a:lnTo>
                <a:lnTo>
                  <a:pt x="109129" y="354876"/>
                </a:lnTo>
                <a:lnTo>
                  <a:pt x="106091" y="353264"/>
                </a:lnTo>
                <a:lnTo>
                  <a:pt x="102477" y="352189"/>
                </a:lnTo>
                <a:lnTo>
                  <a:pt x="98481" y="351473"/>
                </a:lnTo>
                <a:lnTo>
                  <a:pt x="94229" y="350995"/>
                </a:lnTo>
                <a:lnTo>
                  <a:pt x="90601" y="349883"/>
                </a:lnTo>
                <a:lnTo>
                  <a:pt x="84452" y="346530"/>
                </a:lnTo>
                <a:lnTo>
                  <a:pt x="79074" y="342394"/>
                </a:lnTo>
                <a:lnTo>
                  <a:pt x="76529" y="340180"/>
                </a:lnTo>
                <a:lnTo>
                  <a:pt x="74832" y="337910"/>
                </a:lnTo>
                <a:lnTo>
                  <a:pt x="71650" y="330924"/>
                </a:lnTo>
                <a:lnTo>
                  <a:pt x="66826" y="323826"/>
                </a:lnTo>
                <a:lnTo>
                  <a:pt x="64294" y="31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"/>
          <p:cNvSpPr/>
          <p:nvPr/>
        </p:nvSpPr>
        <p:spPr>
          <a:xfrm>
            <a:off x="1321593" y="2836068"/>
            <a:ext cx="228601" cy="35720"/>
          </a:xfrm>
          <a:custGeom>
            <a:avLst/>
            <a:gdLst/>
            <a:ahLst/>
            <a:cxnLst/>
            <a:rect l="0" t="0" r="0" b="0"/>
            <a:pathLst>
              <a:path w="228601" h="35720">
                <a:moveTo>
                  <a:pt x="0" y="35719"/>
                </a:moveTo>
                <a:lnTo>
                  <a:pt x="6151" y="29568"/>
                </a:lnTo>
                <a:lnTo>
                  <a:pt x="10936" y="29017"/>
                </a:lnTo>
                <a:lnTo>
                  <a:pt x="14434" y="28869"/>
                </a:lnTo>
                <a:lnTo>
                  <a:pt x="18354" y="27978"/>
                </a:lnTo>
                <a:lnTo>
                  <a:pt x="22555" y="26589"/>
                </a:lnTo>
                <a:lnTo>
                  <a:pt x="26943" y="24870"/>
                </a:lnTo>
                <a:lnTo>
                  <a:pt x="31456" y="23724"/>
                </a:lnTo>
                <a:lnTo>
                  <a:pt x="36052" y="22960"/>
                </a:lnTo>
                <a:lnTo>
                  <a:pt x="40703" y="22450"/>
                </a:lnTo>
                <a:lnTo>
                  <a:pt x="46186" y="22111"/>
                </a:lnTo>
                <a:lnTo>
                  <a:pt x="58627" y="21733"/>
                </a:lnTo>
                <a:lnTo>
                  <a:pt x="64485" y="20839"/>
                </a:lnTo>
                <a:lnTo>
                  <a:pt x="69978" y="19449"/>
                </a:lnTo>
                <a:lnTo>
                  <a:pt x="75227" y="17729"/>
                </a:lnTo>
                <a:lnTo>
                  <a:pt x="81108" y="16582"/>
                </a:lnTo>
                <a:lnTo>
                  <a:pt x="87409" y="15817"/>
                </a:lnTo>
                <a:lnTo>
                  <a:pt x="93992" y="15307"/>
                </a:lnTo>
                <a:lnTo>
                  <a:pt x="99967" y="14174"/>
                </a:lnTo>
                <a:lnTo>
                  <a:pt x="105539" y="12624"/>
                </a:lnTo>
                <a:lnTo>
                  <a:pt x="110841" y="10798"/>
                </a:lnTo>
                <a:lnTo>
                  <a:pt x="116756" y="9580"/>
                </a:lnTo>
                <a:lnTo>
                  <a:pt x="123081" y="8768"/>
                </a:lnTo>
                <a:lnTo>
                  <a:pt x="129679" y="8226"/>
                </a:lnTo>
                <a:lnTo>
                  <a:pt x="136459" y="7866"/>
                </a:lnTo>
                <a:lnTo>
                  <a:pt x="150342" y="7465"/>
                </a:lnTo>
                <a:lnTo>
                  <a:pt x="156585" y="6564"/>
                </a:lnTo>
                <a:lnTo>
                  <a:pt x="162334" y="5170"/>
                </a:lnTo>
                <a:lnTo>
                  <a:pt x="167754" y="3447"/>
                </a:lnTo>
                <a:lnTo>
                  <a:pt x="172955" y="2298"/>
                </a:lnTo>
                <a:lnTo>
                  <a:pt x="178009" y="1532"/>
                </a:lnTo>
                <a:lnTo>
                  <a:pt x="182967" y="1022"/>
                </a:lnTo>
                <a:lnTo>
                  <a:pt x="188653" y="681"/>
                </a:lnTo>
                <a:lnTo>
                  <a:pt x="201321" y="303"/>
                </a:lnTo>
                <a:lnTo>
                  <a:pt x="220373" y="40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"/>
          <p:cNvSpPr/>
          <p:nvPr/>
        </p:nvSpPr>
        <p:spPr>
          <a:xfrm>
            <a:off x="1385887" y="2886075"/>
            <a:ext cx="221457" cy="42863"/>
          </a:xfrm>
          <a:custGeom>
            <a:avLst/>
            <a:gdLst/>
            <a:ahLst/>
            <a:cxnLst/>
            <a:rect l="0" t="0" r="0" b="0"/>
            <a:pathLst>
              <a:path w="221457" h="42863">
                <a:moveTo>
                  <a:pt x="0" y="42862"/>
                </a:moveTo>
                <a:lnTo>
                  <a:pt x="0" y="39070"/>
                </a:lnTo>
                <a:lnTo>
                  <a:pt x="794" y="37952"/>
                </a:lnTo>
                <a:lnTo>
                  <a:pt x="2117" y="37208"/>
                </a:lnTo>
                <a:lnTo>
                  <a:pt x="3792" y="36711"/>
                </a:lnTo>
                <a:lnTo>
                  <a:pt x="9888" y="36160"/>
                </a:lnTo>
                <a:lnTo>
                  <a:pt x="13735" y="36012"/>
                </a:lnTo>
                <a:lnTo>
                  <a:pt x="17888" y="35121"/>
                </a:lnTo>
                <a:lnTo>
                  <a:pt x="22244" y="33732"/>
                </a:lnTo>
                <a:lnTo>
                  <a:pt x="26736" y="32013"/>
                </a:lnTo>
                <a:lnTo>
                  <a:pt x="31318" y="30867"/>
                </a:lnTo>
                <a:lnTo>
                  <a:pt x="35960" y="30103"/>
                </a:lnTo>
                <a:lnTo>
                  <a:pt x="40642" y="29593"/>
                </a:lnTo>
                <a:lnTo>
                  <a:pt x="46145" y="28460"/>
                </a:lnTo>
                <a:lnTo>
                  <a:pt x="52194" y="26911"/>
                </a:lnTo>
                <a:lnTo>
                  <a:pt x="58609" y="25084"/>
                </a:lnTo>
                <a:lnTo>
                  <a:pt x="65266" y="23866"/>
                </a:lnTo>
                <a:lnTo>
                  <a:pt x="72086" y="23054"/>
                </a:lnTo>
                <a:lnTo>
                  <a:pt x="79013" y="22513"/>
                </a:lnTo>
                <a:lnTo>
                  <a:pt x="86013" y="21359"/>
                </a:lnTo>
                <a:lnTo>
                  <a:pt x="93061" y="19795"/>
                </a:lnTo>
                <a:lnTo>
                  <a:pt x="100141" y="17959"/>
                </a:lnTo>
                <a:lnTo>
                  <a:pt x="107242" y="16735"/>
                </a:lnTo>
                <a:lnTo>
                  <a:pt x="114357" y="15919"/>
                </a:lnTo>
                <a:lnTo>
                  <a:pt x="121482" y="15375"/>
                </a:lnTo>
                <a:lnTo>
                  <a:pt x="129407" y="14219"/>
                </a:lnTo>
                <a:lnTo>
                  <a:pt x="137865" y="12654"/>
                </a:lnTo>
                <a:lnTo>
                  <a:pt x="146679" y="10817"/>
                </a:lnTo>
                <a:lnTo>
                  <a:pt x="154936" y="9592"/>
                </a:lnTo>
                <a:lnTo>
                  <a:pt x="162822" y="8776"/>
                </a:lnTo>
                <a:lnTo>
                  <a:pt x="170460" y="8232"/>
                </a:lnTo>
                <a:lnTo>
                  <a:pt x="179522" y="7075"/>
                </a:lnTo>
                <a:lnTo>
                  <a:pt x="189531" y="5510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"/>
          <p:cNvSpPr/>
          <p:nvPr/>
        </p:nvSpPr>
        <p:spPr>
          <a:xfrm>
            <a:off x="1743108" y="2708500"/>
            <a:ext cx="206707" cy="249003"/>
          </a:xfrm>
          <a:custGeom>
            <a:avLst/>
            <a:gdLst/>
            <a:ahLst/>
            <a:cxnLst/>
            <a:rect l="0" t="0" r="0" b="0"/>
            <a:pathLst>
              <a:path w="206707" h="249003">
                <a:moveTo>
                  <a:pt x="185704" y="13268"/>
                </a:moveTo>
                <a:lnTo>
                  <a:pt x="185704" y="6212"/>
                </a:lnTo>
                <a:lnTo>
                  <a:pt x="180001" y="6142"/>
                </a:lnTo>
                <a:lnTo>
                  <a:pt x="168911" y="6127"/>
                </a:lnTo>
                <a:lnTo>
                  <a:pt x="165778" y="6920"/>
                </a:lnTo>
                <a:lnTo>
                  <a:pt x="162101" y="8242"/>
                </a:lnTo>
                <a:lnTo>
                  <a:pt x="158062" y="9918"/>
                </a:lnTo>
                <a:lnTo>
                  <a:pt x="154576" y="11034"/>
                </a:lnTo>
                <a:lnTo>
                  <a:pt x="148586" y="12275"/>
                </a:lnTo>
                <a:lnTo>
                  <a:pt x="145084" y="12606"/>
                </a:lnTo>
                <a:lnTo>
                  <a:pt x="141161" y="12827"/>
                </a:lnTo>
                <a:lnTo>
                  <a:pt x="136959" y="12974"/>
                </a:lnTo>
                <a:lnTo>
                  <a:pt x="132570" y="13866"/>
                </a:lnTo>
                <a:lnTo>
                  <a:pt x="128056" y="15254"/>
                </a:lnTo>
                <a:lnTo>
                  <a:pt x="123460" y="16973"/>
                </a:lnTo>
                <a:lnTo>
                  <a:pt x="118014" y="17326"/>
                </a:lnTo>
                <a:lnTo>
                  <a:pt x="112002" y="16767"/>
                </a:lnTo>
                <a:lnTo>
                  <a:pt x="105613" y="15601"/>
                </a:lnTo>
                <a:lnTo>
                  <a:pt x="99766" y="14823"/>
                </a:lnTo>
                <a:lnTo>
                  <a:pt x="94281" y="14305"/>
                </a:lnTo>
                <a:lnTo>
                  <a:pt x="84747" y="13729"/>
                </a:lnTo>
                <a:lnTo>
                  <a:pt x="77863" y="13473"/>
                </a:lnTo>
                <a:lnTo>
                  <a:pt x="65733" y="13329"/>
                </a:lnTo>
                <a:lnTo>
                  <a:pt x="61273" y="12515"/>
                </a:lnTo>
                <a:lnTo>
                  <a:pt x="56713" y="11179"/>
                </a:lnTo>
                <a:lnTo>
                  <a:pt x="52085" y="9494"/>
                </a:lnTo>
                <a:lnTo>
                  <a:pt x="48206" y="8371"/>
                </a:lnTo>
                <a:lnTo>
                  <a:pt x="41779" y="7123"/>
                </a:lnTo>
                <a:lnTo>
                  <a:pt x="36277" y="6568"/>
                </a:lnTo>
                <a:lnTo>
                  <a:pt x="33699" y="6420"/>
                </a:lnTo>
                <a:lnTo>
                  <a:pt x="31186" y="5528"/>
                </a:lnTo>
                <a:lnTo>
                  <a:pt x="26277" y="2420"/>
                </a:lnTo>
                <a:lnTo>
                  <a:pt x="21450" y="509"/>
                </a:lnTo>
                <a:lnTo>
                  <a:pt x="19051" y="0"/>
                </a:lnTo>
                <a:lnTo>
                  <a:pt x="17452" y="454"/>
                </a:lnTo>
                <a:lnTo>
                  <a:pt x="16386" y="1550"/>
                </a:lnTo>
                <a:lnTo>
                  <a:pt x="15675" y="3075"/>
                </a:lnTo>
                <a:lnTo>
                  <a:pt x="15995" y="4885"/>
                </a:lnTo>
                <a:lnTo>
                  <a:pt x="19444" y="11226"/>
                </a:lnTo>
                <a:lnTo>
                  <a:pt x="20530" y="15800"/>
                </a:lnTo>
                <a:lnTo>
                  <a:pt x="20025" y="18131"/>
                </a:lnTo>
                <a:lnTo>
                  <a:pt x="17348" y="22838"/>
                </a:lnTo>
                <a:lnTo>
                  <a:pt x="15629" y="29692"/>
                </a:lnTo>
                <a:lnTo>
                  <a:pt x="15171" y="33743"/>
                </a:lnTo>
                <a:lnTo>
                  <a:pt x="14865" y="38030"/>
                </a:lnTo>
                <a:lnTo>
                  <a:pt x="14662" y="42476"/>
                </a:lnTo>
                <a:lnTo>
                  <a:pt x="14435" y="51650"/>
                </a:lnTo>
                <a:lnTo>
                  <a:pt x="14334" y="61018"/>
                </a:lnTo>
                <a:lnTo>
                  <a:pt x="13514" y="65739"/>
                </a:lnTo>
                <a:lnTo>
                  <a:pt x="12173" y="70474"/>
                </a:lnTo>
                <a:lnTo>
                  <a:pt x="10485" y="75218"/>
                </a:lnTo>
                <a:lnTo>
                  <a:pt x="8567" y="79968"/>
                </a:lnTo>
                <a:lnTo>
                  <a:pt x="6494" y="84722"/>
                </a:lnTo>
                <a:lnTo>
                  <a:pt x="4318" y="89479"/>
                </a:lnTo>
                <a:lnTo>
                  <a:pt x="2867" y="94238"/>
                </a:lnTo>
                <a:lnTo>
                  <a:pt x="1900" y="98998"/>
                </a:lnTo>
                <a:lnTo>
                  <a:pt x="1256" y="103759"/>
                </a:lnTo>
                <a:lnTo>
                  <a:pt x="540" y="111166"/>
                </a:lnTo>
                <a:lnTo>
                  <a:pt x="221" y="117103"/>
                </a:lnTo>
                <a:lnTo>
                  <a:pt x="80" y="122388"/>
                </a:lnTo>
                <a:lnTo>
                  <a:pt x="0" y="129826"/>
                </a:lnTo>
                <a:lnTo>
                  <a:pt x="783" y="132248"/>
                </a:lnTo>
                <a:lnTo>
                  <a:pt x="5625" y="139723"/>
                </a:lnTo>
                <a:lnTo>
                  <a:pt x="6120" y="140434"/>
                </a:lnTo>
                <a:lnTo>
                  <a:pt x="7244" y="140908"/>
                </a:lnTo>
                <a:lnTo>
                  <a:pt x="12618" y="141575"/>
                </a:lnTo>
                <a:lnTo>
                  <a:pt x="16966" y="141731"/>
                </a:lnTo>
                <a:lnTo>
                  <a:pt x="19237" y="140979"/>
                </a:lnTo>
                <a:lnTo>
                  <a:pt x="23877" y="138026"/>
                </a:lnTo>
                <a:lnTo>
                  <a:pt x="27019" y="136922"/>
                </a:lnTo>
                <a:lnTo>
                  <a:pt x="30702" y="136185"/>
                </a:lnTo>
                <a:lnTo>
                  <a:pt x="34744" y="135694"/>
                </a:lnTo>
                <a:lnTo>
                  <a:pt x="39027" y="134573"/>
                </a:lnTo>
                <a:lnTo>
                  <a:pt x="43469" y="133032"/>
                </a:lnTo>
                <a:lnTo>
                  <a:pt x="48018" y="131211"/>
                </a:lnTo>
                <a:lnTo>
                  <a:pt x="52638" y="129203"/>
                </a:lnTo>
                <a:lnTo>
                  <a:pt x="62006" y="124855"/>
                </a:lnTo>
                <a:lnTo>
                  <a:pt x="67520" y="122584"/>
                </a:lnTo>
                <a:lnTo>
                  <a:pt x="73577" y="120277"/>
                </a:lnTo>
                <a:lnTo>
                  <a:pt x="79996" y="117945"/>
                </a:lnTo>
                <a:lnTo>
                  <a:pt x="86657" y="116390"/>
                </a:lnTo>
                <a:lnTo>
                  <a:pt x="93479" y="115354"/>
                </a:lnTo>
                <a:lnTo>
                  <a:pt x="100408" y="114663"/>
                </a:lnTo>
                <a:lnTo>
                  <a:pt x="106615" y="114202"/>
                </a:lnTo>
                <a:lnTo>
                  <a:pt x="112341" y="113895"/>
                </a:lnTo>
                <a:lnTo>
                  <a:pt x="122936" y="113554"/>
                </a:lnTo>
                <a:lnTo>
                  <a:pt x="142672" y="113335"/>
                </a:lnTo>
                <a:lnTo>
                  <a:pt x="161858" y="113291"/>
                </a:lnTo>
                <a:lnTo>
                  <a:pt x="166632" y="114081"/>
                </a:lnTo>
                <a:lnTo>
                  <a:pt x="171402" y="115402"/>
                </a:lnTo>
                <a:lnTo>
                  <a:pt x="176169" y="117076"/>
                </a:lnTo>
                <a:lnTo>
                  <a:pt x="180141" y="119780"/>
                </a:lnTo>
                <a:lnTo>
                  <a:pt x="183583" y="123170"/>
                </a:lnTo>
                <a:lnTo>
                  <a:pt x="189524" y="130376"/>
                </a:lnTo>
                <a:lnTo>
                  <a:pt x="194810" y="136225"/>
                </a:lnTo>
                <a:lnTo>
                  <a:pt x="199805" y="143586"/>
                </a:lnTo>
                <a:lnTo>
                  <a:pt x="203878" y="151356"/>
                </a:lnTo>
                <a:lnTo>
                  <a:pt x="205687" y="157455"/>
                </a:lnTo>
                <a:lnTo>
                  <a:pt x="206492" y="164928"/>
                </a:lnTo>
                <a:lnTo>
                  <a:pt x="206706" y="169144"/>
                </a:lnTo>
                <a:lnTo>
                  <a:pt x="206055" y="173542"/>
                </a:lnTo>
                <a:lnTo>
                  <a:pt x="204828" y="178061"/>
                </a:lnTo>
                <a:lnTo>
                  <a:pt x="203216" y="182661"/>
                </a:lnTo>
                <a:lnTo>
                  <a:pt x="200553" y="187316"/>
                </a:lnTo>
                <a:lnTo>
                  <a:pt x="197191" y="192006"/>
                </a:lnTo>
                <a:lnTo>
                  <a:pt x="193362" y="196721"/>
                </a:lnTo>
                <a:lnTo>
                  <a:pt x="186991" y="204076"/>
                </a:lnTo>
                <a:lnTo>
                  <a:pt x="180720" y="209990"/>
                </a:lnTo>
                <a:lnTo>
                  <a:pt x="176825" y="212679"/>
                </a:lnTo>
                <a:lnTo>
                  <a:pt x="172641" y="215265"/>
                </a:lnTo>
                <a:lnTo>
                  <a:pt x="168264" y="218576"/>
                </a:lnTo>
                <a:lnTo>
                  <a:pt x="163759" y="222372"/>
                </a:lnTo>
                <a:lnTo>
                  <a:pt x="159168" y="226489"/>
                </a:lnTo>
                <a:lnTo>
                  <a:pt x="153725" y="229234"/>
                </a:lnTo>
                <a:lnTo>
                  <a:pt x="147716" y="231064"/>
                </a:lnTo>
                <a:lnTo>
                  <a:pt x="141329" y="232285"/>
                </a:lnTo>
                <a:lnTo>
                  <a:pt x="135483" y="233891"/>
                </a:lnTo>
                <a:lnTo>
                  <a:pt x="129998" y="235757"/>
                </a:lnTo>
                <a:lnTo>
                  <a:pt x="124754" y="237794"/>
                </a:lnTo>
                <a:lnTo>
                  <a:pt x="120465" y="239946"/>
                </a:lnTo>
                <a:lnTo>
                  <a:pt x="116811" y="242174"/>
                </a:lnTo>
                <a:lnTo>
                  <a:pt x="110635" y="245973"/>
                </a:lnTo>
                <a:lnTo>
                  <a:pt x="105244" y="247662"/>
                </a:lnTo>
                <a:lnTo>
                  <a:pt x="101902" y="248112"/>
                </a:lnTo>
                <a:lnTo>
                  <a:pt x="98086" y="248412"/>
                </a:lnTo>
                <a:lnTo>
                  <a:pt x="90406" y="248745"/>
                </a:lnTo>
                <a:lnTo>
                  <a:pt x="80266" y="248977"/>
                </a:lnTo>
                <a:lnTo>
                  <a:pt x="75265" y="249002"/>
                </a:lnTo>
                <a:lnTo>
                  <a:pt x="73978" y="248211"/>
                </a:lnTo>
                <a:lnTo>
                  <a:pt x="73120" y="246891"/>
                </a:lnTo>
                <a:lnTo>
                  <a:pt x="71743" y="242860"/>
                </a:lnTo>
                <a:lnTo>
                  <a:pt x="71555" y="240193"/>
                </a:lnTo>
                <a:lnTo>
                  <a:pt x="71404" y="234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"/>
          <p:cNvSpPr/>
          <p:nvPr/>
        </p:nvSpPr>
        <p:spPr>
          <a:xfrm>
            <a:off x="2035968" y="2778918"/>
            <a:ext cx="200026" cy="150020"/>
          </a:xfrm>
          <a:custGeom>
            <a:avLst/>
            <a:gdLst/>
            <a:ahLst/>
            <a:cxnLst/>
            <a:rect l="0" t="0" r="0" b="0"/>
            <a:pathLst>
              <a:path w="200026" h="150020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3"/>
                </a:lnTo>
                <a:lnTo>
                  <a:pt x="8819" y="7771"/>
                </a:lnTo>
                <a:lnTo>
                  <a:pt x="10642" y="9943"/>
                </a:lnTo>
                <a:lnTo>
                  <a:pt x="13445" y="12185"/>
                </a:lnTo>
                <a:lnTo>
                  <a:pt x="16901" y="14474"/>
                </a:lnTo>
                <a:lnTo>
                  <a:pt x="20792" y="16793"/>
                </a:lnTo>
                <a:lnTo>
                  <a:pt x="24180" y="18339"/>
                </a:lnTo>
                <a:lnTo>
                  <a:pt x="30062" y="20057"/>
                </a:lnTo>
                <a:lnTo>
                  <a:pt x="35321" y="22937"/>
                </a:lnTo>
                <a:lnTo>
                  <a:pt x="37835" y="24817"/>
                </a:lnTo>
                <a:lnTo>
                  <a:pt x="40305" y="27657"/>
                </a:lnTo>
                <a:lnTo>
                  <a:pt x="42745" y="31138"/>
                </a:lnTo>
                <a:lnTo>
                  <a:pt x="45165" y="35046"/>
                </a:lnTo>
                <a:lnTo>
                  <a:pt x="48367" y="38446"/>
                </a:lnTo>
                <a:lnTo>
                  <a:pt x="52088" y="41505"/>
                </a:lnTo>
                <a:lnTo>
                  <a:pt x="56157" y="44339"/>
                </a:lnTo>
                <a:lnTo>
                  <a:pt x="59663" y="47816"/>
                </a:lnTo>
                <a:lnTo>
                  <a:pt x="62794" y="51721"/>
                </a:lnTo>
                <a:lnTo>
                  <a:pt x="65676" y="55912"/>
                </a:lnTo>
                <a:lnTo>
                  <a:pt x="69184" y="59500"/>
                </a:lnTo>
                <a:lnTo>
                  <a:pt x="73110" y="62686"/>
                </a:lnTo>
                <a:lnTo>
                  <a:pt x="77315" y="65603"/>
                </a:lnTo>
                <a:lnTo>
                  <a:pt x="80912" y="69135"/>
                </a:lnTo>
                <a:lnTo>
                  <a:pt x="84104" y="73078"/>
                </a:lnTo>
                <a:lnTo>
                  <a:pt x="87026" y="77294"/>
                </a:lnTo>
                <a:lnTo>
                  <a:pt x="90561" y="80898"/>
                </a:lnTo>
                <a:lnTo>
                  <a:pt x="94505" y="84095"/>
                </a:lnTo>
                <a:lnTo>
                  <a:pt x="98722" y="87019"/>
                </a:lnTo>
                <a:lnTo>
                  <a:pt x="103121" y="89763"/>
                </a:lnTo>
                <a:lnTo>
                  <a:pt x="107641" y="92386"/>
                </a:lnTo>
                <a:lnTo>
                  <a:pt x="112242" y="94928"/>
                </a:lnTo>
                <a:lnTo>
                  <a:pt x="116897" y="98211"/>
                </a:lnTo>
                <a:lnTo>
                  <a:pt x="121588" y="101986"/>
                </a:lnTo>
                <a:lnTo>
                  <a:pt x="126302" y="106091"/>
                </a:lnTo>
                <a:lnTo>
                  <a:pt x="131033" y="109621"/>
                </a:lnTo>
                <a:lnTo>
                  <a:pt x="135774" y="112768"/>
                </a:lnTo>
                <a:lnTo>
                  <a:pt x="140522" y="115660"/>
                </a:lnTo>
                <a:lnTo>
                  <a:pt x="145275" y="118382"/>
                </a:lnTo>
                <a:lnTo>
                  <a:pt x="154790" y="123523"/>
                </a:lnTo>
                <a:lnTo>
                  <a:pt x="158756" y="126005"/>
                </a:lnTo>
                <a:lnTo>
                  <a:pt x="162193" y="128453"/>
                </a:lnTo>
                <a:lnTo>
                  <a:pt x="165279" y="130879"/>
                </a:lnTo>
                <a:lnTo>
                  <a:pt x="168924" y="134084"/>
                </a:lnTo>
                <a:lnTo>
                  <a:pt x="172941" y="137808"/>
                </a:lnTo>
                <a:lnTo>
                  <a:pt x="177206" y="141878"/>
                </a:lnTo>
                <a:lnTo>
                  <a:pt x="181638" y="144592"/>
                </a:lnTo>
                <a:lnTo>
                  <a:pt x="186179" y="146401"/>
                </a:lnTo>
                <a:lnTo>
                  <a:pt x="200025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"/>
          <p:cNvSpPr/>
          <p:nvPr/>
        </p:nvSpPr>
        <p:spPr>
          <a:xfrm>
            <a:off x="2085975" y="2765624"/>
            <a:ext cx="157163" cy="170458"/>
          </a:xfrm>
          <a:custGeom>
            <a:avLst/>
            <a:gdLst/>
            <a:ahLst/>
            <a:cxnLst/>
            <a:rect l="0" t="0" r="0" b="0"/>
            <a:pathLst>
              <a:path w="157163" h="170458">
                <a:moveTo>
                  <a:pt x="157162" y="6151"/>
                </a:moveTo>
                <a:lnTo>
                  <a:pt x="149577" y="2358"/>
                </a:lnTo>
                <a:lnTo>
                  <a:pt x="148137" y="1241"/>
                </a:lnTo>
                <a:lnTo>
                  <a:pt x="147970" y="496"/>
                </a:lnTo>
                <a:lnTo>
                  <a:pt x="148653" y="0"/>
                </a:lnTo>
                <a:lnTo>
                  <a:pt x="145821" y="3093"/>
                </a:lnTo>
                <a:lnTo>
                  <a:pt x="144045" y="4112"/>
                </a:lnTo>
                <a:lnTo>
                  <a:pt x="139955" y="5245"/>
                </a:lnTo>
                <a:lnTo>
                  <a:pt x="135492" y="7865"/>
                </a:lnTo>
                <a:lnTo>
                  <a:pt x="133190" y="9674"/>
                </a:lnTo>
                <a:lnTo>
                  <a:pt x="130068" y="12469"/>
                </a:lnTo>
                <a:lnTo>
                  <a:pt x="122366" y="19807"/>
                </a:lnTo>
                <a:lnTo>
                  <a:pt x="80924" y="60965"/>
                </a:lnTo>
                <a:lnTo>
                  <a:pt x="76174" y="66506"/>
                </a:lnTo>
                <a:lnTo>
                  <a:pt x="71420" y="72581"/>
                </a:lnTo>
                <a:lnTo>
                  <a:pt x="66663" y="79013"/>
                </a:lnTo>
                <a:lnTo>
                  <a:pt x="61111" y="85681"/>
                </a:lnTo>
                <a:lnTo>
                  <a:pt x="55028" y="92509"/>
                </a:lnTo>
                <a:lnTo>
                  <a:pt x="42713" y="105651"/>
                </a:lnTo>
                <a:lnTo>
                  <a:pt x="31948" y="116783"/>
                </a:lnTo>
                <a:lnTo>
                  <a:pt x="26855" y="122768"/>
                </a:lnTo>
                <a:lnTo>
                  <a:pt x="21872" y="129139"/>
                </a:lnTo>
                <a:lnTo>
                  <a:pt x="16962" y="135768"/>
                </a:lnTo>
                <a:lnTo>
                  <a:pt x="12895" y="141775"/>
                </a:lnTo>
                <a:lnTo>
                  <a:pt x="9390" y="147367"/>
                </a:lnTo>
                <a:lnTo>
                  <a:pt x="6260" y="152682"/>
                </a:lnTo>
                <a:lnTo>
                  <a:pt x="4173" y="157020"/>
                </a:lnTo>
                <a:lnTo>
                  <a:pt x="2782" y="160705"/>
                </a:lnTo>
                <a:lnTo>
                  <a:pt x="0" y="170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0"/>
          <p:cNvSpPr/>
          <p:nvPr/>
        </p:nvSpPr>
        <p:spPr>
          <a:xfrm>
            <a:off x="771534" y="3107533"/>
            <a:ext cx="585779" cy="14286"/>
          </a:xfrm>
          <a:custGeom>
            <a:avLst/>
            <a:gdLst/>
            <a:ahLst/>
            <a:cxnLst/>
            <a:rect l="0" t="0" r="0" b="0"/>
            <a:pathLst>
              <a:path w="585779" h="14286">
                <a:moveTo>
                  <a:pt x="14278" y="14285"/>
                </a:moveTo>
                <a:lnTo>
                  <a:pt x="0" y="14285"/>
                </a:lnTo>
                <a:lnTo>
                  <a:pt x="47750" y="14285"/>
                </a:lnTo>
                <a:lnTo>
                  <a:pt x="54055" y="13492"/>
                </a:lnTo>
                <a:lnTo>
                  <a:pt x="61434" y="12169"/>
                </a:lnTo>
                <a:lnTo>
                  <a:pt x="69528" y="10493"/>
                </a:lnTo>
                <a:lnTo>
                  <a:pt x="77305" y="9376"/>
                </a:lnTo>
                <a:lnTo>
                  <a:pt x="84871" y="8631"/>
                </a:lnTo>
                <a:lnTo>
                  <a:pt x="92296" y="8134"/>
                </a:lnTo>
                <a:lnTo>
                  <a:pt x="100421" y="7804"/>
                </a:lnTo>
                <a:lnTo>
                  <a:pt x="117916" y="7436"/>
                </a:lnTo>
                <a:lnTo>
                  <a:pt x="127820" y="6544"/>
                </a:lnTo>
                <a:lnTo>
                  <a:pt x="138391" y="5156"/>
                </a:lnTo>
                <a:lnTo>
                  <a:pt x="149408" y="3436"/>
                </a:lnTo>
                <a:lnTo>
                  <a:pt x="160721" y="2290"/>
                </a:lnTo>
                <a:lnTo>
                  <a:pt x="172232" y="1526"/>
                </a:lnTo>
                <a:lnTo>
                  <a:pt x="183874" y="1016"/>
                </a:lnTo>
                <a:lnTo>
                  <a:pt x="209510" y="451"/>
                </a:lnTo>
                <a:lnTo>
                  <a:pt x="369060" y="0"/>
                </a:lnTo>
                <a:lnTo>
                  <a:pt x="380974" y="793"/>
                </a:lnTo>
                <a:lnTo>
                  <a:pt x="392886" y="2115"/>
                </a:lnTo>
                <a:lnTo>
                  <a:pt x="404796" y="3791"/>
                </a:lnTo>
                <a:lnTo>
                  <a:pt x="415911" y="4908"/>
                </a:lnTo>
                <a:lnTo>
                  <a:pt x="426496" y="5652"/>
                </a:lnTo>
                <a:lnTo>
                  <a:pt x="436727" y="6149"/>
                </a:lnTo>
                <a:lnTo>
                  <a:pt x="458679" y="6700"/>
                </a:lnTo>
                <a:lnTo>
                  <a:pt x="501317" y="7054"/>
                </a:lnTo>
                <a:lnTo>
                  <a:pt x="511215" y="7877"/>
                </a:lnTo>
                <a:lnTo>
                  <a:pt x="520988" y="9220"/>
                </a:lnTo>
                <a:lnTo>
                  <a:pt x="530678" y="10908"/>
                </a:lnTo>
                <a:lnTo>
                  <a:pt x="539520" y="12034"/>
                </a:lnTo>
                <a:lnTo>
                  <a:pt x="547796" y="12785"/>
                </a:lnTo>
                <a:lnTo>
                  <a:pt x="555694" y="13285"/>
                </a:lnTo>
                <a:lnTo>
                  <a:pt x="568703" y="13841"/>
                </a:lnTo>
                <a:lnTo>
                  <a:pt x="585778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"/>
          <p:cNvSpPr/>
          <p:nvPr/>
        </p:nvSpPr>
        <p:spPr>
          <a:xfrm>
            <a:off x="950234" y="3178995"/>
            <a:ext cx="249487" cy="282608"/>
          </a:xfrm>
          <a:custGeom>
            <a:avLst/>
            <a:gdLst/>
            <a:ahLst/>
            <a:cxnLst/>
            <a:rect l="0" t="0" r="0" b="0"/>
            <a:pathLst>
              <a:path w="249487" h="282608">
                <a:moveTo>
                  <a:pt x="207053" y="21405"/>
                </a:moveTo>
                <a:lnTo>
                  <a:pt x="172293" y="21405"/>
                </a:lnTo>
                <a:lnTo>
                  <a:pt x="168005" y="20611"/>
                </a:lnTo>
                <a:lnTo>
                  <a:pt x="163558" y="19288"/>
                </a:lnTo>
                <a:lnTo>
                  <a:pt x="159007" y="17612"/>
                </a:lnTo>
                <a:lnTo>
                  <a:pt x="151832" y="15750"/>
                </a:lnTo>
                <a:lnTo>
                  <a:pt x="145204" y="14923"/>
                </a:lnTo>
                <a:lnTo>
                  <a:pt x="141214" y="14702"/>
                </a:lnTo>
                <a:lnTo>
                  <a:pt x="132548" y="14457"/>
                </a:lnTo>
                <a:lnTo>
                  <a:pt x="123404" y="14348"/>
                </a:lnTo>
                <a:lnTo>
                  <a:pt x="118743" y="13525"/>
                </a:lnTo>
                <a:lnTo>
                  <a:pt x="114049" y="12183"/>
                </a:lnTo>
                <a:lnTo>
                  <a:pt x="109331" y="10494"/>
                </a:lnTo>
                <a:lnTo>
                  <a:pt x="101973" y="8618"/>
                </a:lnTo>
                <a:lnTo>
                  <a:pt x="96057" y="7784"/>
                </a:lnTo>
                <a:lnTo>
                  <a:pt x="90782" y="7414"/>
                </a:lnTo>
                <a:lnTo>
                  <a:pt x="88264" y="6521"/>
                </a:lnTo>
                <a:lnTo>
                  <a:pt x="80928" y="2266"/>
                </a:lnTo>
                <a:lnTo>
                  <a:pt x="76120" y="992"/>
                </a:lnTo>
                <a:lnTo>
                  <a:pt x="68951" y="275"/>
                </a:lnTo>
                <a:lnTo>
                  <a:pt x="61800" y="63"/>
                </a:lnTo>
                <a:lnTo>
                  <a:pt x="54654" y="0"/>
                </a:lnTo>
                <a:lnTo>
                  <a:pt x="53066" y="785"/>
                </a:lnTo>
                <a:lnTo>
                  <a:pt x="52008" y="2102"/>
                </a:lnTo>
                <a:lnTo>
                  <a:pt x="51302" y="3774"/>
                </a:lnTo>
                <a:lnTo>
                  <a:pt x="50309" y="9919"/>
                </a:lnTo>
                <a:lnTo>
                  <a:pt x="49376" y="12160"/>
                </a:lnTo>
                <a:lnTo>
                  <a:pt x="44270" y="19900"/>
                </a:lnTo>
                <a:lnTo>
                  <a:pt x="39984" y="27615"/>
                </a:lnTo>
                <a:lnTo>
                  <a:pt x="33109" y="40884"/>
                </a:lnTo>
                <a:lnTo>
                  <a:pt x="31559" y="45503"/>
                </a:lnTo>
                <a:lnTo>
                  <a:pt x="30526" y="50170"/>
                </a:lnTo>
                <a:lnTo>
                  <a:pt x="29837" y="54869"/>
                </a:lnTo>
                <a:lnTo>
                  <a:pt x="28584" y="60383"/>
                </a:lnTo>
                <a:lnTo>
                  <a:pt x="26955" y="66440"/>
                </a:lnTo>
                <a:lnTo>
                  <a:pt x="25075" y="72859"/>
                </a:lnTo>
                <a:lnTo>
                  <a:pt x="23028" y="78727"/>
                </a:lnTo>
                <a:lnTo>
                  <a:pt x="20870" y="84225"/>
                </a:lnTo>
                <a:lnTo>
                  <a:pt x="18637" y="89479"/>
                </a:lnTo>
                <a:lnTo>
                  <a:pt x="17149" y="94569"/>
                </a:lnTo>
                <a:lnTo>
                  <a:pt x="16156" y="99549"/>
                </a:lnTo>
                <a:lnTo>
                  <a:pt x="15495" y="104457"/>
                </a:lnTo>
                <a:lnTo>
                  <a:pt x="14260" y="109317"/>
                </a:lnTo>
                <a:lnTo>
                  <a:pt x="12643" y="114144"/>
                </a:lnTo>
                <a:lnTo>
                  <a:pt x="8730" y="122947"/>
                </a:lnTo>
                <a:lnTo>
                  <a:pt x="4345" y="129505"/>
                </a:lnTo>
                <a:lnTo>
                  <a:pt x="1867" y="135066"/>
                </a:lnTo>
                <a:lnTo>
                  <a:pt x="472" y="142659"/>
                </a:lnTo>
                <a:lnTo>
                  <a:pt x="0" y="148544"/>
                </a:lnTo>
                <a:lnTo>
                  <a:pt x="755" y="149027"/>
                </a:lnTo>
                <a:lnTo>
                  <a:pt x="3711" y="149563"/>
                </a:lnTo>
                <a:lnTo>
                  <a:pt x="11282" y="149907"/>
                </a:lnTo>
                <a:lnTo>
                  <a:pt x="17584" y="149981"/>
                </a:lnTo>
                <a:lnTo>
                  <a:pt x="27795" y="149989"/>
                </a:lnTo>
                <a:lnTo>
                  <a:pt x="31985" y="149196"/>
                </a:lnTo>
                <a:lnTo>
                  <a:pt x="36366" y="147874"/>
                </a:lnTo>
                <a:lnTo>
                  <a:pt x="40874" y="146198"/>
                </a:lnTo>
                <a:lnTo>
                  <a:pt x="45467" y="145082"/>
                </a:lnTo>
                <a:lnTo>
                  <a:pt x="50117" y="144337"/>
                </a:lnTo>
                <a:lnTo>
                  <a:pt x="54804" y="143841"/>
                </a:lnTo>
                <a:lnTo>
                  <a:pt x="59516" y="142716"/>
                </a:lnTo>
                <a:lnTo>
                  <a:pt x="64245" y="141173"/>
                </a:lnTo>
                <a:lnTo>
                  <a:pt x="68985" y="139350"/>
                </a:lnTo>
                <a:lnTo>
                  <a:pt x="74526" y="138135"/>
                </a:lnTo>
                <a:lnTo>
                  <a:pt x="80602" y="137325"/>
                </a:lnTo>
                <a:lnTo>
                  <a:pt x="87034" y="136785"/>
                </a:lnTo>
                <a:lnTo>
                  <a:pt x="93703" y="136425"/>
                </a:lnTo>
                <a:lnTo>
                  <a:pt x="107462" y="136025"/>
                </a:lnTo>
                <a:lnTo>
                  <a:pt x="124804" y="135799"/>
                </a:lnTo>
                <a:lnTo>
                  <a:pt x="130789" y="136561"/>
                </a:lnTo>
                <a:lnTo>
                  <a:pt x="137161" y="137863"/>
                </a:lnTo>
                <a:lnTo>
                  <a:pt x="143789" y="139525"/>
                </a:lnTo>
                <a:lnTo>
                  <a:pt x="150590" y="140633"/>
                </a:lnTo>
                <a:lnTo>
                  <a:pt x="157505" y="141371"/>
                </a:lnTo>
                <a:lnTo>
                  <a:pt x="164496" y="141863"/>
                </a:lnTo>
                <a:lnTo>
                  <a:pt x="171538" y="143779"/>
                </a:lnTo>
                <a:lnTo>
                  <a:pt x="178614" y="146644"/>
                </a:lnTo>
                <a:lnTo>
                  <a:pt x="218549" y="166465"/>
                </a:lnTo>
                <a:lnTo>
                  <a:pt x="226185" y="171336"/>
                </a:lnTo>
                <a:lnTo>
                  <a:pt x="232225" y="176147"/>
                </a:lnTo>
                <a:lnTo>
                  <a:pt x="237555" y="180931"/>
                </a:lnTo>
                <a:lnTo>
                  <a:pt x="242570" y="187820"/>
                </a:lnTo>
                <a:lnTo>
                  <a:pt x="246651" y="195380"/>
                </a:lnTo>
                <a:lnTo>
                  <a:pt x="248465" y="201385"/>
                </a:lnTo>
                <a:lnTo>
                  <a:pt x="249271" y="208817"/>
                </a:lnTo>
                <a:lnTo>
                  <a:pt x="249486" y="213021"/>
                </a:lnTo>
                <a:lnTo>
                  <a:pt x="248835" y="216617"/>
                </a:lnTo>
                <a:lnTo>
                  <a:pt x="245996" y="222731"/>
                </a:lnTo>
                <a:lnTo>
                  <a:pt x="239971" y="230210"/>
                </a:lnTo>
                <a:lnTo>
                  <a:pt x="236142" y="234427"/>
                </a:lnTo>
                <a:lnTo>
                  <a:pt x="232002" y="238032"/>
                </a:lnTo>
                <a:lnTo>
                  <a:pt x="227654" y="241229"/>
                </a:lnTo>
                <a:lnTo>
                  <a:pt x="205478" y="255856"/>
                </a:lnTo>
                <a:lnTo>
                  <a:pt x="198859" y="259462"/>
                </a:lnTo>
                <a:lnTo>
                  <a:pt x="192066" y="262659"/>
                </a:lnTo>
                <a:lnTo>
                  <a:pt x="185155" y="265585"/>
                </a:lnTo>
                <a:lnTo>
                  <a:pt x="178167" y="268329"/>
                </a:lnTo>
                <a:lnTo>
                  <a:pt x="164052" y="273495"/>
                </a:lnTo>
                <a:lnTo>
                  <a:pt x="156955" y="275189"/>
                </a:lnTo>
                <a:lnTo>
                  <a:pt x="149842" y="276320"/>
                </a:lnTo>
                <a:lnTo>
                  <a:pt x="142718" y="277073"/>
                </a:lnTo>
                <a:lnTo>
                  <a:pt x="135588" y="277575"/>
                </a:lnTo>
                <a:lnTo>
                  <a:pt x="128454" y="277910"/>
                </a:lnTo>
                <a:lnTo>
                  <a:pt x="121316" y="278133"/>
                </a:lnTo>
                <a:lnTo>
                  <a:pt x="114176" y="279076"/>
                </a:lnTo>
                <a:lnTo>
                  <a:pt x="107035" y="280498"/>
                </a:lnTo>
                <a:lnTo>
                  <a:pt x="99893" y="282239"/>
                </a:lnTo>
                <a:lnTo>
                  <a:pt x="93544" y="282607"/>
                </a:lnTo>
                <a:lnTo>
                  <a:pt x="87724" y="282058"/>
                </a:lnTo>
                <a:lnTo>
                  <a:pt x="82257" y="280899"/>
                </a:lnTo>
                <a:lnTo>
                  <a:pt x="77818" y="279332"/>
                </a:lnTo>
                <a:lnTo>
                  <a:pt x="70769" y="275474"/>
                </a:lnTo>
                <a:lnTo>
                  <a:pt x="66985" y="274128"/>
                </a:lnTo>
                <a:lnTo>
                  <a:pt x="62874" y="273231"/>
                </a:lnTo>
                <a:lnTo>
                  <a:pt x="58546" y="272632"/>
                </a:lnTo>
                <a:lnTo>
                  <a:pt x="55661" y="271440"/>
                </a:lnTo>
                <a:lnTo>
                  <a:pt x="53738" y="269851"/>
                </a:lnTo>
                <a:lnTo>
                  <a:pt x="46858" y="261598"/>
                </a:lnTo>
                <a:lnTo>
                  <a:pt x="45488" y="258527"/>
                </a:lnTo>
                <a:lnTo>
                  <a:pt x="43965" y="250882"/>
                </a:lnTo>
                <a:lnTo>
                  <a:pt x="42747" y="24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"/>
          <p:cNvSpPr/>
          <p:nvPr/>
        </p:nvSpPr>
        <p:spPr>
          <a:xfrm>
            <a:off x="1821656" y="3028950"/>
            <a:ext cx="485776" cy="35719"/>
          </a:xfrm>
          <a:custGeom>
            <a:avLst/>
            <a:gdLst/>
            <a:ahLst/>
            <a:cxnLst/>
            <a:rect l="0" t="0" r="0" b="0"/>
            <a:pathLst>
              <a:path w="485776" h="35719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2" y="6849"/>
                </a:lnTo>
                <a:lnTo>
                  <a:pt x="5703" y="7741"/>
                </a:lnTo>
                <a:lnTo>
                  <a:pt x="7771" y="9129"/>
                </a:lnTo>
                <a:lnTo>
                  <a:pt x="9943" y="10848"/>
                </a:lnTo>
                <a:lnTo>
                  <a:pt x="13772" y="11995"/>
                </a:lnTo>
                <a:lnTo>
                  <a:pt x="18707" y="12759"/>
                </a:lnTo>
                <a:lnTo>
                  <a:pt x="29745" y="13608"/>
                </a:lnTo>
                <a:lnTo>
                  <a:pt x="39943" y="13985"/>
                </a:lnTo>
                <a:lnTo>
                  <a:pt x="58401" y="14198"/>
                </a:lnTo>
                <a:lnTo>
                  <a:pt x="65128" y="15021"/>
                </a:lnTo>
                <a:lnTo>
                  <a:pt x="71994" y="16364"/>
                </a:lnTo>
                <a:lnTo>
                  <a:pt x="78952" y="18053"/>
                </a:lnTo>
                <a:lnTo>
                  <a:pt x="85972" y="19179"/>
                </a:lnTo>
                <a:lnTo>
                  <a:pt x="93033" y="19929"/>
                </a:lnTo>
                <a:lnTo>
                  <a:pt x="108023" y="20764"/>
                </a:lnTo>
                <a:lnTo>
                  <a:pt x="125268" y="21134"/>
                </a:lnTo>
                <a:lnTo>
                  <a:pt x="373534" y="21431"/>
                </a:lnTo>
                <a:lnTo>
                  <a:pt x="383166" y="22225"/>
                </a:lnTo>
                <a:lnTo>
                  <a:pt x="392763" y="23547"/>
                </a:lnTo>
                <a:lnTo>
                  <a:pt x="402336" y="25223"/>
                </a:lnTo>
                <a:lnTo>
                  <a:pt x="411099" y="26340"/>
                </a:lnTo>
                <a:lnTo>
                  <a:pt x="419322" y="27085"/>
                </a:lnTo>
                <a:lnTo>
                  <a:pt x="427185" y="27582"/>
                </a:lnTo>
                <a:lnTo>
                  <a:pt x="442273" y="28133"/>
                </a:lnTo>
                <a:lnTo>
                  <a:pt x="456122" y="29172"/>
                </a:lnTo>
                <a:lnTo>
                  <a:pt x="462037" y="30560"/>
                </a:lnTo>
                <a:lnTo>
                  <a:pt x="467568" y="32280"/>
                </a:lnTo>
                <a:lnTo>
                  <a:pt x="472050" y="33426"/>
                </a:lnTo>
                <a:lnTo>
                  <a:pt x="475831" y="34190"/>
                </a:lnTo>
                <a:lnTo>
                  <a:pt x="485775" y="3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"/>
          <p:cNvSpPr/>
          <p:nvPr/>
        </p:nvSpPr>
        <p:spPr>
          <a:xfrm>
            <a:off x="1894182" y="3128963"/>
            <a:ext cx="202104" cy="242440"/>
          </a:xfrm>
          <a:custGeom>
            <a:avLst/>
            <a:gdLst/>
            <a:ahLst/>
            <a:cxnLst/>
            <a:rect l="0" t="0" r="0" b="0"/>
            <a:pathLst>
              <a:path w="202104" h="242440">
                <a:moveTo>
                  <a:pt x="156074" y="21430"/>
                </a:moveTo>
                <a:lnTo>
                  <a:pt x="68269" y="21430"/>
                </a:lnTo>
                <a:lnTo>
                  <a:pt x="65788" y="20637"/>
                </a:lnTo>
                <a:lnTo>
                  <a:pt x="60913" y="17638"/>
                </a:lnTo>
                <a:lnTo>
                  <a:pt x="56101" y="15776"/>
                </a:lnTo>
                <a:lnTo>
                  <a:pt x="53707" y="15279"/>
                </a:lnTo>
                <a:lnTo>
                  <a:pt x="48929" y="12611"/>
                </a:lnTo>
                <a:lnTo>
                  <a:pt x="46544" y="10788"/>
                </a:lnTo>
                <a:lnTo>
                  <a:pt x="41777" y="8763"/>
                </a:lnTo>
                <a:lnTo>
                  <a:pt x="39395" y="8223"/>
                </a:lnTo>
                <a:lnTo>
                  <a:pt x="37807" y="7069"/>
                </a:lnTo>
                <a:lnTo>
                  <a:pt x="36748" y="5506"/>
                </a:lnTo>
                <a:lnTo>
                  <a:pt x="34630" y="0"/>
                </a:lnTo>
                <a:lnTo>
                  <a:pt x="34630" y="16791"/>
                </a:lnTo>
                <a:lnTo>
                  <a:pt x="32513" y="23602"/>
                </a:lnTo>
                <a:lnTo>
                  <a:pt x="29720" y="31127"/>
                </a:lnTo>
                <a:lnTo>
                  <a:pt x="28479" y="37117"/>
                </a:lnTo>
                <a:lnTo>
                  <a:pt x="25811" y="44542"/>
                </a:lnTo>
                <a:lnTo>
                  <a:pt x="23988" y="48744"/>
                </a:lnTo>
                <a:lnTo>
                  <a:pt x="21963" y="55530"/>
                </a:lnTo>
                <a:lnTo>
                  <a:pt x="20269" y="61986"/>
                </a:lnTo>
                <a:lnTo>
                  <a:pt x="18706" y="65930"/>
                </a:lnTo>
                <a:lnTo>
                  <a:pt x="16870" y="70147"/>
                </a:lnTo>
                <a:lnTo>
                  <a:pt x="14831" y="76949"/>
                </a:lnTo>
                <a:lnTo>
                  <a:pt x="14287" y="79874"/>
                </a:lnTo>
                <a:lnTo>
                  <a:pt x="13130" y="81824"/>
                </a:lnTo>
                <a:lnTo>
                  <a:pt x="11566" y="83124"/>
                </a:lnTo>
                <a:lnTo>
                  <a:pt x="9729" y="83991"/>
                </a:lnTo>
                <a:lnTo>
                  <a:pt x="8504" y="85362"/>
                </a:lnTo>
                <a:lnTo>
                  <a:pt x="7688" y="87070"/>
                </a:lnTo>
                <a:lnTo>
                  <a:pt x="7143" y="89003"/>
                </a:lnTo>
                <a:lnTo>
                  <a:pt x="5987" y="90291"/>
                </a:lnTo>
                <a:lnTo>
                  <a:pt x="4422" y="91150"/>
                </a:lnTo>
                <a:lnTo>
                  <a:pt x="2585" y="91722"/>
                </a:lnTo>
                <a:lnTo>
                  <a:pt x="1361" y="92898"/>
                </a:lnTo>
                <a:lnTo>
                  <a:pt x="544" y="94476"/>
                </a:lnTo>
                <a:lnTo>
                  <a:pt x="0" y="96321"/>
                </a:lnTo>
                <a:lnTo>
                  <a:pt x="431" y="97551"/>
                </a:lnTo>
                <a:lnTo>
                  <a:pt x="1512" y="98371"/>
                </a:lnTo>
                <a:lnTo>
                  <a:pt x="5157" y="99687"/>
                </a:lnTo>
                <a:lnTo>
                  <a:pt x="10787" y="99948"/>
                </a:lnTo>
                <a:lnTo>
                  <a:pt x="12127" y="99983"/>
                </a:lnTo>
                <a:lnTo>
                  <a:pt x="16674" y="96211"/>
                </a:lnTo>
                <a:lnTo>
                  <a:pt x="18690" y="95096"/>
                </a:lnTo>
                <a:lnTo>
                  <a:pt x="23048" y="93858"/>
                </a:lnTo>
                <a:lnTo>
                  <a:pt x="26115" y="93528"/>
                </a:lnTo>
                <a:lnTo>
                  <a:pt x="29747" y="93308"/>
                </a:lnTo>
                <a:lnTo>
                  <a:pt x="33756" y="93161"/>
                </a:lnTo>
                <a:lnTo>
                  <a:pt x="38016" y="92270"/>
                </a:lnTo>
                <a:lnTo>
                  <a:pt x="42444" y="90882"/>
                </a:lnTo>
                <a:lnTo>
                  <a:pt x="46983" y="89162"/>
                </a:lnTo>
                <a:lnTo>
                  <a:pt x="51596" y="88016"/>
                </a:lnTo>
                <a:lnTo>
                  <a:pt x="56260" y="87252"/>
                </a:lnTo>
                <a:lnTo>
                  <a:pt x="60956" y="86743"/>
                </a:lnTo>
                <a:lnTo>
                  <a:pt x="66468" y="85609"/>
                </a:lnTo>
                <a:lnTo>
                  <a:pt x="72524" y="84060"/>
                </a:lnTo>
                <a:lnTo>
                  <a:pt x="78943" y="82234"/>
                </a:lnTo>
                <a:lnTo>
                  <a:pt x="84809" y="81016"/>
                </a:lnTo>
                <a:lnTo>
                  <a:pt x="90308" y="80204"/>
                </a:lnTo>
                <a:lnTo>
                  <a:pt x="95561" y="79663"/>
                </a:lnTo>
                <a:lnTo>
                  <a:pt x="100651" y="79302"/>
                </a:lnTo>
                <a:lnTo>
                  <a:pt x="105631" y="79061"/>
                </a:lnTo>
                <a:lnTo>
                  <a:pt x="116192" y="78794"/>
                </a:lnTo>
                <a:lnTo>
                  <a:pt x="128824" y="78675"/>
                </a:lnTo>
                <a:lnTo>
                  <a:pt x="134732" y="79438"/>
                </a:lnTo>
                <a:lnTo>
                  <a:pt x="140258" y="80739"/>
                </a:lnTo>
                <a:lnTo>
                  <a:pt x="145530" y="82401"/>
                </a:lnTo>
                <a:lnTo>
                  <a:pt x="150632" y="84302"/>
                </a:lnTo>
                <a:lnTo>
                  <a:pt x="155621" y="86364"/>
                </a:lnTo>
                <a:lnTo>
                  <a:pt x="160535" y="88532"/>
                </a:lnTo>
                <a:lnTo>
                  <a:pt x="164604" y="91565"/>
                </a:lnTo>
                <a:lnTo>
                  <a:pt x="168111" y="95174"/>
                </a:lnTo>
                <a:lnTo>
                  <a:pt x="174123" y="102624"/>
                </a:lnTo>
                <a:lnTo>
                  <a:pt x="179442" y="108581"/>
                </a:lnTo>
                <a:lnTo>
                  <a:pt x="184451" y="115991"/>
                </a:lnTo>
                <a:lnTo>
                  <a:pt x="186898" y="120190"/>
                </a:lnTo>
                <a:lnTo>
                  <a:pt x="189323" y="124576"/>
                </a:lnTo>
                <a:lnTo>
                  <a:pt x="194135" y="133683"/>
                </a:lnTo>
                <a:lnTo>
                  <a:pt x="201306" y="147735"/>
                </a:lnTo>
                <a:lnTo>
                  <a:pt x="202103" y="153259"/>
                </a:lnTo>
                <a:lnTo>
                  <a:pt x="201842" y="159322"/>
                </a:lnTo>
                <a:lnTo>
                  <a:pt x="200873" y="165746"/>
                </a:lnTo>
                <a:lnTo>
                  <a:pt x="199434" y="171616"/>
                </a:lnTo>
                <a:lnTo>
                  <a:pt x="197681" y="177116"/>
                </a:lnTo>
                <a:lnTo>
                  <a:pt x="195718" y="182371"/>
                </a:lnTo>
                <a:lnTo>
                  <a:pt x="192822" y="187462"/>
                </a:lnTo>
                <a:lnTo>
                  <a:pt x="189304" y="192443"/>
                </a:lnTo>
                <a:lnTo>
                  <a:pt x="185371" y="197351"/>
                </a:lnTo>
                <a:lnTo>
                  <a:pt x="180368" y="201417"/>
                </a:lnTo>
                <a:lnTo>
                  <a:pt x="174651" y="204922"/>
                </a:lnTo>
                <a:lnTo>
                  <a:pt x="168458" y="208051"/>
                </a:lnTo>
                <a:lnTo>
                  <a:pt x="162743" y="211726"/>
                </a:lnTo>
                <a:lnTo>
                  <a:pt x="157345" y="215763"/>
                </a:lnTo>
                <a:lnTo>
                  <a:pt x="152159" y="220041"/>
                </a:lnTo>
                <a:lnTo>
                  <a:pt x="146320" y="223688"/>
                </a:lnTo>
                <a:lnTo>
                  <a:pt x="140046" y="226912"/>
                </a:lnTo>
                <a:lnTo>
                  <a:pt x="133482" y="229856"/>
                </a:lnTo>
                <a:lnTo>
                  <a:pt x="126726" y="232612"/>
                </a:lnTo>
                <a:lnTo>
                  <a:pt x="119839" y="235243"/>
                </a:lnTo>
                <a:lnTo>
                  <a:pt x="112868" y="237791"/>
                </a:lnTo>
                <a:lnTo>
                  <a:pt x="105838" y="239489"/>
                </a:lnTo>
                <a:lnTo>
                  <a:pt x="98771" y="240622"/>
                </a:lnTo>
                <a:lnTo>
                  <a:pt x="91678" y="241377"/>
                </a:lnTo>
                <a:lnTo>
                  <a:pt x="85362" y="241880"/>
                </a:lnTo>
                <a:lnTo>
                  <a:pt x="79564" y="242216"/>
                </a:lnTo>
                <a:lnTo>
                  <a:pt x="74111" y="242439"/>
                </a:lnTo>
                <a:lnTo>
                  <a:pt x="68094" y="241795"/>
                </a:lnTo>
                <a:lnTo>
                  <a:pt x="61702" y="240571"/>
                </a:lnTo>
                <a:lnTo>
                  <a:pt x="55060" y="238962"/>
                </a:lnTo>
                <a:lnTo>
                  <a:pt x="49837" y="237889"/>
                </a:lnTo>
                <a:lnTo>
                  <a:pt x="45562" y="237173"/>
                </a:lnTo>
                <a:lnTo>
                  <a:pt x="34630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"/>
          <p:cNvSpPr/>
          <p:nvPr/>
        </p:nvSpPr>
        <p:spPr>
          <a:xfrm>
            <a:off x="1221883" y="3629025"/>
            <a:ext cx="221155" cy="221457"/>
          </a:xfrm>
          <a:custGeom>
            <a:avLst/>
            <a:gdLst/>
            <a:ahLst/>
            <a:cxnLst/>
            <a:rect l="0" t="0" r="0" b="0"/>
            <a:pathLst>
              <a:path w="221155" h="221457">
                <a:moveTo>
                  <a:pt x="13985" y="0"/>
                </a:moveTo>
                <a:lnTo>
                  <a:pt x="0" y="0"/>
                </a:lnTo>
                <a:lnTo>
                  <a:pt x="5461" y="5703"/>
                </a:lnTo>
                <a:lnTo>
                  <a:pt x="34458" y="34759"/>
                </a:lnTo>
                <a:lnTo>
                  <a:pt x="38746" y="38254"/>
                </a:lnTo>
                <a:lnTo>
                  <a:pt x="43193" y="41377"/>
                </a:lnTo>
                <a:lnTo>
                  <a:pt x="47744" y="44253"/>
                </a:lnTo>
                <a:lnTo>
                  <a:pt x="51573" y="47759"/>
                </a:lnTo>
                <a:lnTo>
                  <a:pt x="54919" y="51683"/>
                </a:lnTo>
                <a:lnTo>
                  <a:pt x="57943" y="55886"/>
                </a:lnTo>
                <a:lnTo>
                  <a:pt x="61546" y="60276"/>
                </a:lnTo>
                <a:lnTo>
                  <a:pt x="65537" y="64790"/>
                </a:lnTo>
                <a:lnTo>
                  <a:pt x="74203" y="74039"/>
                </a:lnTo>
                <a:lnTo>
                  <a:pt x="97419" y="97660"/>
                </a:lnTo>
                <a:lnTo>
                  <a:pt x="125912" y="126208"/>
                </a:lnTo>
                <a:lnTo>
                  <a:pt x="130672" y="131764"/>
                </a:lnTo>
                <a:lnTo>
                  <a:pt x="135433" y="137848"/>
                </a:lnTo>
                <a:lnTo>
                  <a:pt x="140194" y="144286"/>
                </a:lnTo>
                <a:lnTo>
                  <a:pt x="144956" y="150166"/>
                </a:lnTo>
                <a:lnTo>
                  <a:pt x="149718" y="155673"/>
                </a:lnTo>
                <a:lnTo>
                  <a:pt x="154480" y="160932"/>
                </a:lnTo>
                <a:lnTo>
                  <a:pt x="158448" y="166025"/>
                </a:lnTo>
                <a:lnTo>
                  <a:pt x="161888" y="171008"/>
                </a:lnTo>
                <a:lnTo>
                  <a:pt x="164974" y="175918"/>
                </a:lnTo>
                <a:lnTo>
                  <a:pt x="168620" y="179985"/>
                </a:lnTo>
                <a:lnTo>
                  <a:pt x="172637" y="183490"/>
                </a:lnTo>
                <a:lnTo>
                  <a:pt x="176903" y="186620"/>
                </a:lnTo>
                <a:lnTo>
                  <a:pt x="183760" y="192215"/>
                </a:lnTo>
                <a:lnTo>
                  <a:pt x="189453" y="197347"/>
                </a:lnTo>
                <a:lnTo>
                  <a:pt x="194629" y="202274"/>
                </a:lnTo>
                <a:lnTo>
                  <a:pt x="209219" y="216682"/>
                </a:lnTo>
                <a:lnTo>
                  <a:pt x="211610" y="218273"/>
                </a:lnTo>
                <a:lnTo>
                  <a:pt x="213997" y="219334"/>
                </a:lnTo>
                <a:lnTo>
                  <a:pt x="221154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5"/>
          <p:cNvSpPr/>
          <p:nvPr/>
        </p:nvSpPr>
        <p:spPr>
          <a:xfrm>
            <a:off x="1243012" y="3607887"/>
            <a:ext cx="200026" cy="242595"/>
          </a:xfrm>
          <a:custGeom>
            <a:avLst/>
            <a:gdLst/>
            <a:ahLst/>
            <a:cxnLst/>
            <a:rect l="0" t="0" r="0" b="0"/>
            <a:pathLst>
              <a:path w="200026" h="242595">
                <a:moveTo>
                  <a:pt x="200025" y="6850"/>
                </a:moveTo>
                <a:lnTo>
                  <a:pt x="193874" y="6850"/>
                </a:lnTo>
                <a:lnTo>
                  <a:pt x="193543" y="6056"/>
                </a:lnTo>
                <a:lnTo>
                  <a:pt x="193175" y="3058"/>
                </a:lnTo>
                <a:lnTo>
                  <a:pt x="192284" y="1940"/>
                </a:lnTo>
                <a:lnTo>
                  <a:pt x="190895" y="1196"/>
                </a:lnTo>
                <a:lnTo>
                  <a:pt x="186756" y="0"/>
                </a:lnTo>
                <a:lnTo>
                  <a:pt x="186417" y="696"/>
                </a:lnTo>
                <a:lnTo>
                  <a:pt x="185827" y="5883"/>
                </a:lnTo>
                <a:lnTo>
                  <a:pt x="181544" y="10653"/>
                </a:lnTo>
                <a:lnTo>
                  <a:pt x="178179" y="14148"/>
                </a:lnTo>
                <a:lnTo>
                  <a:pt x="175142" y="18066"/>
                </a:lnTo>
                <a:lnTo>
                  <a:pt x="172324" y="22265"/>
                </a:lnTo>
                <a:lnTo>
                  <a:pt x="169652" y="26652"/>
                </a:lnTo>
                <a:lnTo>
                  <a:pt x="166282" y="31163"/>
                </a:lnTo>
                <a:lnTo>
                  <a:pt x="162449" y="35759"/>
                </a:lnTo>
                <a:lnTo>
                  <a:pt x="158305" y="40410"/>
                </a:lnTo>
                <a:lnTo>
                  <a:pt x="153956" y="45892"/>
                </a:lnTo>
                <a:lnTo>
                  <a:pt x="149468" y="51928"/>
                </a:lnTo>
                <a:lnTo>
                  <a:pt x="144889" y="58334"/>
                </a:lnTo>
                <a:lnTo>
                  <a:pt x="140249" y="65779"/>
                </a:lnTo>
                <a:lnTo>
                  <a:pt x="135568" y="73917"/>
                </a:lnTo>
                <a:lnTo>
                  <a:pt x="130860" y="82517"/>
                </a:lnTo>
                <a:lnTo>
                  <a:pt x="125340" y="90632"/>
                </a:lnTo>
                <a:lnTo>
                  <a:pt x="119279" y="98424"/>
                </a:lnTo>
                <a:lnTo>
                  <a:pt x="112857" y="105999"/>
                </a:lnTo>
                <a:lnTo>
                  <a:pt x="106988" y="113431"/>
                </a:lnTo>
                <a:lnTo>
                  <a:pt x="101488" y="120766"/>
                </a:lnTo>
                <a:lnTo>
                  <a:pt x="96233" y="128038"/>
                </a:lnTo>
                <a:lnTo>
                  <a:pt x="90349" y="135267"/>
                </a:lnTo>
                <a:lnTo>
                  <a:pt x="84045" y="142467"/>
                </a:lnTo>
                <a:lnTo>
                  <a:pt x="77462" y="149649"/>
                </a:lnTo>
                <a:lnTo>
                  <a:pt x="72279" y="156025"/>
                </a:lnTo>
                <a:lnTo>
                  <a:pt x="68029" y="161862"/>
                </a:lnTo>
                <a:lnTo>
                  <a:pt x="51714" y="186431"/>
                </a:lnTo>
                <a:lnTo>
                  <a:pt x="47176" y="192451"/>
                </a:lnTo>
                <a:lnTo>
                  <a:pt x="42563" y="198053"/>
                </a:lnTo>
                <a:lnTo>
                  <a:pt x="33998" y="207716"/>
                </a:lnTo>
                <a:lnTo>
                  <a:pt x="27546" y="214657"/>
                </a:lnTo>
                <a:lnTo>
                  <a:pt x="19451" y="223028"/>
                </a:lnTo>
                <a:lnTo>
                  <a:pt x="12025" y="230535"/>
                </a:lnTo>
                <a:lnTo>
                  <a:pt x="10398" y="232967"/>
                </a:lnTo>
                <a:lnTo>
                  <a:pt x="8590" y="237786"/>
                </a:lnTo>
                <a:lnTo>
                  <a:pt x="7314" y="239389"/>
                </a:lnTo>
                <a:lnTo>
                  <a:pt x="5670" y="240457"/>
                </a:lnTo>
                <a:lnTo>
                  <a:pt x="0" y="242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"/>
          <p:cNvSpPr/>
          <p:nvPr/>
        </p:nvSpPr>
        <p:spPr>
          <a:xfrm>
            <a:off x="642963" y="3700503"/>
            <a:ext cx="214260" cy="564276"/>
          </a:xfrm>
          <a:custGeom>
            <a:avLst/>
            <a:gdLst/>
            <a:ahLst/>
            <a:cxnLst/>
            <a:rect l="0" t="0" r="0" b="0"/>
            <a:pathLst>
              <a:path w="214260" h="564276">
                <a:moveTo>
                  <a:pt x="7118" y="28534"/>
                </a:moveTo>
                <a:lnTo>
                  <a:pt x="268" y="28534"/>
                </a:lnTo>
                <a:lnTo>
                  <a:pt x="0" y="38477"/>
                </a:lnTo>
                <a:lnTo>
                  <a:pt x="785" y="40719"/>
                </a:lnTo>
                <a:lnTo>
                  <a:pt x="3774" y="45326"/>
                </a:lnTo>
                <a:lnTo>
                  <a:pt x="5632" y="52137"/>
                </a:lnTo>
                <a:lnTo>
                  <a:pt x="6824" y="69444"/>
                </a:lnTo>
                <a:lnTo>
                  <a:pt x="9104" y="80848"/>
                </a:lnTo>
                <a:lnTo>
                  <a:pt x="12763" y="93059"/>
                </a:lnTo>
                <a:lnTo>
                  <a:pt x="18492" y="109653"/>
                </a:lnTo>
                <a:lnTo>
                  <a:pt x="20110" y="122531"/>
                </a:lnTo>
                <a:lnTo>
                  <a:pt x="22946" y="136192"/>
                </a:lnTo>
                <a:lnTo>
                  <a:pt x="26853" y="150201"/>
                </a:lnTo>
                <a:lnTo>
                  <a:pt x="31235" y="164364"/>
                </a:lnTo>
                <a:lnTo>
                  <a:pt x="35828" y="176480"/>
                </a:lnTo>
                <a:lnTo>
                  <a:pt x="40515" y="187157"/>
                </a:lnTo>
                <a:lnTo>
                  <a:pt x="45244" y="197193"/>
                </a:lnTo>
                <a:lnTo>
                  <a:pt x="52369" y="211769"/>
                </a:lnTo>
                <a:lnTo>
                  <a:pt x="54748" y="214984"/>
                </a:lnTo>
                <a:lnTo>
                  <a:pt x="57128" y="217128"/>
                </a:lnTo>
                <a:lnTo>
                  <a:pt x="61888" y="220303"/>
                </a:lnTo>
                <a:lnTo>
                  <a:pt x="66650" y="224361"/>
                </a:lnTo>
                <a:lnTo>
                  <a:pt x="69824" y="225760"/>
                </a:lnTo>
                <a:lnTo>
                  <a:pt x="73528" y="226693"/>
                </a:lnTo>
                <a:lnTo>
                  <a:pt x="77585" y="227315"/>
                </a:lnTo>
                <a:lnTo>
                  <a:pt x="84210" y="228006"/>
                </a:lnTo>
                <a:lnTo>
                  <a:pt x="87087" y="228190"/>
                </a:lnTo>
                <a:lnTo>
                  <a:pt x="90593" y="227520"/>
                </a:lnTo>
                <a:lnTo>
                  <a:pt x="94518" y="226279"/>
                </a:lnTo>
                <a:lnTo>
                  <a:pt x="98722" y="224658"/>
                </a:lnTo>
                <a:lnTo>
                  <a:pt x="103112" y="223577"/>
                </a:lnTo>
                <a:lnTo>
                  <a:pt x="107627" y="222856"/>
                </a:lnTo>
                <a:lnTo>
                  <a:pt x="112224" y="222376"/>
                </a:lnTo>
                <a:lnTo>
                  <a:pt x="116082" y="220468"/>
                </a:lnTo>
                <a:lnTo>
                  <a:pt x="119448" y="217609"/>
                </a:lnTo>
                <a:lnTo>
                  <a:pt x="126099" y="210992"/>
                </a:lnTo>
                <a:lnTo>
                  <a:pt x="130095" y="208117"/>
                </a:lnTo>
                <a:lnTo>
                  <a:pt x="134346" y="205405"/>
                </a:lnTo>
                <a:lnTo>
                  <a:pt x="137974" y="202011"/>
                </a:lnTo>
                <a:lnTo>
                  <a:pt x="144122" y="194006"/>
                </a:lnTo>
                <a:lnTo>
                  <a:pt x="149500" y="185156"/>
                </a:lnTo>
                <a:lnTo>
                  <a:pt x="152046" y="180574"/>
                </a:lnTo>
                <a:lnTo>
                  <a:pt x="154874" y="169132"/>
                </a:lnTo>
                <a:lnTo>
                  <a:pt x="155628" y="162748"/>
                </a:lnTo>
                <a:lnTo>
                  <a:pt x="160699" y="149303"/>
                </a:lnTo>
                <a:lnTo>
                  <a:pt x="164274" y="142384"/>
                </a:lnTo>
                <a:lnTo>
                  <a:pt x="170363" y="128347"/>
                </a:lnTo>
                <a:lnTo>
                  <a:pt x="175715" y="114171"/>
                </a:lnTo>
                <a:lnTo>
                  <a:pt x="183191" y="92801"/>
                </a:lnTo>
                <a:lnTo>
                  <a:pt x="195218" y="57106"/>
                </a:lnTo>
                <a:lnTo>
                  <a:pt x="199991" y="44936"/>
                </a:lnTo>
                <a:lnTo>
                  <a:pt x="203964" y="34237"/>
                </a:lnTo>
                <a:lnTo>
                  <a:pt x="206201" y="20081"/>
                </a:lnTo>
                <a:lnTo>
                  <a:pt x="207060" y="3437"/>
                </a:lnTo>
                <a:lnTo>
                  <a:pt x="207132" y="417"/>
                </a:lnTo>
                <a:lnTo>
                  <a:pt x="205021" y="162"/>
                </a:lnTo>
                <a:lnTo>
                  <a:pt x="200991" y="0"/>
                </a:lnTo>
                <a:lnTo>
                  <a:pt x="200660" y="779"/>
                </a:lnTo>
                <a:lnTo>
                  <a:pt x="200130" y="9852"/>
                </a:lnTo>
                <a:lnTo>
                  <a:pt x="200025" y="26696"/>
                </a:lnTo>
                <a:lnTo>
                  <a:pt x="202127" y="38036"/>
                </a:lnTo>
                <a:lnTo>
                  <a:pt x="204914" y="51013"/>
                </a:lnTo>
                <a:lnTo>
                  <a:pt x="206152" y="64719"/>
                </a:lnTo>
                <a:lnTo>
                  <a:pt x="204586" y="78747"/>
                </a:lnTo>
                <a:lnTo>
                  <a:pt x="203057" y="85822"/>
                </a:lnTo>
                <a:lnTo>
                  <a:pt x="203475" y="102149"/>
                </a:lnTo>
                <a:lnTo>
                  <a:pt x="204697" y="110949"/>
                </a:lnTo>
                <a:lnTo>
                  <a:pt x="205512" y="119990"/>
                </a:lnTo>
                <a:lnTo>
                  <a:pt x="206056" y="129192"/>
                </a:lnTo>
                <a:lnTo>
                  <a:pt x="206418" y="138502"/>
                </a:lnTo>
                <a:lnTo>
                  <a:pt x="207453" y="147884"/>
                </a:lnTo>
                <a:lnTo>
                  <a:pt x="208937" y="157313"/>
                </a:lnTo>
                <a:lnTo>
                  <a:pt x="210720" y="166774"/>
                </a:lnTo>
                <a:lnTo>
                  <a:pt x="211909" y="176257"/>
                </a:lnTo>
                <a:lnTo>
                  <a:pt x="212702" y="185753"/>
                </a:lnTo>
                <a:lnTo>
                  <a:pt x="213230" y="195259"/>
                </a:lnTo>
                <a:lnTo>
                  <a:pt x="213817" y="214289"/>
                </a:lnTo>
                <a:lnTo>
                  <a:pt x="214225" y="266809"/>
                </a:lnTo>
                <a:lnTo>
                  <a:pt x="214259" y="287098"/>
                </a:lnTo>
                <a:lnTo>
                  <a:pt x="213474" y="297748"/>
                </a:lnTo>
                <a:lnTo>
                  <a:pt x="212158" y="308816"/>
                </a:lnTo>
                <a:lnTo>
                  <a:pt x="210486" y="320164"/>
                </a:lnTo>
                <a:lnTo>
                  <a:pt x="206512" y="343355"/>
                </a:lnTo>
                <a:lnTo>
                  <a:pt x="204341" y="355096"/>
                </a:lnTo>
                <a:lnTo>
                  <a:pt x="201306" y="366892"/>
                </a:lnTo>
                <a:lnTo>
                  <a:pt x="197695" y="378725"/>
                </a:lnTo>
                <a:lnTo>
                  <a:pt x="193701" y="390582"/>
                </a:lnTo>
                <a:lnTo>
                  <a:pt x="190244" y="401662"/>
                </a:lnTo>
                <a:lnTo>
                  <a:pt x="184286" y="422439"/>
                </a:lnTo>
                <a:lnTo>
                  <a:pt x="180793" y="433219"/>
                </a:lnTo>
                <a:lnTo>
                  <a:pt x="176876" y="444374"/>
                </a:lnTo>
                <a:lnTo>
                  <a:pt x="172677" y="455779"/>
                </a:lnTo>
                <a:lnTo>
                  <a:pt x="168291" y="465764"/>
                </a:lnTo>
                <a:lnTo>
                  <a:pt x="163779" y="474802"/>
                </a:lnTo>
                <a:lnTo>
                  <a:pt x="159184" y="483209"/>
                </a:lnTo>
                <a:lnTo>
                  <a:pt x="154532" y="491194"/>
                </a:lnTo>
                <a:lnTo>
                  <a:pt x="145131" y="506417"/>
                </a:lnTo>
                <a:lnTo>
                  <a:pt x="140402" y="513017"/>
                </a:lnTo>
                <a:lnTo>
                  <a:pt x="135661" y="519004"/>
                </a:lnTo>
                <a:lnTo>
                  <a:pt x="130913" y="524582"/>
                </a:lnTo>
                <a:lnTo>
                  <a:pt x="126161" y="529889"/>
                </a:lnTo>
                <a:lnTo>
                  <a:pt x="116647" y="540019"/>
                </a:lnTo>
                <a:lnTo>
                  <a:pt x="111093" y="544149"/>
                </a:lnTo>
                <a:lnTo>
                  <a:pt x="105010" y="547696"/>
                </a:lnTo>
                <a:lnTo>
                  <a:pt x="81929" y="559092"/>
                </a:lnTo>
                <a:lnTo>
                  <a:pt x="76836" y="560833"/>
                </a:lnTo>
                <a:lnTo>
                  <a:pt x="71853" y="561994"/>
                </a:lnTo>
                <a:lnTo>
                  <a:pt x="66943" y="562768"/>
                </a:lnTo>
                <a:lnTo>
                  <a:pt x="62083" y="563284"/>
                </a:lnTo>
                <a:lnTo>
                  <a:pt x="57255" y="563628"/>
                </a:lnTo>
                <a:lnTo>
                  <a:pt x="48451" y="564009"/>
                </a:lnTo>
                <a:lnTo>
                  <a:pt x="39032" y="564225"/>
                </a:lnTo>
                <a:lnTo>
                  <a:pt x="33737" y="564275"/>
                </a:lnTo>
                <a:lnTo>
                  <a:pt x="31214" y="562701"/>
                </a:lnTo>
                <a:lnTo>
                  <a:pt x="26294" y="556718"/>
                </a:lnTo>
                <a:lnTo>
                  <a:pt x="23578" y="550885"/>
                </a:lnTo>
                <a:lnTo>
                  <a:pt x="22854" y="548218"/>
                </a:lnTo>
                <a:lnTo>
                  <a:pt x="19932" y="543138"/>
                </a:lnTo>
                <a:lnTo>
                  <a:pt x="14262" y="53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7"/>
          <p:cNvSpPr/>
          <p:nvPr/>
        </p:nvSpPr>
        <p:spPr>
          <a:xfrm>
            <a:off x="1007268" y="3729037"/>
            <a:ext cx="135733" cy="7145"/>
          </a:xfrm>
          <a:custGeom>
            <a:avLst/>
            <a:gdLst/>
            <a:ahLst/>
            <a:cxnLst/>
            <a:rect l="0" t="0" r="0" b="0"/>
            <a:pathLst>
              <a:path w="135733" h="7145">
                <a:moveTo>
                  <a:pt x="0" y="7144"/>
                </a:moveTo>
                <a:lnTo>
                  <a:pt x="3793" y="3352"/>
                </a:lnTo>
                <a:lnTo>
                  <a:pt x="6497" y="2234"/>
                </a:lnTo>
                <a:lnTo>
                  <a:pt x="9888" y="1489"/>
                </a:lnTo>
                <a:lnTo>
                  <a:pt x="13736" y="993"/>
                </a:lnTo>
                <a:lnTo>
                  <a:pt x="17095" y="662"/>
                </a:lnTo>
                <a:lnTo>
                  <a:pt x="20128" y="441"/>
                </a:lnTo>
                <a:lnTo>
                  <a:pt x="22944" y="294"/>
                </a:lnTo>
                <a:lnTo>
                  <a:pt x="32422" y="131"/>
                </a:lnTo>
                <a:lnTo>
                  <a:pt x="13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"/>
          <p:cNvSpPr/>
          <p:nvPr/>
        </p:nvSpPr>
        <p:spPr>
          <a:xfrm>
            <a:off x="992981" y="3793331"/>
            <a:ext cx="92870" cy="14287"/>
          </a:xfrm>
          <a:custGeom>
            <a:avLst/>
            <a:gdLst/>
            <a:ahLst/>
            <a:cxnLst/>
            <a:rect l="0" t="0" r="0" b="0"/>
            <a:pathLst>
              <a:path w="92870" h="14287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6" y="6702"/>
                </a:lnTo>
                <a:lnTo>
                  <a:pt x="3792" y="6849"/>
                </a:lnTo>
                <a:lnTo>
                  <a:pt x="4909" y="7741"/>
                </a:lnTo>
                <a:lnTo>
                  <a:pt x="5654" y="9129"/>
                </a:lnTo>
                <a:lnTo>
                  <a:pt x="6150" y="10849"/>
                </a:lnTo>
                <a:lnTo>
                  <a:pt x="7275" y="11995"/>
                </a:lnTo>
                <a:lnTo>
                  <a:pt x="8819" y="12759"/>
                </a:lnTo>
                <a:lnTo>
                  <a:pt x="10642" y="13268"/>
                </a:lnTo>
                <a:lnTo>
                  <a:pt x="13444" y="13608"/>
                </a:lnTo>
                <a:lnTo>
                  <a:pt x="16900" y="13835"/>
                </a:lnTo>
                <a:lnTo>
                  <a:pt x="24180" y="14086"/>
                </a:lnTo>
                <a:lnTo>
                  <a:pt x="33534" y="14228"/>
                </a:lnTo>
                <a:lnTo>
                  <a:pt x="79581" y="14286"/>
                </a:lnTo>
                <a:lnTo>
                  <a:pt x="82423" y="13493"/>
                </a:lnTo>
                <a:lnTo>
                  <a:pt x="85111" y="12170"/>
                </a:lnTo>
                <a:lnTo>
                  <a:pt x="928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9"/>
          <p:cNvSpPr/>
          <p:nvPr/>
        </p:nvSpPr>
        <p:spPr>
          <a:xfrm>
            <a:off x="6600825" y="836604"/>
            <a:ext cx="2257426" cy="1742290"/>
          </a:xfrm>
          <a:custGeom>
            <a:avLst/>
            <a:gdLst/>
            <a:ahLst/>
            <a:cxnLst/>
            <a:rect l="0" t="0" r="0" b="0"/>
            <a:pathLst>
              <a:path w="2257426" h="1742290">
                <a:moveTo>
                  <a:pt x="0" y="1742289"/>
                </a:moveTo>
                <a:lnTo>
                  <a:pt x="7118" y="1742289"/>
                </a:lnTo>
                <a:lnTo>
                  <a:pt x="7135" y="1738497"/>
                </a:lnTo>
                <a:lnTo>
                  <a:pt x="7932" y="1737380"/>
                </a:lnTo>
                <a:lnTo>
                  <a:pt x="9256" y="1736635"/>
                </a:lnTo>
                <a:lnTo>
                  <a:pt x="13293" y="1735440"/>
                </a:lnTo>
                <a:lnTo>
                  <a:pt x="26920" y="1723294"/>
                </a:lnTo>
                <a:lnTo>
                  <a:pt x="34404" y="1721179"/>
                </a:lnTo>
                <a:lnTo>
                  <a:pt x="42917" y="1713601"/>
                </a:lnTo>
                <a:lnTo>
                  <a:pt x="46325" y="1710224"/>
                </a:lnTo>
                <a:lnTo>
                  <a:pt x="48346" y="1709007"/>
                </a:lnTo>
                <a:lnTo>
                  <a:pt x="52708" y="1707653"/>
                </a:lnTo>
                <a:lnTo>
                  <a:pt x="54188" y="1706499"/>
                </a:lnTo>
                <a:lnTo>
                  <a:pt x="55176" y="1704935"/>
                </a:lnTo>
                <a:lnTo>
                  <a:pt x="55833" y="1703099"/>
                </a:lnTo>
                <a:lnTo>
                  <a:pt x="57066" y="1701875"/>
                </a:lnTo>
                <a:lnTo>
                  <a:pt x="58681" y="1701059"/>
                </a:lnTo>
                <a:lnTo>
                  <a:pt x="63185" y="1699749"/>
                </a:lnTo>
                <a:lnTo>
                  <a:pt x="67757" y="1699522"/>
                </a:lnTo>
                <a:lnTo>
                  <a:pt x="68984" y="1698697"/>
                </a:lnTo>
                <a:lnTo>
                  <a:pt x="69801" y="1697353"/>
                </a:lnTo>
                <a:lnTo>
                  <a:pt x="70346" y="1695663"/>
                </a:lnTo>
                <a:lnTo>
                  <a:pt x="71504" y="1694536"/>
                </a:lnTo>
                <a:lnTo>
                  <a:pt x="73069" y="1693785"/>
                </a:lnTo>
                <a:lnTo>
                  <a:pt x="78258" y="1692371"/>
                </a:lnTo>
                <a:lnTo>
                  <a:pt x="85422" y="1692285"/>
                </a:lnTo>
                <a:lnTo>
                  <a:pt x="85698" y="1686133"/>
                </a:lnTo>
                <a:lnTo>
                  <a:pt x="86500" y="1685801"/>
                </a:lnTo>
                <a:lnTo>
                  <a:pt x="89509" y="1685434"/>
                </a:lnTo>
                <a:lnTo>
                  <a:pt x="90629" y="1684542"/>
                </a:lnTo>
                <a:lnTo>
                  <a:pt x="91375" y="1683153"/>
                </a:lnTo>
                <a:lnTo>
                  <a:pt x="91873" y="1681434"/>
                </a:lnTo>
                <a:lnTo>
                  <a:pt x="92998" y="1680288"/>
                </a:lnTo>
                <a:lnTo>
                  <a:pt x="94543" y="1679524"/>
                </a:lnTo>
                <a:lnTo>
                  <a:pt x="98931" y="1678297"/>
                </a:lnTo>
                <a:lnTo>
                  <a:pt x="106068" y="1671871"/>
                </a:lnTo>
                <a:lnTo>
                  <a:pt x="108789" y="1671305"/>
                </a:lnTo>
                <a:lnTo>
                  <a:pt x="110626" y="1671154"/>
                </a:lnTo>
                <a:lnTo>
                  <a:pt x="112645" y="1670259"/>
                </a:lnTo>
                <a:lnTo>
                  <a:pt x="117003" y="1667149"/>
                </a:lnTo>
                <a:lnTo>
                  <a:pt x="118483" y="1665208"/>
                </a:lnTo>
                <a:lnTo>
                  <a:pt x="119470" y="1663121"/>
                </a:lnTo>
                <a:lnTo>
                  <a:pt x="120128" y="1660935"/>
                </a:lnTo>
                <a:lnTo>
                  <a:pt x="121360" y="1659478"/>
                </a:lnTo>
                <a:lnTo>
                  <a:pt x="122976" y="1658507"/>
                </a:lnTo>
                <a:lnTo>
                  <a:pt x="124845" y="1657860"/>
                </a:lnTo>
                <a:lnTo>
                  <a:pt x="129041" y="1655023"/>
                </a:lnTo>
                <a:lnTo>
                  <a:pt x="139132" y="1645956"/>
                </a:lnTo>
                <a:lnTo>
                  <a:pt x="141173" y="1644730"/>
                </a:lnTo>
                <a:lnTo>
                  <a:pt x="145558" y="1643367"/>
                </a:lnTo>
                <a:lnTo>
                  <a:pt x="147045" y="1642210"/>
                </a:lnTo>
                <a:lnTo>
                  <a:pt x="148036" y="1640645"/>
                </a:lnTo>
                <a:lnTo>
                  <a:pt x="148697" y="1638808"/>
                </a:lnTo>
                <a:lnTo>
                  <a:pt x="149931" y="1637582"/>
                </a:lnTo>
                <a:lnTo>
                  <a:pt x="151548" y="1636766"/>
                </a:lnTo>
                <a:lnTo>
                  <a:pt x="153420" y="1636222"/>
                </a:lnTo>
                <a:lnTo>
                  <a:pt x="157615" y="1633500"/>
                </a:lnTo>
                <a:lnTo>
                  <a:pt x="169128" y="1623806"/>
                </a:lnTo>
                <a:lnTo>
                  <a:pt x="173857" y="1622161"/>
                </a:lnTo>
                <a:lnTo>
                  <a:pt x="175436" y="1620929"/>
                </a:lnTo>
                <a:lnTo>
                  <a:pt x="176489" y="1619314"/>
                </a:lnTo>
                <a:lnTo>
                  <a:pt x="177190" y="1617443"/>
                </a:lnTo>
                <a:lnTo>
                  <a:pt x="178451" y="1616196"/>
                </a:lnTo>
                <a:lnTo>
                  <a:pt x="180087" y="1615364"/>
                </a:lnTo>
                <a:lnTo>
                  <a:pt x="184621" y="1614030"/>
                </a:lnTo>
                <a:lnTo>
                  <a:pt x="191220" y="1608857"/>
                </a:lnTo>
                <a:lnTo>
                  <a:pt x="195582" y="1607580"/>
                </a:lnTo>
                <a:lnTo>
                  <a:pt x="197063" y="1606446"/>
                </a:lnTo>
                <a:lnTo>
                  <a:pt x="198050" y="1604896"/>
                </a:lnTo>
                <a:lnTo>
                  <a:pt x="198708" y="1603068"/>
                </a:lnTo>
                <a:lnTo>
                  <a:pt x="199941" y="1601850"/>
                </a:lnTo>
                <a:lnTo>
                  <a:pt x="201556" y="1601038"/>
                </a:lnTo>
                <a:lnTo>
                  <a:pt x="205468" y="1600136"/>
                </a:lnTo>
                <a:lnTo>
                  <a:pt x="212991" y="1599509"/>
                </a:lnTo>
                <a:lnTo>
                  <a:pt x="220347" y="1593272"/>
                </a:lnTo>
                <a:lnTo>
                  <a:pt x="223080" y="1592716"/>
                </a:lnTo>
                <a:lnTo>
                  <a:pt x="224919" y="1592567"/>
                </a:lnTo>
                <a:lnTo>
                  <a:pt x="226146" y="1591675"/>
                </a:lnTo>
                <a:lnTo>
                  <a:pt x="226964" y="1590286"/>
                </a:lnTo>
                <a:lnTo>
                  <a:pt x="227509" y="1588566"/>
                </a:lnTo>
                <a:lnTo>
                  <a:pt x="228666" y="1587420"/>
                </a:lnTo>
                <a:lnTo>
                  <a:pt x="230231" y="1586655"/>
                </a:lnTo>
                <a:lnTo>
                  <a:pt x="232069" y="1586146"/>
                </a:lnTo>
                <a:lnTo>
                  <a:pt x="236227" y="1583463"/>
                </a:lnTo>
                <a:lnTo>
                  <a:pt x="241572" y="1579065"/>
                </a:lnTo>
                <a:lnTo>
                  <a:pt x="244419" y="1578464"/>
                </a:lnTo>
                <a:lnTo>
                  <a:pt x="246289" y="1578304"/>
                </a:lnTo>
                <a:lnTo>
                  <a:pt x="247536" y="1577403"/>
                </a:lnTo>
                <a:lnTo>
                  <a:pt x="248368" y="1576009"/>
                </a:lnTo>
                <a:lnTo>
                  <a:pt x="248922" y="1574286"/>
                </a:lnTo>
                <a:lnTo>
                  <a:pt x="251655" y="1570254"/>
                </a:lnTo>
                <a:lnTo>
                  <a:pt x="253494" y="1568068"/>
                </a:lnTo>
                <a:lnTo>
                  <a:pt x="255515" y="1566610"/>
                </a:lnTo>
                <a:lnTo>
                  <a:pt x="262151" y="1563765"/>
                </a:lnTo>
                <a:lnTo>
                  <a:pt x="270079" y="1557659"/>
                </a:lnTo>
                <a:lnTo>
                  <a:pt x="272964" y="1557044"/>
                </a:lnTo>
                <a:lnTo>
                  <a:pt x="274845" y="1556880"/>
                </a:lnTo>
                <a:lnTo>
                  <a:pt x="276892" y="1555977"/>
                </a:lnTo>
                <a:lnTo>
                  <a:pt x="284426" y="1550430"/>
                </a:lnTo>
                <a:lnTo>
                  <a:pt x="296357" y="1538793"/>
                </a:lnTo>
                <a:lnTo>
                  <a:pt x="298377" y="1537569"/>
                </a:lnTo>
                <a:lnTo>
                  <a:pt x="305013" y="1535052"/>
                </a:lnTo>
                <a:lnTo>
                  <a:pt x="312007" y="1530426"/>
                </a:lnTo>
                <a:lnTo>
                  <a:pt x="316734" y="1529065"/>
                </a:lnTo>
                <a:lnTo>
                  <a:pt x="318313" y="1527909"/>
                </a:lnTo>
                <a:lnTo>
                  <a:pt x="319365" y="1526344"/>
                </a:lnTo>
                <a:lnTo>
                  <a:pt x="320066" y="1524507"/>
                </a:lnTo>
                <a:lnTo>
                  <a:pt x="327496" y="1515005"/>
                </a:lnTo>
                <a:lnTo>
                  <a:pt x="332074" y="1510287"/>
                </a:lnTo>
                <a:lnTo>
                  <a:pt x="334095" y="1509040"/>
                </a:lnTo>
                <a:lnTo>
                  <a:pt x="338457" y="1507654"/>
                </a:lnTo>
                <a:lnTo>
                  <a:pt x="339938" y="1506491"/>
                </a:lnTo>
                <a:lnTo>
                  <a:pt x="340925" y="1504922"/>
                </a:lnTo>
                <a:lnTo>
                  <a:pt x="341583" y="1503082"/>
                </a:lnTo>
                <a:lnTo>
                  <a:pt x="342816" y="1501855"/>
                </a:lnTo>
                <a:lnTo>
                  <a:pt x="344431" y="1501037"/>
                </a:lnTo>
                <a:lnTo>
                  <a:pt x="346302" y="1500492"/>
                </a:lnTo>
                <a:lnTo>
                  <a:pt x="350497" y="1497770"/>
                </a:lnTo>
                <a:lnTo>
                  <a:pt x="352728" y="1495933"/>
                </a:lnTo>
                <a:lnTo>
                  <a:pt x="355008" y="1494707"/>
                </a:lnTo>
                <a:lnTo>
                  <a:pt x="359658" y="1493347"/>
                </a:lnTo>
                <a:lnTo>
                  <a:pt x="361216" y="1492190"/>
                </a:lnTo>
                <a:lnTo>
                  <a:pt x="362254" y="1490625"/>
                </a:lnTo>
                <a:lnTo>
                  <a:pt x="362946" y="1488788"/>
                </a:lnTo>
                <a:lnTo>
                  <a:pt x="364202" y="1487564"/>
                </a:lnTo>
                <a:lnTo>
                  <a:pt x="365832" y="1486747"/>
                </a:lnTo>
                <a:lnTo>
                  <a:pt x="367713" y="1486203"/>
                </a:lnTo>
                <a:lnTo>
                  <a:pt x="371919" y="1483481"/>
                </a:lnTo>
                <a:lnTo>
                  <a:pt x="398389" y="1458993"/>
                </a:lnTo>
                <a:lnTo>
                  <a:pt x="405026" y="1456473"/>
                </a:lnTo>
                <a:lnTo>
                  <a:pt x="409670" y="1453070"/>
                </a:lnTo>
                <a:lnTo>
                  <a:pt x="411226" y="1451052"/>
                </a:lnTo>
                <a:lnTo>
                  <a:pt x="412263" y="1448912"/>
                </a:lnTo>
                <a:lnTo>
                  <a:pt x="412954" y="1446692"/>
                </a:lnTo>
                <a:lnTo>
                  <a:pt x="415003" y="1444418"/>
                </a:lnTo>
                <a:lnTo>
                  <a:pt x="431793" y="1431725"/>
                </a:lnTo>
                <a:lnTo>
                  <a:pt x="433118" y="1429678"/>
                </a:lnTo>
                <a:lnTo>
                  <a:pt x="434590" y="1425287"/>
                </a:lnTo>
                <a:lnTo>
                  <a:pt x="435777" y="1423798"/>
                </a:lnTo>
                <a:lnTo>
                  <a:pt x="437361" y="1422805"/>
                </a:lnTo>
                <a:lnTo>
                  <a:pt x="439211" y="1422144"/>
                </a:lnTo>
                <a:lnTo>
                  <a:pt x="443384" y="1419292"/>
                </a:lnTo>
                <a:lnTo>
                  <a:pt x="469111" y="1395403"/>
                </a:lnTo>
                <a:lnTo>
                  <a:pt x="476251" y="1392387"/>
                </a:lnTo>
                <a:lnTo>
                  <a:pt x="485775" y="1384659"/>
                </a:lnTo>
                <a:lnTo>
                  <a:pt x="488157" y="1382426"/>
                </a:lnTo>
                <a:lnTo>
                  <a:pt x="490538" y="1380937"/>
                </a:lnTo>
                <a:lnTo>
                  <a:pt x="497681" y="1378047"/>
                </a:lnTo>
                <a:lnTo>
                  <a:pt x="502443" y="1374558"/>
                </a:lnTo>
                <a:lnTo>
                  <a:pt x="504031" y="1372516"/>
                </a:lnTo>
                <a:lnTo>
                  <a:pt x="505090" y="1370361"/>
                </a:lnTo>
                <a:lnTo>
                  <a:pt x="505794" y="1368131"/>
                </a:lnTo>
                <a:lnTo>
                  <a:pt x="508696" y="1363536"/>
                </a:lnTo>
                <a:lnTo>
                  <a:pt x="520169" y="1350786"/>
                </a:lnTo>
                <a:lnTo>
                  <a:pt x="528686" y="1346006"/>
                </a:lnTo>
                <a:lnTo>
                  <a:pt x="531051" y="1343957"/>
                </a:lnTo>
                <a:lnTo>
                  <a:pt x="532627" y="1341797"/>
                </a:lnTo>
                <a:lnTo>
                  <a:pt x="535173" y="1337280"/>
                </a:lnTo>
                <a:lnTo>
                  <a:pt x="538950" y="1332627"/>
                </a:lnTo>
                <a:lnTo>
                  <a:pt x="541069" y="1331069"/>
                </a:lnTo>
                <a:lnTo>
                  <a:pt x="547843" y="1328081"/>
                </a:lnTo>
                <a:lnTo>
                  <a:pt x="561988" y="1316642"/>
                </a:lnTo>
                <a:lnTo>
                  <a:pt x="569122" y="1313753"/>
                </a:lnTo>
                <a:lnTo>
                  <a:pt x="573883" y="1310264"/>
                </a:lnTo>
                <a:lnTo>
                  <a:pt x="575470" y="1308223"/>
                </a:lnTo>
                <a:lnTo>
                  <a:pt x="576528" y="1306068"/>
                </a:lnTo>
                <a:lnTo>
                  <a:pt x="577233" y="1303838"/>
                </a:lnTo>
                <a:lnTo>
                  <a:pt x="578497" y="1302350"/>
                </a:lnTo>
                <a:lnTo>
                  <a:pt x="580133" y="1301359"/>
                </a:lnTo>
                <a:lnTo>
                  <a:pt x="582017" y="1300698"/>
                </a:lnTo>
                <a:lnTo>
                  <a:pt x="586229" y="1297847"/>
                </a:lnTo>
                <a:lnTo>
                  <a:pt x="604854" y="1281061"/>
                </a:lnTo>
                <a:lnTo>
                  <a:pt x="609607" y="1279330"/>
                </a:lnTo>
                <a:lnTo>
                  <a:pt x="611192" y="1278075"/>
                </a:lnTo>
                <a:lnTo>
                  <a:pt x="612249" y="1276444"/>
                </a:lnTo>
                <a:lnTo>
                  <a:pt x="612954" y="1274564"/>
                </a:lnTo>
                <a:lnTo>
                  <a:pt x="615853" y="1270357"/>
                </a:lnTo>
                <a:lnTo>
                  <a:pt x="617737" y="1268124"/>
                </a:lnTo>
                <a:lnTo>
                  <a:pt x="619787" y="1266635"/>
                </a:lnTo>
                <a:lnTo>
                  <a:pt x="626464" y="1263747"/>
                </a:lnTo>
                <a:lnTo>
                  <a:pt x="633470" y="1259010"/>
                </a:lnTo>
                <a:lnTo>
                  <a:pt x="638201" y="1257623"/>
                </a:lnTo>
                <a:lnTo>
                  <a:pt x="639779" y="1256460"/>
                </a:lnTo>
                <a:lnTo>
                  <a:pt x="640832" y="1254891"/>
                </a:lnTo>
                <a:lnTo>
                  <a:pt x="641533" y="1253051"/>
                </a:lnTo>
                <a:lnTo>
                  <a:pt x="642795" y="1251824"/>
                </a:lnTo>
                <a:lnTo>
                  <a:pt x="644430" y="1251006"/>
                </a:lnTo>
                <a:lnTo>
                  <a:pt x="646314" y="1250461"/>
                </a:lnTo>
                <a:lnTo>
                  <a:pt x="650523" y="1247738"/>
                </a:lnTo>
                <a:lnTo>
                  <a:pt x="652757" y="1245901"/>
                </a:lnTo>
                <a:lnTo>
                  <a:pt x="655040" y="1244676"/>
                </a:lnTo>
                <a:lnTo>
                  <a:pt x="659693" y="1243315"/>
                </a:lnTo>
                <a:lnTo>
                  <a:pt x="661251" y="1242159"/>
                </a:lnTo>
                <a:lnTo>
                  <a:pt x="662291" y="1240594"/>
                </a:lnTo>
                <a:lnTo>
                  <a:pt x="662983" y="1238757"/>
                </a:lnTo>
                <a:lnTo>
                  <a:pt x="664238" y="1237532"/>
                </a:lnTo>
                <a:lnTo>
                  <a:pt x="665870" y="1236716"/>
                </a:lnTo>
                <a:lnTo>
                  <a:pt x="667750" y="1236171"/>
                </a:lnTo>
                <a:lnTo>
                  <a:pt x="671957" y="1233450"/>
                </a:lnTo>
                <a:lnTo>
                  <a:pt x="684415" y="1222111"/>
                </a:lnTo>
                <a:lnTo>
                  <a:pt x="685670" y="1221673"/>
                </a:lnTo>
                <a:lnTo>
                  <a:pt x="689181" y="1221185"/>
                </a:lnTo>
                <a:lnTo>
                  <a:pt x="691229" y="1220262"/>
                </a:lnTo>
                <a:lnTo>
                  <a:pt x="695621" y="1217119"/>
                </a:lnTo>
                <a:lnTo>
                  <a:pt x="697110" y="1215169"/>
                </a:lnTo>
                <a:lnTo>
                  <a:pt x="698103" y="1213076"/>
                </a:lnTo>
                <a:lnTo>
                  <a:pt x="698764" y="1210887"/>
                </a:lnTo>
                <a:lnTo>
                  <a:pt x="699999" y="1209427"/>
                </a:lnTo>
                <a:lnTo>
                  <a:pt x="701616" y="1208454"/>
                </a:lnTo>
                <a:lnTo>
                  <a:pt x="703488" y="1207805"/>
                </a:lnTo>
                <a:lnTo>
                  <a:pt x="707683" y="1204968"/>
                </a:lnTo>
                <a:lnTo>
                  <a:pt x="709914" y="1203100"/>
                </a:lnTo>
                <a:lnTo>
                  <a:pt x="712195" y="1201855"/>
                </a:lnTo>
                <a:lnTo>
                  <a:pt x="720135" y="1199692"/>
                </a:lnTo>
                <a:lnTo>
                  <a:pt x="726948" y="1194520"/>
                </a:lnTo>
                <a:lnTo>
                  <a:pt x="733622" y="1192108"/>
                </a:lnTo>
                <a:lnTo>
                  <a:pt x="740627" y="1187513"/>
                </a:lnTo>
                <a:lnTo>
                  <a:pt x="748690" y="1185397"/>
                </a:lnTo>
                <a:lnTo>
                  <a:pt x="756121" y="1178954"/>
                </a:lnTo>
                <a:lnTo>
                  <a:pt x="760699" y="1174443"/>
                </a:lnTo>
                <a:lnTo>
                  <a:pt x="762720" y="1173225"/>
                </a:lnTo>
                <a:lnTo>
                  <a:pt x="767082" y="1171872"/>
                </a:lnTo>
                <a:lnTo>
                  <a:pt x="768563" y="1170717"/>
                </a:lnTo>
                <a:lnTo>
                  <a:pt x="769550" y="1169154"/>
                </a:lnTo>
                <a:lnTo>
                  <a:pt x="770208" y="1167318"/>
                </a:lnTo>
                <a:lnTo>
                  <a:pt x="772235" y="1165300"/>
                </a:lnTo>
                <a:lnTo>
                  <a:pt x="791100" y="1151852"/>
                </a:lnTo>
                <a:lnTo>
                  <a:pt x="797874" y="1149303"/>
                </a:lnTo>
                <a:lnTo>
                  <a:pt x="804908" y="1144668"/>
                </a:lnTo>
                <a:lnTo>
                  <a:pt x="812020" y="1142148"/>
                </a:lnTo>
                <a:lnTo>
                  <a:pt x="819153" y="1136727"/>
                </a:lnTo>
                <a:lnTo>
                  <a:pt x="832049" y="1124524"/>
                </a:lnTo>
                <a:lnTo>
                  <a:pt x="834100" y="1123277"/>
                </a:lnTo>
                <a:lnTo>
                  <a:pt x="840778" y="1120728"/>
                </a:lnTo>
                <a:lnTo>
                  <a:pt x="848720" y="1114730"/>
                </a:lnTo>
                <a:lnTo>
                  <a:pt x="866862" y="1096875"/>
                </a:lnTo>
                <a:lnTo>
                  <a:pt x="869215" y="1095319"/>
                </a:lnTo>
                <a:lnTo>
                  <a:pt x="876317" y="1092336"/>
                </a:lnTo>
                <a:lnTo>
                  <a:pt x="885828" y="1084619"/>
                </a:lnTo>
                <a:lnTo>
                  <a:pt x="895351" y="1075451"/>
                </a:lnTo>
                <a:lnTo>
                  <a:pt x="896938" y="1073099"/>
                </a:lnTo>
                <a:lnTo>
                  <a:pt x="898701" y="1068370"/>
                </a:lnTo>
                <a:lnTo>
                  <a:pt x="899965" y="1066791"/>
                </a:lnTo>
                <a:lnTo>
                  <a:pt x="901602" y="1065738"/>
                </a:lnTo>
                <a:lnTo>
                  <a:pt x="903487" y="1065036"/>
                </a:lnTo>
                <a:lnTo>
                  <a:pt x="907697" y="1062140"/>
                </a:lnTo>
                <a:lnTo>
                  <a:pt x="909932" y="1060256"/>
                </a:lnTo>
                <a:lnTo>
                  <a:pt x="912215" y="1059001"/>
                </a:lnTo>
                <a:lnTo>
                  <a:pt x="919220" y="1056440"/>
                </a:lnTo>
                <a:lnTo>
                  <a:pt x="928699" y="1048865"/>
                </a:lnTo>
                <a:lnTo>
                  <a:pt x="934249" y="1044370"/>
                </a:lnTo>
                <a:lnTo>
                  <a:pt x="951507" y="1032649"/>
                </a:lnTo>
                <a:lnTo>
                  <a:pt x="953426" y="1030277"/>
                </a:lnTo>
                <a:lnTo>
                  <a:pt x="954704" y="1027902"/>
                </a:lnTo>
                <a:lnTo>
                  <a:pt x="955557" y="1025525"/>
                </a:lnTo>
                <a:lnTo>
                  <a:pt x="958622" y="1020767"/>
                </a:lnTo>
                <a:lnTo>
                  <a:pt x="960549" y="1018387"/>
                </a:lnTo>
                <a:lnTo>
                  <a:pt x="962628" y="1016800"/>
                </a:lnTo>
                <a:lnTo>
                  <a:pt x="964809" y="1015742"/>
                </a:lnTo>
                <a:lnTo>
                  <a:pt x="967055" y="1015037"/>
                </a:lnTo>
                <a:lnTo>
                  <a:pt x="971669" y="1012137"/>
                </a:lnTo>
                <a:lnTo>
                  <a:pt x="983472" y="1002318"/>
                </a:lnTo>
                <a:lnTo>
                  <a:pt x="990604" y="999428"/>
                </a:lnTo>
                <a:lnTo>
                  <a:pt x="995364" y="995939"/>
                </a:lnTo>
                <a:lnTo>
                  <a:pt x="996951" y="993898"/>
                </a:lnTo>
                <a:lnTo>
                  <a:pt x="998009" y="991743"/>
                </a:lnTo>
                <a:lnTo>
                  <a:pt x="998715" y="989513"/>
                </a:lnTo>
                <a:lnTo>
                  <a:pt x="1000772" y="987232"/>
                </a:lnTo>
                <a:lnTo>
                  <a:pt x="1026474" y="966598"/>
                </a:lnTo>
                <a:lnTo>
                  <a:pt x="1033508" y="963709"/>
                </a:lnTo>
                <a:lnTo>
                  <a:pt x="1038245" y="960220"/>
                </a:lnTo>
                <a:lnTo>
                  <a:pt x="1039826" y="958179"/>
                </a:lnTo>
                <a:lnTo>
                  <a:pt x="1040879" y="956024"/>
                </a:lnTo>
                <a:lnTo>
                  <a:pt x="1041582" y="953794"/>
                </a:lnTo>
                <a:lnTo>
                  <a:pt x="1042844" y="952307"/>
                </a:lnTo>
                <a:lnTo>
                  <a:pt x="1044479" y="951316"/>
                </a:lnTo>
                <a:lnTo>
                  <a:pt x="1046363" y="950655"/>
                </a:lnTo>
                <a:lnTo>
                  <a:pt x="1050573" y="947804"/>
                </a:lnTo>
                <a:lnTo>
                  <a:pt x="1063032" y="936367"/>
                </a:lnTo>
                <a:lnTo>
                  <a:pt x="1078094" y="927847"/>
                </a:lnTo>
                <a:lnTo>
                  <a:pt x="1081874" y="924438"/>
                </a:lnTo>
                <a:lnTo>
                  <a:pt x="1083993" y="923211"/>
                </a:lnTo>
                <a:lnTo>
                  <a:pt x="1088464" y="921848"/>
                </a:lnTo>
                <a:lnTo>
                  <a:pt x="1089973" y="920691"/>
                </a:lnTo>
                <a:lnTo>
                  <a:pt x="1090981" y="919126"/>
                </a:lnTo>
                <a:lnTo>
                  <a:pt x="1091651" y="917289"/>
                </a:lnTo>
                <a:lnTo>
                  <a:pt x="1094513" y="913131"/>
                </a:lnTo>
                <a:lnTo>
                  <a:pt x="1096388" y="910911"/>
                </a:lnTo>
                <a:lnTo>
                  <a:pt x="1098432" y="909431"/>
                </a:lnTo>
                <a:lnTo>
                  <a:pt x="1105099" y="906554"/>
                </a:lnTo>
                <a:lnTo>
                  <a:pt x="1112102" y="901821"/>
                </a:lnTo>
                <a:lnTo>
                  <a:pt x="1120165" y="899655"/>
                </a:lnTo>
                <a:lnTo>
                  <a:pt x="1126994" y="893688"/>
                </a:lnTo>
                <a:lnTo>
                  <a:pt x="1131389" y="889413"/>
                </a:lnTo>
                <a:lnTo>
                  <a:pt x="1133671" y="887955"/>
                </a:lnTo>
                <a:lnTo>
                  <a:pt x="1140676" y="885109"/>
                </a:lnTo>
                <a:lnTo>
                  <a:pt x="1148740" y="879002"/>
                </a:lnTo>
                <a:lnTo>
                  <a:pt x="1149208" y="877840"/>
                </a:lnTo>
                <a:lnTo>
                  <a:pt x="1149727" y="874431"/>
                </a:lnTo>
                <a:lnTo>
                  <a:pt x="1150659" y="873205"/>
                </a:lnTo>
                <a:lnTo>
                  <a:pt x="1152075" y="872387"/>
                </a:lnTo>
                <a:lnTo>
                  <a:pt x="1153812" y="871842"/>
                </a:lnTo>
                <a:lnTo>
                  <a:pt x="1157859" y="869120"/>
                </a:lnTo>
                <a:lnTo>
                  <a:pt x="1169269" y="859424"/>
                </a:lnTo>
                <a:lnTo>
                  <a:pt x="1176359" y="856548"/>
                </a:lnTo>
                <a:lnTo>
                  <a:pt x="1185717" y="849266"/>
                </a:lnTo>
                <a:lnTo>
                  <a:pt x="1195682" y="839475"/>
                </a:lnTo>
                <a:lnTo>
                  <a:pt x="1197965" y="837994"/>
                </a:lnTo>
                <a:lnTo>
                  <a:pt x="1202618" y="836349"/>
                </a:lnTo>
                <a:lnTo>
                  <a:pt x="1204176" y="835117"/>
                </a:lnTo>
                <a:lnTo>
                  <a:pt x="1205215" y="833501"/>
                </a:lnTo>
                <a:lnTo>
                  <a:pt x="1205907" y="831631"/>
                </a:lnTo>
                <a:lnTo>
                  <a:pt x="1207163" y="830383"/>
                </a:lnTo>
                <a:lnTo>
                  <a:pt x="1208794" y="829552"/>
                </a:lnTo>
                <a:lnTo>
                  <a:pt x="1210675" y="828998"/>
                </a:lnTo>
                <a:lnTo>
                  <a:pt x="1214882" y="826265"/>
                </a:lnTo>
                <a:lnTo>
                  <a:pt x="1217115" y="824425"/>
                </a:lnTo>
                <a:lnTo>
                  <a:pt x="1218603" y="822405"/>
                </a:lnTo>
                <a:lnTo>
                  <a:pt x="1220257" y="818044"/>
                </a:lnTo>
                <a:lnTo>
                  <a:pt x="1221492" y="816563"/>
                </a:lnTo>
                <a:lnTo>
                  <a:pt x="1223109" y="815576"/>
                </a:lnTo>
                <a:lnTo>
                  <a:pt x="1224981" y="814918"/>
                </a:lnTo>
                <a:lnTo>
                  <a:pt x="1229178" y="812070"/>
                </a:lnTo>
                <a:lnTo>
                  <a:pt x="1234546" y="807567"/>
                </a:lnTo>
                <a:lnTo>
                  <a:pt x="1249120" y="798833"/>
                </a:lnTo>
                <a:lnTo>
                  <a:pt x="1251846" y="796612"/>
                </a:lnTo>
                <a:lnTo>
                  <a:pt x="1256993" y="794145"/>
                </a:lnTo>
                <a:lnTo>
                  <a:pt x="1259476" y="793487"/>
                </a:lnTo>
                <a:lnTo>
                  <a:pt x="1264353" y="790639"/>
                </a:lnTo>
                <a:lnTo>
                  <a:pt x="1266764" y="788768"/>
                </a:lnTo>
                <a:lnTo>
                  <a:pt x="1268372" y="786727"/>
                </a:lnTo>
                <a:lnTo>
                  <a:pt x="1269444" y="784573"/>
                </a:lnTo>
                <a:lnTo>
                  <a:pt x="1270158" y="782343"/>
                </a:lnTo>
                <a:lnTo>
                  <a:pt x="1271428" y="780856"/>
                </a:lnTo>
                <a:lnTo>
                  <a:pt x="1273068" y="779865"/>
                </a:lnTo>
                <a:lnTo>
                  <a:pt x="1274956" y="779205"/>
                </a:lnTo>
                <a:lnTo>
                  <a:pt x="1279169" y="776354"/>
                </a:lnTo>
                <a:lnTo>
                  <a:pt x="1291632" y="764917"/>
                </a:lnTo>
                <a:lnTo>
                  <a:pt x="1300192" y="760195"/>
                </a:lnTo>
                <a:lnTo>
                  <a:pt x="1306261" y="758115"/>
                </a:lnTo>
                <a:lnTo>
                  <a:pt x="1308991" y="757561"/>
                </a:lnTo>
                <a:lnTo>
                  <a:pt x="1310810" y="756397"/>
                </a:lnTo>
                <a:lnTo>
                  <a:pt x="1312023" y="754828"/>
                </a:lnTo>
                <a:lnTo>
                  <a:pt x="1312832" y="752988"/>
                </a:lnTo>
                <a:lnTo>
                  <a:pt x="1317964" y="748827"/>
                </a:lnTo>
                <a:lnTo>
                  <a:pt x="1324743" y="745126"/>
                </a:lnTo>
                <a:lnTo>
                  <a:pt x="1333021" y="742248"/>
                </a:lnTo>
                <a:lnTo>
                  <a:pt x="1340501" y="737515"/>
                </a:lnTo>
                <a:lnTo>
                  <a:pt x="1347745" y="734966"/>
                </a:lnTo>
                <a:lnTo>
                  <a:pt x="1352531" y="731557"/>
                </a:lnTo>
                <a:lnTo>
                  <a:pt x="1354125" y="729536"/>
                </a:lnTo>
                <a:lnTo>
                  <a:pt x="1355187" y="727396"/>
                </a:lnTo>
                <a:lnTo>
                  <a:pt x="1355896" y="725175"/>
                </a:lnTo>
                <a:lnTo>
                  <a:pt x="1357161" y="723694"/>
                </a:lnTo>
                <a:lnTo>
                  <a:pt x="1358799" y="722707"/>
                </a:lnTo>
                <a:lnTo>
                  <a:pt x="1360685" y="722049"/>
                </a:lnTo>
                <a:lnTo>
                  <a:pt x="1364897" y="719201"/>
                </a:lnTo>
                <a:lnTo>
                  <a:pt x="1376420" y="709419"/>
                </a:lnTo>
                <a:lnTo>
                  <a:pt x="1383523" y="706533"/>
                </a:lnTo>
                <a:lnTo>
                  <a:pt x="1393034" y="698849"/>
                </a:lnTo>
                <a:lnTo>
                  <a:pt x="1395415" y="696618"/>
                </a:lnTo>
                <a:lnTo>
                  <a:pt x="1397795" y="695132"/>
                </a:lnTo>
                <a:lnTo>
                  <a:pt x="1404938" y="692245"/>
                </a:lnTo>
                <a:lnTo>
                  <a:pt x="1413051" y="686123"/>
                </a:lnTo>
                <a:lnTo>
                  <a:pt x="1424282" y="675169"/>
                </a:lnTo>
                <a:lnTo>
                  <a:pt x="1426565" y="673688"/>
                </a:lnTo>
                <a:lnTo>
                  <a:pt x="1431218" y="672043"/>
                </a:lnTo>
                <a:lnTo>
                  <a:pt x="1432776" y="670810"/>
                </a:lnTo>
                <a:lnTo>
                  <a:pt x="1433815" y="669195"/>
                </a:lnTo>
                <a:lnTo>
                  <a:pt x="1434507" y="667324"/>
                </a:lnTo>
                <a:lnTo>
                  <a:pt x="1437394" y="663129"/>
                </a:lnTo>
                <a:lnTo>
                  <a:pt x="1439275" y="660899"/>
                </a:lnTo>
                <a:lnTo>
                  <a:pt x="1441322" y="659413"/>
                </a:lnTo>
                <a:lnTo>
                  <a:pt x="1447997" y="656527"/>
                </a:lnTo>
                <a:lnTo>
                  <a:pt x="1463524" y="646612"/>
                </a:lnTo>
                <a:lnTo>
                  <a:pt x="1470134" y="644134"/>
                </a:lnTo>
                <a:lnTo>
                  <a:pt x="1473008" y="643473"/>
                </a:lnTo>
                <a:lnTo>
                  <a:pt x="1474924" y="642239"/>
                </a:lnTo>
                <a:lnTo>
                  <a:pt x="1476202" y="640622"/>
                </a:lnTo>
                <a:lnTo>
                  <a:pt x="1477053" y="638751"/>
                </a:lnTo>
                <a:lnTo>
                  <a:pt x="1482043" y="632325"/>
                </a:lnTo>
                <a:lnTo>
                  <a:pt x="1488550" y="625393"/>
                </a:lnTo>
                <a:lnTo>
                  <a:pt x="1490841" y="623836"/>
                </a:lnTo>
                <a:lnTo>
                  <a:pt x="1497858" y="620850"/>
                </a:lnTo>
                <a:lnTo>
                  <a:pt x="1507342" y="613132"/>
                </a:lnTo>
                <a:lnTo>
                  <a:pt x="1524000" y="596882"/>
                </a:lnTo>
                <a:lnTo>
                  <a:pt x="1527175" y="595303"/>
                </a:lnTo>
                <a:lnTo>
                  <a:pt x="1538434" y="592287"/>
                </a:lnTo>
                <a:lnTo>
                  <a:pt x="1544438" y="588769"/>
                </a:lnTo>
                <a:lnTo>
                  <a:pt x="1554760" y="580836"/>
                </a:lnTo>
                <a:lnTo>
                  <a:pt x="1562041" y="577947"/>
                </a:lnTo>
                <a:lnTo>
                  <a:pt x="1566836" y="574458"/>
                </a:lnTo>
                <a:lnTo>
                  <a:pt x="1568432" y="572416"/>
                </a:lnTo>
                <a:lnTo>
                  <a:pt x="1569497" y="570261"/>
                </a:lnTo>
                <a:lnTo>
                  <a:pt x="1570206" y="568031"/>
                </a:lnTo>
                <a:lnTo>
                  <a:pt x="1573110" y="563436"/>
                </a:lnTo>
                <a:lnTo>
                  <a:pt x="1574996" y="561100"/>
                </a:lnTo>
                <a:lnTo>
                  <a:pt x="1594532" y="546894"/>
                </a:lnTo>
                <a:lnTo>
                  <a:pt x="1599796" y="544252"/>
                </a:lnTo>
                <a:lnTo>
                  <a:pt x="1602313" y="543548"/>
                </a:lnTo>
                <a:lnTo>
                  <a:pt x="1607224" y="540649"/>
                </a:lnTo>
                <a:lnTo>
                  <a:pt x="1652500" y="504037"/>
                </a:lnTo>
                <a:lnTo>
                  <a:pt x="1654116" y="501657"/>
                </a:lnTo>
                <a:lnTo>
                  <a:pt x="1657185" y="494514"/>
                </a:lnTo>
                <a:lnTo>
                  <a:pt x="1664931" y="484989"/>
                </a:lnTo>
                <a:lnTo>
                  <a:pt x="1681188" y="468321"/>
                </a:lnTo>
                <a:lnTo>
                  <a:pt x="1683560" y="466733"/>
                </a:lnTo>
                <a:lnTo>
                  <a:pt x="1690692" y="463705"/>
                </a:lnTo>
                <a:lnTo>
                  <a:pt x="1700213" y="455973"/>
                </a:lnTo>
                <a:lnTo>
                  <a:pt x="1738312" y="418314"/>
                </a:lnTo>
                <a:lnTo>
                  <a:pt x="1739900" y="415933"/>
                </a:lnTo>
                <a:lnTo>
                  <a:pt x="1741664" y="411170"/>
                </a:lnTo>
                <a:lnTo>
                  <a:pt x="1743722" y="408789"/>
                </a:lnTo>
                <a:lnTo>
                  <a:pt x="1752615" y="401646"/>
                </a:lnTo>
                <a:lnTo>
                  <a:pt x="1754197" y="399264"/>
                </a:lnTo>
                <a:lnTo>
                  <a:pt x="1756749" y="394502"/>
                </a:lnTo>
                <a:lnTo>
                  <a:pt x="1760529" y="389739"/>
                </a:lnTo>
                <a:lnTo>
                  <a:pt x="1770912" y="382596"/>
                </a:lnTo>
                <a:lnTo>
                  <a:pt x="1777407" y="379950"/>
                </a:lnTo>
                <a:lnTo>
                  <a:pt x="1780251" y="379244"/>
                </a:lnTo>
                <a:lnTo>
                  <a:pt x="1782940" y="377186"/>
                </a:lnTo>
                <a:lnTo>
                  <a:pt x="1788045" y="370666"/>
                </a:lnTo>
                <a:lnTo>
                  <a:pt x="1791310" y="368293"/>
                </a:lnTo>
                <a:lnTo>
                  <a:pt x="1799173" y="365655"/>
                </a:lnTo>
                <a:lnTo>
                  <a:pt x="1802699" y="363365"/>
                </a:lnTo>
                <a:lnTo>
                  <a:pt x="1808733" y="356586"/>
                </a:lnTo>
                <a:lnTo>
                  <a:pt x="1811944" y="350398"/>
                </a:lnTo>
                <a:lnTo>
                  <a:pt x="1812799" y="347637"/>
                </a:lnTo>
                <a:lnTo>
                  <a:pt x="1814958" y="345002"/>
                </a:lnTo>
                <a:lnTo>
                  <a:pt x="1845109" y="320692"/>
                </a:lnTo>
                <a:lnTo>
                  <a:pt x="1855857" y="313542"/>
                </a:lnTo>
                <a:lnTo>
                  <a:pt x="1873646" y="299252"/>
                </a:lnTo>
                <a:lnTo>
                  <a:pt x="1884421" y="292108"/>
                </a:lnTo>
                <a:lnTo>
                  <a:pt x="1894757" y="284964"/>
                </a:lnTo>
                <a:lnTo>
                  <a:pt x="1898965" y="282583"/>
                </a:lnTo>
                <a:lnTo>
                  <a:pt x="1905757" y="275704"/>
                </a:lnTo>
                <a:lnTo>
                  <a:pt x="1916585" y="262145"/>
                </a:lnTo>
                <a:lnTo>
                  <a:pt x="1930484" y="251823"/>
                </a:lnTo>
                <a:lnTo>
                  <a:pt x="1932307" y="249376"/>
                </a:lnTo>
                <a:lnTo>
                  <a:pt x="1933523" y="246951"/>
                </a:lnTo>
                <a:lnTo>
                  <a:pt x="1939108" y="242141"/>
                </a:lnTo>
                <a:lnTo>
                  <a:pt x="1963328" y="225435"/>
                </a:lnTo>
                <a:lnTo>
                  <a:pt x="1970082" y="218555"/>
                </a:lnTo>
                <a:lnTo>
                  <a:pt x="1972994" y="214498"/>
                </a:lnTo>
                <a:lnTo>
                  <a:pt x="1980463" y="207873"/>
                </a:lnTo>
                <a:lnTo>
                  <a:pt x="2013953" y="184991"/>
                </a:lnTo>
                <a:lnTo>
                  <a:pt x="2016529" y="182596"/>
                </a:lnTo>
                <a:lnTo>
                  <a:pt x="2027161" y="168141"/>
                </a:lnTo>
                <a:lnTo>
                  <a:pt x="2066621" y="134957"/>
                </a:lnTo>
                <a:lnTo>
                  <a:pt x="2077330" y="127805"/>
                </a:lnTo>
                <a:lnTo>
                  <a:pt x="2087646" y="120659"/>
                </a:lnTo>
                <a:lnTo>
                  <a:pt x="2098641" y="113515"/>
                </a:lnTo>
                <a:lnTo>
                  <a:pt x="2124158" y="90349"/>
                </a:lnTo>
                <a:lnTo>
                  <a:pt x="2135527" y="83891"/>
                </a:lnTo>
                <a:lnTo>
                  <a:pt x="2169317" y="52392"/>
                </a:lnTo>
                <a:lnTo>
                  <a:pt x="2188515" y="43796"/>
                </a:lnTo>
                <a:lnTo>
                  <a:pt x="2197231" y="37912"/>
                </a:lnTo>
                <a:lnTo>
                  <a:pt x="2204842" y="35022"/>
                </a:lnTo>
                <a:lnTo>
                  <a:pt x="2213125" y="28898"/>
                </a:lnTo>
                <a:lnTo>
                  <a:pt x="2217929" y="24326"/>
                </a:lnTo>
                <a:lnTo>
                  <a:pt x="2219188" y="22305"/>
                </a:lnTo>
                <a:lnTo>
                  <a:pt x="2220587" y="17944"/>
                </a:lnTo>
                <a:lnTo>
                  <a:pt x="2221754" y="16463"/>
                </a:lnTo>
                <a:lnTo>
                  <a:pt x="2223325" y="15476"/>
                </a:lnTo>
                <a:lnTo>
                  <a:pt x="2227188" y="14379"/>
                </a:lnTo>
                <a:lnTo>
                  <a:pt x="2231551" y="13892"/>
                </a:lnTo>
                <a:lnTo>
                  <a:pt x="2233032" y="12968"/>
                </a:lnTo>
                <a:lnTo>
                  <a:pt x="2234019" y="11558"/>
                </a:lnTo>
                <a:lnTo>
                  <a:pt x="2234677" y="9825"/>
                </a:lnTo>
                <a:lnTo>
                  <a:pt x="2235910" y="8669"/>
                </a:lnTo>
                <a:lnTo>
                  <a:pt x="2237526" y="7899"/>
                </a:lnTo>
                <a:lnTo>
                  <a:pt x="2241436" y="7043"/>
                </a:lnTo>
                <a:lnTo>
                  <a:pt x="2256315" y="6366"/>
                </a:lnTo>
                <a:lnTo>
                  <a:pt x="2253304" y="6360"/>
                </a:lnTo>
                <a:lnTo>
                  <a:pt x="2252296" y="5566"/>
                </a:lnTo>
                <a:lnTo>
                  <a:pt x="2251625" y="4242"/>
                </a:lnTo>
                <a:lnTo>
                  <a:pt x="2251176" y="2566"/>
                </a:lnTo>
                <a:lnTo>
                  <a:pt x="2250878" y="2243"/>
                </a:lnTo>
                <a:lnTo>
                  <a:pt x="2250679" y="2821"/>
                </a:lnTo>
                <a:lnTo>
                  <a:pt x="2250547" y="4000"/>
                </a:lnTo>
                <a:lnTo>
                  <a:pt x="2250457" y="3992"/>
                </a:lnTo>
                <a:lnTo>
                  <a:pt x="2250304" y="0"/>
                </a:lnTo>
                <a:lnTo>
                  <a:pt x="2250282" y="5434"/>
                </a:lnTo>
                <a:lnTo>
                  <a:pt x="2251076" y="5742"/>
                </a:lnTo>
                <a:lnTo>
                  <a:pt x="2257338" y="6351"/>
                </a:lnTo>
                <a:lnTo>
                  <a:pt x="2253292" y="6357"/>
                </a:lnTo>
                <a:lnTo>
                  <a:pt x="2255059" y="6357"/>
                </a:lnTo>
                <a:lnTo>
                  <a:pt x="2255847" y="7151"/>
                </a:lnTo>
                <a:lnTo>
                  <a:pt x="2256373" y="8474"/>
                </a:lnTo>
                <a:lnTo>
                  <a:pt x="2257286" y="13633"/>
                </a:lnTo>
                <a:lnTo>
                  <a:pt x="2257425" y="206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0"/>
          <p:cNvSpPr/>
          <p:nvPr/>
        </p:nvSpPr>
        <p:spPr>
          <a:xfrm>
            <a:off x="4293393" y="2557462"/>
            <a:ext cx="2314576" cy="1764507"/>
          </a:xfrm>
          <a:custGeom>
            <a:avLst/>
            <a:gdLst/>
            <a:ahLst/>
            <a:cxnLst/>
            <a:rect l="0" t="0" r="0" b="0"/>
            <a:pathLst>
              <a:path w="2314576" h="1764507">
                <a:moveTo>
                  <a:pt x="2314575" y="0"/>
                </a:moveTo>
                <a:lnTo>
                  <a:pt x="2310782" y="0"/>
                </a:lnTo>
                <a:lnTo>
                  <a:pt x="2309665" y="794"/>
                </a:lnTo>
                <a:lnTo>
                  <a:pt x="2308921" y="2117"/>
                </a:lnTo>
                <a:lnTo>
                  <a:pt x="2308424" y="3792"/>
                </a:lnTo>
                <a:lnTo>
                  <a:pt x="2307300" y="4910"/>
                </a:lnTo>
                <a:lnTo>
                  <a:pt x="2305756" y="5654"/>
                </a:lnTo>
                <a:lnTo>
                  <a:pt x="2303934" y="6151"/>
                </a:lnTo>
                <a:lnTo>
                  <a:pt x="2302718" y="7276"/>
                </a:lnTo>
                <a:lnTo>
                  <a:pt x="2301908" y="8819"/>
                </a:lnTo>
                <a:lnTo>
                  <a:pt x="2300608" y="13207"/>
                </a:lnTo>
                <a:lnTo>
                  <a:pt x="2296590" y="17760"/>
                </a:lnTo>
                <a:lnTo>
                  <a:pt x="2294648" y="18984"/>
                </a:lnTo>
                <a:lnTo>
                  <a:pt x="2288122" y="21500"/>
                </a:lnTo>
                <a:lnTo>
                  <a:pt x="2283504" y="24901"/>
                </a:lnTo>
                <a:lnTo>
                  <a:pt x="2281955" y="26920"/>
                </a:lnTo>
                <a:lnTo>
                  <a:pt x="2280922" y="29059"/>
                </a:lnTo>
                <a:lnTo>
                  <a:pt x="2280233" y="31279"/>
                </a:lnTo>
                <a:lnTo>
                  <a:pt x="2278981" y="32759"/>
                </a:lnTo>
                <a:lnTo>
                  <a:pt x="2277352" y="33746"/>
                </a:lnTo>
                <a:lnTo>
                  <a:pt x="2275472" y="34403"/>
                </a:lnTo>
                <a:lnTo>
                  <a:pt x="2271267" y="37251"/>
                </a:lnTo>
                <a:lnTo>
                  <a:pt x="2252646" y="54035"/>
                </a:lnTo>
                <a:lnTo>
                  <a:pt x="2245514" y="57021"/>
                </a:lnTo>
                <a:lnTo>
                  <a:pt x="2235993" y="64739"/>
                </a:lnTo>
                <a:lnTo>
                  <a:pt x="2233613" y="66971"/>
                </a:lnTo>
                <a:lnTo>
                  <a:pt x="2231232" y="68460"/>
                </a:lnTo>
                <a:lnTo>
                  <a:pt x="2224088" y="71349"/>
                </a:lnTo>
                <a:lnTo>
                  <a:pt x="2214563" y="79034"/>
                </a:lnTo>
                <a:lnTo>
                  <a:pt x="2212182" y="81264"/>
                </a:lnTo>
                <a:lnTo>
                  <a:pt x="2209800" y="82751"/>
                </a:lnTo>
                <a:lnTo>
                  <a:pt x="2202657" y="85638"/>
                </a:lnTo>
                <a:lnTo>
                  <a:pt x="2172141" y="107196"/>
                </a:lnTo>
                <a:lnTo>
                  <a:pt x="2169614" y="109564"/>
                </a:lnTo>
                <a:lnTo>
                  <a:pt x="2167134" y="111143"/>
                </a:lnTo>
                <a:lnTo>
                  <a:pt x="2159852" y="114158"/>
                </a:lnTo>
                <a:lnTo>
                  <a:pt x="2141396" y="126403"/>
                </a:lnTo>
                <a:lnTo>
                  <a:pt x="2139591" y="128718"/>
                </a:lnTo>
                <a:lnTo>
                  <a:pt x="2138388" y="131056"/>
                </a:lnTo>
                <a:lnTo>
                  <a:pt x="2135998" y="132615"/>
                </a:lnTo>
                <a:lnTo>
                  <a:pt x="2125844" y="135602"/>
                </a:lnTo>
                <a:lnTo>
                  <a:pt x="2101856" y="150151"/>
                </a:lnTo>
                <a:lnTo>
                  <a:pt x="2088567" y="161149"/>
                </a:lnTo>
                <a:lnTo>
                  <a:pt x="2081275" y="164164"/>
                </a:lnTo>
                <a:lnTo>
                  <a:pt x="2071700" y="171892"/>
                </a:lnTo>
                <a:lnTo>
                  <a:pt x="2069315" y="174126"/>
                </a:lnTo>
                <a:lnTo>
                  <a:pt x="2066137" y="175615"/>
                </a:lnTo>
                <a:lnTo>
                  <a:pt x="2054874" y="178505"/>
                </a:lnTo>
                <a:lnTo>
                  <a:pt x="2048869" y="181994"/>
                </a:lnTo>
                <a:lnTo>
                  <a:pt x="2038547" y="189908"/>
                </a:lnTo>
                <a:lnTo>
                  <a:pt x="2031265" y="192794"/>
                </a:lnTo>
                <a:lnTo>
                  <a:pt x="2021693" y="200478"/>
                </a:lnTo>
                <a:lnTo>
                  <a:pt x="2019308" y="202708"/>
                </a:lnTo>
                <a:lnTo>
                  <a:pt x="2016924" y="204195"/>
                </a:lnTo>
                <a:lnTo>
                  <a:pt x="2001221" y="210570"/>
                </a:lnTo>
                <a:lnTo>
                  <a:pt x="1998516" y="212611"/>
                </a:lnTo>
                <a:lnTo>
                  <a:pt x="1996713" y="214766"/>
                </a:lnTo>
                <a:lnTo>
                  <a:pt x="1995511" y="216996"/>
                </a:lnTo>
                <a:lnTo>
                  <a:pt x="1993916" y="218483"/>
                </a:lnTo>
                <a:lnTo>
                  <a:pt x="1992059" y="219474"/>
                </a:lnTo>
                <a:lnTo>
                  <a:pt x="1990026" y="220135"/>
                </a:lnTo>
                <a:lnTo>
                  <a:pt x="1985652" y="222986"/>
                </a:lnTo>
                <a:lnTo>
                  <a:pt x="1974016" y="232770"/>
                </a:lnTo>
                <a:lnTo>
                  <a:pt x="1966901" y="235657"/>
                </a:lnTo>
                <a:lnTo>
                  <a:pt x="1957385" y="243341"/>
                </a:lnTo>
                <a:lnTo>
                  <a:pt x="1955005" y="245571"/>
                </a:lnTo>
                <a:lnTo>
                  <a:pt x="1952624" y="247058"/>
                </a:lnTo>
                <a:lnTo>
                  <a:pt x="1930302" y="255512"/>
                </a:lnTo>
                <a:lnTo>
                  <a:pt x="1927424" y="256066"/>
                </a:lnTo>
                <a:lnTo>
                  <a:pt x="1925506" y="257229"/>
                </a:lnTo>
                <a:lnTo>
                  <a:pt x="1924227" y="258799"/>
                </a:lnTo>
                <a:lnTo>
                  <a:pt x="1923374" y="260639"/>
                </a:lnTo>
                <a:lnTo>
                  <a:pt x="1918382" y="267021"/>
                </a:lnTo>
                <a:lnTo>
                  <a:pt x="1911875" y="273939"/>
                </a:lnTo>
                <a:lnTo>
                  <a:pt x="1909584" y="275495"/>
                </a:lnTo>
                <a:lnTo>
                  <a:pt x="1904920" y="277223"/>
                </a:lnTo>
                <a:lnTo>
                  <a:pt x="1903360" y="278478"/>
                </a:lnTo>
                <a:lnTo>
                  <a:pt x="1902319" y="280108"/>
                </a:lnTo>
                <a:lnTo>
                  <a:pt x="1901625" y="281989"/>
                </a:lnTo>
                <a:lnTo>
                  <a:pt x="1899575" y="284037"/>
                </a:lnTo>
                <a:lnTo>
                  <a:pt x="1890693" y="290710"/>
                </a:lnTo>
                <a:lnTo>
                  <a:pt x="1889112" y="293026"/>
                </a:lnTo>
                <a:lnTo>
                  <a:pt x="1888058" y="295363"/>
                </a:lnTo>
                <a:lnTo>
                  <a:pt x="1886562" y="296921"/>
                </a:lnTo>
                <a:lnTo>
                  <a:pt x="1884770" y="297960"/>
                </a:lnTo>
                <a:lnTo>
                  <a:pt x="1882783" y="298653"/>
                </a:lnTo>
                <a:lnTo>
                  <a:pt x="1881457" y="299908"/>
                </a:lnTo>
                <a:lnTo>
                  <a:pt x="1880574" y="301539"/>
                </a:lnTo>
                <a:lnTo>
                  <a:pt x="1879985" y="303419"/>
                </a:lnTo>
                <a:lnTo>
                  <a:pt x="1878798" y="304673"/>
                </a:lnTo>
                <a:lnTo>
                  <a:pt x="1877214" y="305509"/>
                </a:lnTo>
                <a:lnTo>
                  <a:pt x="1875363" y="306067"/>
                </a:lnTo>
                <a:lnTo>
                  <a:pt x="1871191" y="308803"/>
                </a:lnTo>
                <a:lnTo>
                  <a:pt x="1852594" y="325501"/>
                </a:lnTo>
                <a:lnTo>
                  <a:pt x="1847842" y="327229"/>
                </a:lnTo>
                <a:lnTo>
                  <a:pt x="1846257" y="328484"/>
                </a:lnTo>
                <a:lnTo>
                  <a:pt x="1845201" y="330115"/>
                </a:lnTo>
                <a:lnTo>
                  <a:pt x="1844497" y="331995"/>
                </a:lnTo>
                <a:lnTo>
                  <a:pt x="1841598" y="336201"/>
                </a:lnTo>
                <a:lnTo>
                  <a:pt x="1833269" y="345369"/>
                </a:lnTo>
                <a:lnTo>
                  <a:pt x="1830985" y="346927"/>
                </a:lnTo>
                <a:lnTo>
                  <a:pt x="1823980" y="349914"/>
                </a:lnTo>
                <a:lnTo>
                  <a:pt x="1819250" y="353426"/>
                </a:lnTo>
                <a:lnTo>
                  <a:pt x="1817670" y="355473"/>
                </a:lnTo>
                <a:lnTo>
                  <a:pt x="1816618" y="357632"/>
                </a:lnTo>
                <a:lnTo>
                  <a:pt x="1815916" y="359865"/>
                </a:lnTo>
                <a:lnTo>
                  <a:pt x="1814655" y="361354"/>
                </a:lnTo>
                <a:lnTo>
                  <a:pt x="1813020" y="362346"/>
                </a:lnTo>
                <a:lnTo>
                  <a:pt x="1811136" y="363008"/>
                </a:lnTo>
                <a:lnTo>
                  <a:pt x="1806927" y="365860"/>
                </a:lnTo>
                <a:lnTo>
                  <a:pt x="1804693" y="367732"/>
                </a:lnTo>
                <a:lnTo>
                  <a:pt x="1803204" y="369773"/>
                </a:lnTo>
                <a:lnTo>
                  <a:pt x="1800314" y="376439"/>
                </a:lnTo>
                <a:lnTo>
                  <a:pt x="1796825" y="381090"/>
                </a:lnTo>
                <a:lnTo>
                  <a:pt x="1794784" y="382647"/>
                </a:lnTo>
                <a:lnTo>
                  <a:pt x="1792629" y="383686"/>
                </a:lnTo>
                <a:lnTo>
                  <a:pt x="1790399" y="384378"/>
                </a:lnTo>
                <a:lnTo>
                  <a:pt x="1785804" y="387264"/>
                </a:lnTo>
                <a:lnTo>
                  <a:pt x="1783467" y="389145"/>
                </a:lnTo>
                <a:lnTo>
                  <a:pt x="1781909" y="391192"/>
                </a:lnTo>
                <a:lnTo>
                  <a:pt x="1780871" y="393351"/>
                </a:lnTo>
                <a:lnTo>
                  <a:pt x="1780179" y="395584"/>
                </a:lnTo>
                <a:lnTo>
                  <a:pt x="1778923" y="397073"/>
                </a:lnTo>
                <a:lnTo>
                  <a:pt x="1777293" y="398065"/>
                </a:lnTo>
                <a:lnTo>
                  <a:pt x="1775412" y="398727"/>
                </a:lnTo>
                <a:lnTo>
                  <a:pt x="1771205" y="401579"/>
                </a:lnTo>
                <a:lnTo>
                  <a:pt x="1762037" y="409877"/>
                </a:lnTo>
                <a:lnTo>
                  <a:pt x="1760480" y="412158"/>
                </a:lnTo>
                <a:lnTo>
                  <a:pt x="1758748" y="416808"/>
                </a:lnTo>
                <a:lnTo>
                  <a:pt x="1757493" y="418366"/>
                </a:lnTo>
                <a:lnTo>
                  <a:pt x="1755862" y="419404"/>
                </a:lnTo>
                <a:lnTo>
                  <a:pt x="1753981" y="420097"/>
                </a:lnTo>
                <a:lnTo>
                  <a:pt x="1749774" y="422983"/>
                </a:lnTo>
                <a:lnTo>
                  <a:pt x="1747541" y="424863"/>
                </a:lnTo>
                <a:lnTo>
                  <a:pt x="1746053" y="426911"/>
                </a:lnTo>
                <a:lnTo>
                  <a:pt x="1744398" y="431303"/>
                </a:lnTo>
                <a:lnTo>
                  <a:pt x="1743164" y="432792"/>
                </a:lnTo>
                <a:lnTo>
                  <a:pt x="1741547" y="433784"/>
                </a:lnTo>
                <a:lnTo>
                  <a:pt x="1739675" y="434446"/>
                </a:lnTo>
                <a:lnTo>
                  <a:pt x="1735478" y="437297"/>
                </a:lnTo>
                <a:lnTo>
                  <a:pt x="1723966" y="447083"/>
                </a:lnTo>
                <a:lnTo>
                  <a:pt x="1719236" y="448735"/>
                </a:lnTo>
                <a:lnTo>
                  <a:pt x="1717658" y="449969"/>
                </a:lnTo>
                <a:lnTo>
                  <a:pt x="1716606" y="451586"/>
                </a:lnTo>
                <a:lnTo>
                  <a:pt x="1715903" y="453457"/>
                </a:lnTo>
                <a:lnTo>
                  <a:pt x="1713007" y="457653"/>
                </a:lnTo>
                <a:lnTo>
                  <a:pt x="1697512" y="474171"/>
                </a:lnTo>
                <a:lnTo>
                  <a:pt x="1695237" y="475658"/>
                </a:lnTo>
                <a:lnTo>
                  <a:pt x="1688243" y="478544"/>
                </a:lnTo>
                <a:lnTo>
                  <a:pt x="1678769" y="486228"/>
                </a:lnTo>
                <a:lnTo>
                  <a:pt x="1668263" y="496320"/>
                </a:lnTo>
                <a:lnTo>
                  <a:pt x="1667006" y="498361"/>
                </a:lnTo>
                <a:lnTo>
                  <a:pt x="1665611" y="502746"/>
                </a:lnTo>
                <a:lnTo>
                  <a:pt x="1664445" y="504233"/>
                </a:lnTo>
                <a:lnTo>
                  <a:pt x="1662874" y="505224"/>
                </a:lnTo>
                <a:lnTo>
                  <a:pt x="1661033" y="505885"/>
                </a:lnTo>
                <a:lnTo>
                  <a:pt x="1656870" y="508736"/>
                </a:lnTo>
                <a:lnTo>
                  <a:pt x="1647730" y="517033"/>
                </a:lnTo>
                <a:lnTo>
                  <a:pt x="1646175" y="519314"/>
                </a:lnTo>
                <a:lnTo>
                  <a:pt x="1644446" y="523965"/>
                </a:lnTo>
                <a:lnTo>
                  <a:pt x="1643191" y="525522"/>
                </a:lnTo>
                <a:lnTo>
                  <a:pt x="1641561" y="526560"/>
                </a:lnTo>
                <a:lnTo>
                  <a:pt x="1639680" y="527253"/>
                </a:lnTo>
                <a:lnTo>
                  <a:pt x="1635474" y="530139"/>
                </a:lnTo>
                <a:lnTo>
                  <a:pt x="1633241" y="532020"/>
                </a:lnTo>
                <a:lnTo>
                  <a:pt x="1631753" y="534067"/>
                </a:lnTo>
                <a:lnTo>
                  <a:pt x="1630098" y="538459"/>
                </a:lnTo>
                <a:lnTo>
                  <a:pt x="1628864" y="539948"/>
                </a:lnTo>
                <a:lnTo>
                  <a:pt x="1627247" y="540940"/>
                </a:lnTo>
                <a:lnTo>
                  <a:pt x="1625375" y="541602"/>
                </a:lnTo>
                <a:lnTo>
                  <a:pt x="1624127" y="542837"/>
                </a:lnTo>
                <a:lnTo>
                  <a:pt x="1623295" y="544454"/>
                </a:lnTo>
                <a:lnTo>
                  <a:pt x="1622741" y="546325"/>
                </a:lnTo>
                <a:lnTo>
                  <a:pt x="1620008" y="550522"/>
                </a:lnTo>
                <a:lnTo>
                  <a:pt x="1618168" y="552752"/>
                </a:lnTo>
                <a:lnTo>
                  <a:pt x="1616148" y="554239"/>
                </a:lnTo>
                <a:lnTo>
                  <a:pt x="1609511" y="557125"/>
                </a:lnTo>
                <a:lnTo>
                  <a:pt x="1601583" y="563247"/>
                </a:lnTo>
                <a:lnTo>
                  <a:pt x="1601122" y="564411"/>
                </a:lnTo>
                <a:lnTo>
                  <a:pt x="1600610" y="567820"/>
                </a:lnTo>
                <a:lnTo>
                  <a:pt x="1599680" y="569047"/>
                </a:lnTo>
                <a:lnTo>
                  <a:pt x="1598265" y="569864"/>
                </a:lnTo>
                <a:lnTo>
                  <a:pt x="1594578" y="570773"/>
                </a:lnTo>
                <a:lnTo>
                  <a:pt x="1590293" y="571177"/>
                </a:lnTo>
                <a:lnTo>
                  <a:pt x="1588833" y="572078"/>
                </a:lnTo>
                <a:lnTo>
                  <a:pt x="1587860" y="573473"/>
                </a:lnTo>
                <a:lnTo>
                  <a:pt x="1587211" y="575197"/>
                </a:lnTo>
                <a:lnTo>
                  <a:pt x="1585984" y="576346"/>
                </a:lnTo>
                <a:lnTo>
                  <a:pt x="1584373" y="577112"/>
                </a:lnTo>
                <a:lnTo>
                  <a:pt x="1582505" y="577622"/>
                </a:lnTo>
                <a:lnTo>
                  <a:pt x="1578313" y="580306"/>
                </a:lnTo>
                <a:lnTo>
                  <a:pt x="1558428" y="598987"/>
                </a:lnTo>
                <a:lnTo>
                  <a:pt x="1557271" y="599349"/>
                </a:lnTo>
                <a:lnTo>
                  <a:pt x="1553868" y="599753"/>
                </a:lnTo>
                <a:lnTo>
                  <a:pt x="1551850" y="600654"/>
                </a:lnTo>
                <a:lnTo>
                  <a:pt x="1544366" y="606197"/>
                </a:lnTo>
                <a:lnTo>
                  <a:pt x="1532443" y="617834"/>
                </a:lnTo>
                <a:lnTo>
                  <a:pt x="1530422" y="619058"/>
                </a:lnTo>
                <a:lnTo>
                  <a:pt x="1526061" y="620418"/>
                </a:lnTo>
                <a:lnTo>
                  <a:pt x="1524580" y="621575"/>
                </a:lnTo>
                <a:lnTo>
                  <a:pt x="1523593" y="623139"/>
                </a:lnTo>
                <a:lnTo>
                  <a:pt x="1522935" y="624976"/>
                </a:lnTo>
                <a:lnTo>
                  <a:pt x="1521703" y="626201"/>
                </a:lnTo>
                <a:lnTo>
                  <a:pt x="1520087" y="627017"/>
                </a:lnTo>
                <a:lnTo>
                  <a:pt x="1518217" y="627562"/>
                </a:lnTo>
                <a:lnTo>
                  <a:pt x="1516970" y="628718"/>
                </a:lnTo>
                <a:lnTo>
                  <a:pt x="1516138" y="630283"/>
                </a:lnTo>
                <a:lnTo>
                  <a:pt x="1515584" y="632120"/>
                </a:lnTo>
                <a:lnTo>
                  <a:pt x="1514420" y="633344"/>
                </a:lnTo>
                <a:lnTo>
                  <a:pt x="1512851" y="634161"/>
                </a:lnTo>
                <a:lnTo>
                  <a:pt x="1511012" y="634705"/>
                </a:lnTo>
                <a:lnTo>
                  <a:pt x="1506851" y="637427"/>
                </a:lnTo>
                <a:lnTo>
                  <a:pt x="1496786" y="646407"/>
                </a:lnTo>
                <a:lnTo>
                  <a:pt x="1495538" y="648426"/>
                </a:lnTo>
                <a:lnTo>
                  <a:pt x="1494152" y="652785"/>
                </a:lnTo>
                <a:lnTo>
                  <a:pt x="1492989" y="654265"/>
                </a:lnTo>
                <a:lnTo>
                  <a:pt x="1491420" y="655252"/>
                </a:lnTo>
                <a:lnTo>
                  <a:pt x="1489580" y="655910"/>
                </a:lnTo>
                <a:lnTo>
                  <a:pt x="1485419" y="658757"/>
                </a:lnTo>
                <a:lnTo>
                  <a:pt x="1483198" y="660628"/>
                </a:lnTo>
                <a:lnTo>
                  <a:pt x="1480924" y="661875"/>
                </a:lnTo>
                <a:lnTo>
                  <a:pt x="1476280" y="663260"/>
                </a:lnTo>
                <a:lnTo>
                  <a:pt x="1474724" y="664423"/>
                </a:lnTo>
                <a:lnTo>
                  <a:pt x="1473687" y="665993"/>
                </a:lnTo>
                <a:lnTo>
                  <a:pt x="1472996" y="667833"/>
                </a:lnTo>
                <a:lnTo>
                  <a:pt x="1471741" y="669059"/>
                </a:lnTo>
                <a:lnTo>
                  <a:pt x="1470111" y="669877"/>
                </a:lnTo>
                <a:lnTo>
                  <a:pt x="1468230" y="670422"/>
                </a:lnTo>
                <a:lnTo>
                  <a:pt x="1464024" y="673145"/>
                </a:lnTo>
                <a:lnTo>
                  <a:pt x="1461791" y="674982"/>
                </a:lnTo>
                <a:lnTo>
                  <a:pt x="1460303" y="677001"/>
                </a:lnTo>
                <a:lnTo>
                  <a:pt x="1458648" y="681360"/>
                </a:lnTo>
                <a:lnTo>
                  <a:pt x="1457414" y="682840"/>
                </a:lnTo>
                <a:lnTo>
                  <a:pt x="1455797" y="683827"/>
                </a:lnTo>
                <a:lnTo>
                  <a:pt x="1453925" y="684485"/>
                </a:lnTo>
                <a:lnTo>
                  <a:pt x="1452677" y="685717"/>
                </a:lnTo>
                <a:lnTo>
                  <a:pt x="1451845" y="687332"/>
                </a:lnTo>
                <a:lnTo>
                  <a:pt x="1451291" y="689203"/>
                </a:lnTo>
                <a:lnTo>
                  <a:pt x="1448558" y="693398"/>
                </a:lnTo>
                <a:lnTo>
                  <a:pt x="1446718" y="695628"/>
                </a:lnTo>
                <a:lnTo>
                  <a:pt x="1444698" y="697114"/>
                </a:lnTo>
                <a:lnTo>
                  <a:pt x="1440336" y="698766"/>
                </a:lnTo>
                <a:lnTo>
                  <a:pt x="1438855" y="700000"/>
                </a:lnTo>
                <a:lnTo>
                  <a:pt x="1437868" y="701617"/>
                </a:lnTo>
                <a:lnTo>
                  <a:pt x="1437210" y="703488"/>
                </a:lnTo>
                <a:lnTo>
                  <a:pt x="1435978" y="704736"/>
                </a:lnTo>
                <a:lnTo>
                  <a:pt x="1434362" y="705568"/>
                </a:lnTo>
                <a:lnTo>
                  <a:pt x="1432492" y="706122"/>
                </a:lnTo>
                <a:lnTo>
                  <a:pt x="1428296" y="708855"/>
                </a:lnTo>
                <a:lnTo>
                  <a:pt x="1426067" y="710695"/>
                </a:lnTo>
                <a:lnTo>
                  <a:pt x="1424580" y="712715"/>
                </a:lnTo>
                <a:lnTo>
                  <a:pt x="1422928" y="717077"/>
                </a:lnTo>
                <a:lnTo>
                  <a:pt x="1421694" y="718558"/>
                </a:lnTo>
                <a:lnTo>
                  <a:pt x="1420078" y="719545"/>
                </a:lnTo>
                <a:lnTo>
                  <a:pt x="1418206" y="720203"/>
                </a:lnTo>
                <a:lnTo>
                  <a:pt x="1416958" y="721435"/>
                </a:lnTo>
                <a:lnTo>
                  <a:pt x="1416126" y="723051"/>
                </a:lnTo>
                <a:lnTo>
                  <a:pt x="1415572" y="724921"/>
                </a:lnTo>
                <a:lnTo>
                  <a:pt x="1414408" y="726168"/>
                </a:lnTo>
                <a:lnTo>
                  <a:pt x="1412839" y="727000"/>
                </a:lnTo>
                <a:lnTo>
                  <a:pt x="1410999" y="727554"/>
                </a:lnTo>
                <a:lnTo>
                  <a:pt x="1406838" y="730287"/>
                </a:lnTo>
                <a:lnTo>
                  <a:pt x="1404617" y="732127"/>
                </a:lnTo>
                <a:lnTo>
                  <a:pt x="1402343" y="733353"/>
                </a:lnTo>
                <a:lnTo>
                  <a:pt x="1394414" y="735483"/>
                </a:lnTo>
                <a:lnTo>
                  <a:pt x="1389649" y="739503"/>
                </a:lnTo>
                <a:lnTo>
                  <a:pt x="1388395" y="741446"/>
                </a:lnTo>
                <a:lnTo>
                  <a:pt x="1386218" y="748798"/>
                </a:lnTo>
                <a:lnTo>
                  <a:pt x="1382193" y="753502"/>
                </a:lnTo>
                <a:lnTo>
                  <a:pt x="1380250" y="754747"/>
                </a:lnTo>
                <a:lnTo>
                  <a:pt x="1373722" y="757294"/>
                </a:lnTo>
                <a:lnTo>
                  <a:pt x="1365834" y="763291"/>
                </a:lnTo>
                <a:lnTo>
                  <a:pt x="1362952" y="763897"/>
                </a:lnTo>
                <a:lnTo>
                  <a:pt x="1361072" y="764058"/>
                </a:lnTo>
                <a:lnTo>
                  <a:pt x="1359025" y="764960"/>
                </a:lnTo>
                <a:lnTo>
                  <a:pt x="1351492" y="770504"/>
                </a:lnTo>
                <a:lnTo>
                  <a:pt x="1351051" y="771638"/>
                </a:lnTo>
                <a:lnTo>
                  <a:pt x="1350561" y="775015"/>
                </a:lnTo>
                <a:lnTo>
                  <a:pt x="1349636" y="776233"/>
                </a:lnTo>
                <a:lnTo>
                  <a:pt x="1348226" y="777045"/>
                </a:lnTo>
                <a:lnTo>
                  <a:pt x="1344052" y="778348"/>
                </a:lnTo>
                <a:lnTo>
                  <a:pt x="1339537" y="782366"/>
                </a:lnTo>
                <a:lnTo>
                  <a:pt x="1337525" y="783515"/>
                </a:lnTo>
                <a:lnTo>
                  <a:pt x="1330052" y="785510"/>
                </a:lnTo>
                <a:lnTo>
                  <a:pt x="1325334" y="785723"/>
                </a:lnTo>
                <a:lnTo>
                  <a:pt x="1324088" y="786547"/>
                </a:lnTo>
                <a:lnTo>
                  <a:pt x="1323257" y="787890"/>
                </a:lnTo>
                <a:lnTo>
                  <a:pt x="1322702" y="789579"/>
                </a:lnTo>
                <a:lnTo>
                  <a:pt x="1321539" y="790704"/>
                </a:lnTo>
                <a:lnTo>
                  <a:pt x="1319970" y="791455"/>
                </a:lnTo>
                <a:lnTo>
                  <a:pt x="1315541" y="792660"/>
                </a:lnTo>
                <a:lnTo>
                  <a:pt x="1308395" y="799081"/>
                </a:lnTo>
                <a:lnTo>
                  <a:pt x="1305674" y="799647"/>
                </a:lnTo>
                <a:lnTo>
                  <a:pt x="1303837" y="799798"/>
                </a:lnTo>
                <a:lnTo>
                  <a:pt x="1302612" y="800692"/>
                </a:lnTo>
                <a:lnTo>
                  <a:pt x="1301796" y="802082"/>
                </a:lnTo>
                <a:lnTo>
                  <a:pt x="1301251" y="803803"/>
                </a:lnTo>
                <a:lnTo>
                  <a:pt x="1300095" y="804950"/>
                </a:lnTo>
                <a:lnTo>
                  <a:pt x="1298530" y="805715"/>
                </a:lnTo>
                <a:lnTo>
                  <a:pt x="1296693" y="806224"/>
                </a:lnTo>
                <a:lnTo>
                  <a:pt x="1292535" y="808907"/>
                </a:lnTo>
                <a:lnTo>
                  <a:pt x="1287191" y="813305"/>
                </a:lnTo>
                <a:lnTo>
                  <a:pt x="1284344" y="813907"/>
                </a:lnTo>
                <a:lnTo>
                  <a:pt x="1279840" y="814293"/>
                </a:lnTo>
                <a:lnTo>
                  <a:pt x="1272678" y="820530"/>
                </a:lnTo>
                <a:lnTo>
                  <a:pt x="1269956" y="821086"/>
                </a:lnTo>
                <a:lnTo>
                  <a:pt x="1268118" y="821235"/>
                </a:lnTo>
                <a:lnTo>
                  <a:pt x="1266893" y="822127"/>
                </a:lnTo>
                <a:lnTo>
                  <a:pt x="1266077" y="823516"/>
                </a:lnTo>
                <a:lnTo>
                  <a:pt x="1265533" y="825236"/>
                </a:lnTo>
                <a:lnTo>
                  <a:pt x="1264376" y="826382"/>
                </a:lnTo>
                <a:lnTo>
                  <a:pt x="1262812" y="827146"/>
                </a:lnTo>
                <a:lnTo>
                  <a:pt x="1258956" y="827996"/>
                </a:lnTo>
                <a:lnTo>
                  <a:pt x="1244121" y="828667"/>
                </a:lnTo>
                <a:lnTo>
                  <a:pt x="1236960" y="834825"/>
                </a:lnTo>
                <a:lnTo>
                  <a:pt x="1234237" y="835377"/>
                </a:lnTo>
                <a:lnTo>
                  <a:pt x="1232399" y="835525"/>
                </a:lnTo>
                <a:lnTo>
                  <a:pt x="1231175" y="836416"/>
                </a:lnTo>
                <a:lnTo>
                  <a:pt x="1230358" y="837805"/>
                </a:lnTo>
                <a:lnTo>
                  <a:pt x="1229814" y="839524"/>
                </a:lnTo>
                <a:lnTo>
                  <a:pt x="1228657" y="840670"/>
                </a:lnTo>
                <a:lnTo>
                  <a:pt x="1227093" y="841434"/>
                </a:lnTo>
                <a:lnTo>
                  <a:pt x="1222670" y="842661"/>
                </a:lnTo>
                <a:lnTo>
                  <a:pt x="1215526" y="842936"/>
                </a:lnTo>
                <a:lnTo>
                  <a:pt x="1208383" y="849111"/>
                </a:lnTo>
                <a:lnTo>
                  <a:pt x="1205661" y="849664"/>
                </a:lnTo>
                <a:lnTo>
                  <a:pt x="1203824" y="849812"/>
                </a:lnTo>
                <a:lnTo>
                  <a:pt x="1202599" y="850704"/>
                </a:lnTo>
                <a:lnTo>
                  <a:pt x="1201783" y="852092"/>
                </a:lnTo>
                <a:lnTo>
                  <a:pt x="1201239" y="853811"/>
                </a:lnTo>
                <a:lnTo>
                  <a:pt x="1200082" y="854958"/>
                </a:lnTo>
                <a:lnTo>
                  <a:pt x="1198517" y="855722"/>
                </a:lnTo>
                <a:lnTo>
                  <a:pt x="1194095" y="856948"/>
                </a:lnTo>
                <a:lnTo>
                  <a:pt x="1186951" y="863374"/>
                </a:lnTo>
                <a:lnTo>
                  <a:pt x="1184230" y="863941"/>
                </a:lnTo>
                <a:lnTo>
                  <a:pt x="1182393" y="864091"/>
                </a:lnTo>
                <a:lnTo>
                  <a:pt x="1181168" y="864986"/>
                </a:lnTo>
                <a:lnTo>
                  <a:pt x="1180352" y="866376"/>
                </a:lnTo>
                <a:lnTo>
                  <a:pt x="1179808" y="868097"/>
                </a:lnTo>
                <a:lnTo>
                  <a:pt x="1178651" y="869243"/>
                </a:lnTo>
                <a:lnTo>
                  <a:pt x="1177086" y="870009"/>
                </a:lnTo>
                <a:lnTo>
                  <a:pt x="1175249" y="870518"/>
                </a:lnTo>
                <a:lnTo>
                  <a:pt x="1174024" y="871652"/>
                </a:lnTo>
                <a:lnTo>
                  <a:pt x="1173208" y="873201"/>
                </a:lnTo>
                <a:lnTo>
                  <a:pt x="1172664" y="875028"/>
                </a:lnTo>
                <a:lnTo>
                  <a:pt x="1171507" y="876246"/>
                </a:lnTo>
                <a:lnTo>
                  <a:pt x="1169942" y="877057"/>
                </a:lnTo>
                <a:lnTo>
                  <a:pt x="1168105" y="877599"/>
                </a:lnTo>
                <a:lnTo>
                  <a:pt x="1166881" y="878753"/>
                </a:lnTo>
                <a:lnTo>
                  <a:pt x="1166064" y="880317"/>
                </a:lnTo>
                <a:lnTo>
                  <a:pt x="1164754" y="884737"/>
                </a:lnTo>
                <a:lnTo>
                  <a:pt x="1163853" y="885099"/>
                </a:lnTo>
                <a:lnTo>
                  <a:pt x="1160735" y="885503"/>
                </a:lnTo>
                <a:lnTo>
                  <a:pt x="1159586" y="886404"/>
                </a:lnTo>
                <a:lnTo>
                  <a:pt x="1158820" y="887799"/>
                </a:lnTo>
                <a:lnTo>
                  <a:pt x="1158309" y="889522"/>
                </a:lnTo>
                <a:lnTo>
                  <a:pt x="1157175" y="890671"/>
                </a:lnTo>
                <a:lnTo>
                  <a:pt x="1155625" y="891437"/>
                </a:lnTo>
                <a:lnTo>
                  <a:pt x="1153798" y="891947"/>
                </a:lnTo>
                <a:lnTo>
                  <a:pt x="1149651" y="894632"/>
                </a:lnTo>
                <a:lnTo>
                  <a:pt x="1147434" y="896458"/>
                </a:lnTo>
                <a:lnTo>
                  <a:pt x="1145163" y="897677"/>
                </a:lnTo>
                <a:lnTo>
                  <a:pt x="1140522" y="899030"/>
                </a:lnTo>
                <a:lnTo>
                  <a:pt x="1138967" y="900185"/>
                </a:lnTo>
                <a:lnTo>
                  <a:pt x="1137930" y="901748"/>
                </a:lnTo>
                <a:lnTo>
                  <a:pt x="1137239" y="903584"/>
                </a:lnTo>
                <a:lnTo>
                  <a:pt x="1135984" y="904808"/>
                </a:lnTo>
                <a:lnTo>
                  <a:pt x="1134354" y="905624"/>
                </a:lnTo>
                <a:lnTo>
                  <a:pt x="1132474" y="906168"/>
                </a:lnTo>
                <a:lnTo>
                  <a:pt x="1128267" y="908889"/>
                </a:lnTo>
                <a:lnTo>
                  <a:pt x="1118169" y="917870"/>
                </a:lnTo>
                <a:lnTo>
                  <a:pt x="1116921" y="919888"/>
                </a:lnTo>
                <a:lnTo>
                  <a:pt x="1115534" y="924247"/>
                </a:lnTo>
                <a:lnTo>
                  <a:pt x="1114371" y="925727"/>
                </a:lnTo>
                <a:lnTo>
                  <a:pt x="1112801" y="926714"/>
                </a:lnTo>
                <a:lnTo>
                  <a:pt x="1110962" y="927372"/>
                </a:lnTo>
                <a:lnTo>
                  <a:pt x="1106801" y="930220"/>
                </a:lnTo>
                <a:lnTo>
                  <a:pt x="1104579" y="932090"/>
                </a:lnTo>
                <a:lnTo>
                  <a:pt x="1103099" y="934131"/>
                </a:lnTo>
                <a:lnTo>
                  <a:pt x="1101454" y="938515"/>
                </a:lnTo>
                <a:lnTo>
                  <a:pt x="1100221" y="940002"/>
                </a:lnTo>
                <a:lnTo>
                  <a:pt x="1098606" y="940993"/>
                </a:lnTo>
                <a:lnTo>
                  <a:pt x="1096736" y="941654"/>
                </a:lnTo>
                <a:lnTo>
                  <a:pt x="1092540" y="944504"/>
                </a:lnTo>
                <a:lnTo>
                  <a:pt x="1081028" y="954289"/>
                </a:lnTo>
                <a:lnTo>
                  <a:pt x="1076299" y="955941"/>
                </a:lnTo>
                <a:lnTo>
                  <a:pt x="1074720" y="957175"/>
                </a:lnTo>
                <a:lnTo>
                  <a:pt x="1073668" y="958791"/>
                </a:lnTo>
                <a:lnTo>
                  <a:pt x="1072966" y="960663"/>
                </a:lnTo>
                <a:lnTo>
                  <a:pt x="1071705" y="961911"/>
                </a:lnTo>
                <a:lnTo>
                  <a:pt x="1070070" y="962743"/>
                </a:lnTo>
                <a:lnTo>
                  <a:pt x="1066137" y="963667"/>
                </a:lnTo>
                <a:lnTo>
                  <a:pt x="1061743" y="964078"/>
                </a:lnTo>
                <a:lnTo>
                  <a:pt x="1059460" y="964981"/>
                </a:lnTo>
                <a:lnTo>
                  <a:pt x="1054806" y="968101"/>
                </a:lnTo>
                <a:lnTo>
                  <a:pt x="1053248" y="970045"/>
                </a:lnTo>
                <a:lnTo>
                  <a:pt x="1052210" y="972134"/>
                </a:lnTo>
                <a:lnTo>
                  <a:pt x="1051517" y="974320"/>
                </a:lnTo>
                <a:lnTo>
                  <a:pt x="1049468" y="975778"/>
                </a:lnTo>
                <a:lnTo>
                  <a:pt x="1042957" y="977398"/>
                </a:lnTo>
                <a:lnTo>
                  <a:pt x="1040586" y="978624"/>
                </a:lnTo>
                <a:lnTo>
                  <a:pt x="1039005" y="980235"/>
                </a:lnTo>
                <a:lnTo>
                  <a:pt x="1037952" y="982102"/>
                </a:lnTo>
                <a:lnTo>
                  <a:pt x="1036455" y="983347"/>
                </a:lnTo>
                <a:lnTo>
                  <a:pt x="1034664" y="984178"/>
                </a:lnTo>
                <a:lnTo>
                  <a:pt x="1032676" y="984731"/>
                </a:lnTo>
                <a:lnTo>
                  <a:pt x="1031351" y="985893"/>
                </a:lnTo>
                <a:lnTo>
                  <a:pt x="1030468" y="987463"/>
                </a:lnTo>
                <a:lnTo>
                  <a:pt x="1029878" y="989302"/>
                </a:lnTo>
                <a:lnTo>
                  <a:pt x="1028692" y="990528"/>
                </a:lnTo>
                <a:lnTo>
                  <a:pt x="1027107" y="991346"/>
                </a:lnTo>
                <a:lnTo>
                  <a:pt x="1025257" y="991891"/>
                </a:lnTo>
                <a:lnTo>
                  <a:pt x="1021085" y="994613"/>
                </a:lnTo>
                <a:lnTo>
                  <a:pt x="1018861" y="996451"/>
                </a:lnTo>
                <a:lnTo>
                  <a:pt x="1016584" y="997676"/>
                </a:lnTo>
                <a:lnTo>
                  <a:pt x="1009588" y="1000193"/>
                </a:lnTo>
                <a:lnTo>
                  <a:pt x="1002488" y="1004820"/>
                </a:lnTo>
                <a:lnTo>
                  <a:pt x="994390" y="1006947"/>
                </a:lnTo>
                <a:lnTo>
                  <a:pt x="987557" y="1012115"/>
                </a:lnTo>
                <a:lnTo>
                  <a:pt x="980879" y="1014525"/>
                </a:lnTo>
                <a:lnTo>
                  <a:pt x="972936" y="1020474"/>
                </a:lnTo>
                <a:lnTo>
                  <a:pt x="970050" y="1021075"/>
                </a:lnTo>
                <a:lnTo>
                  <a:pt x="968168" y="1021236"/>
                </a:lnTo>
                <a:lnTo>
                  <a:pt x="966121" y="1022136"/>
                </a:lnTo>
                <a:lnTo>
                  <a:pt x="958586" y="1027679"/>
                </a:lnTo>
                <a:lnTo>
                  <a:pt x="953863" y="1032190"/>
                </a:lnTo>
                <a:lnTo>
                  <a:pt x="951821" y="1033408"/>
                </a:lnTo>
                <a:lnTo>
                  <a:pt x="945155" y="1035916"/>
                </a:lnTo>
                <a:lnTo>
                  <a:pt x="937216" y="1041900"/>
                </a:lnTo>
                <a:lnTo>
                  <a:pt x="932450" y="1046458"/>
                </a:lnTo>
                <a:lnTo>
                  <a:pt x="930402" y="1047682"/>
                </a:lnTo>
                <a:lnTo>
                  <a:pt x="926010" y="1049043"/>
                </a:lnTo>
                <a:lnTo>
                  <a:pt x="924522" y="1050199"/>
                </a:lnTo>
                <a:lnTo>
                  <a:pt x="923529" y="1051764"/>
                </a:lnTo>
                <a:lnTo>
                  <a:pt x="922867" y="1053601"/>
                </a:lnTo>
                <a:lnTo>
                  <a:pt x="921632" y="1054826"/>
                </a:lnTo>
                <a:lnTo>
                  <a:pt x="920016" y="1055642"/>
                </a:lnTo>
                <a:lnTo>
                  <a:pt x="918144" y="1056186"/>
                </a:lnTo>
                <a:lnTo>
                  <a:pt x="916896" y="1057343"/>
                </a:lnTo>
                <a:lnTo>
                  <a:pt x="916064" y="1058908"/>
                </a:lnTo>
                <a:lnTo>
                  <a:pt x="915509" y="1060745"/>
                </a:lnTo>
                <a:lnTo>
                  <a:pt x="914346" y="1061970"/>
                </a:lnTo>
                <a:lnTo>
                  <a:pt x="912776" y="1062786"/>
                </a:lnTo>
                <a:lnTo>
                  <a:pt x="910937" y="1063330"/>
                </a:lnTo>
                <a:lnTo>
                  <a:pt x="906776" y="1066052"/>
                </a:lnTo>
                <a:lnTo>
                  <a:pt x="904554" y="1067889"/>
                </a:lnTo>
                <a:lnTo>
                  <a:pt x="902280" y="1069113"/>
                </a:lnTo>
                <a:lnTo>
                  <a:pt x="897637" y="1070474"/>
                </a:lnTo>
                <a:lnTo>
                  <a:pt x="896080" y="1071631"/>
                </a:lnTo>
                <a:lnTo>
                  <a:pt x="895044" y="1073195"/>
                </a:lnTo>
                <a:lnTo>
                  <a:pt x="894352" y="1075032"/>
                </a:lnTo>
                <a:lnTo>
                  <a:pt x="893097" y="1076257"/>
                </a:lnTo>
                <a:lnTo>
                  <a:pt x="891467" y="1077073"/>
                </a:lnTo>
                <a:lnTo>
                  <a:pt x="889586" y="1077618"/>
                </a:lnTo>
                <a:lnTo>
                  <a:pt x="888333" y="1078774"/>
                </a:lnTo>
                <a:lnTo>
                  <a:pt x="887497" y="1080339"/>
                </a:lnTo>
                <a:lnTo>
                  <a:pt x="886940" y="1082176"/>
                </a:lnTo>
                <a:lnTo>
                  <a:pt x="885775" y="1083401"/>
                </a:lnTo>
                <a:lnTo>
                  <a:pt x="884204" y="1084217"/>
                </a:lnTo>
                <a:lnTo>
                  <a:pt x="882363" y="1084761"/>
                </a:lnTo>
                <a:lnTo>
                  <a:pt x="878201" y="1087483"/>
                </a:lnTo>
                <a:lnTo>
                  <a:pt x="875981" y="1089320"/>
                </a:lnTo>
                <a:lnTo>
                  <a:pt x="874499" y="1091338"/>
                </a:lnTo>
                <a:lnTo>
                  <a:pt x="872854" y="1095697"/>
                </a:lnTo>
                <a:lnTo>
                  <a:pt x="871621" y="1097177"/>
                </a:lnTo>
                <a:lnTo>
                  <a:pt x="870006" y="1098164"/>
                </a:lnTo>
                <a:lnTo>
                  <a:pt x="868136" y="1098822"/>
                </a:lnTo>
                <a:lnTo>
                  <a:pt x="866888" y="1100054"/>
                </a:lnTo>
                <a:lnTo>
                  <a:pt x="866057" y="1101670"/>
                </a:lnTo>
                <a:lnTo>
                  <a:pt x="865502" y="1103540"/>
                </a:lnTo>
                <a:lnTo>
                  <a:pt x="862770" y="1107735"/>
                </a:lnTo>
                <a:lnTo>
                  <a:pt x="860930" y="1109965"/>
                </a:lnTo>
                <a:lnTo>
                  <a:pt x="858910" y="1111452"/>
                </a:lnTo>
                <a:lnTo>
                  <a:pt x="854548" y="1113104"/>
                </a:lnTo>
                <a:lnTo>
                  <a:pt x="853068" y="1114338"/>
                </a:lnTo>
                <a:lnTo>
                  <a:pt x="852081" y="1115954"/>
                </a:lnTo>
                <a:lnTo>
                  <a:pt x="851423" y="1117826"/>
                </a:lnTo>
                <a:lnTo>
                  <a:pt x="848575" y="1122022"/>
                </a:lnTo>
                <a:lnTo>
                  <a:pt x="846704" y="1124252"/>
                </a:lnTo>
                <a:lnTo>
                  <a:pt x="844663" y="1125739"/>
                </a:lnTo>
                <a:lnTo>
                  <a:pt x="837999" y="1128625"/>
                </a:lnTo>
                <a:lnTo>
                  <a:pt x="828805" y="1135911"/>
                </a:lnTo>
                <a:lnTo>
                  <a:pt x="822647" y="1141909"/>
                </a:lnTo>
                <a:lnTo>
                  <a:pt x="821481" y="1142273"/>
                </a:lnTo>
                <a:lnTo>
                  <a:pt x="818070" y="1142677"/>
                </a:lnTo>
                <a:lnTo>
                  <a:pt x="816049" y="1143579"/>
                </a:lnTo>
                <a:lnTo>
                  <a:pt x="808560" y="1149122"/>
                </a:lnTo>
                <a:lnTo>
                  <a:pt x="801209" y="1156205"/>
                </a:lnTo>
                <a:lnTo>
                  <a:pt x="800045" y="1156566"/>
                </a:lnTo>
                <a:lnTo>
                  <a:pt x="790254" y="1157193"/>
                </a:lnTo>
                <a:lnTo>
                  <a:pt x="788774" y="1158018"/>
                </a:lnTo>
                <a:lnTo>
                  <a:pt x="787787" y="1159362"/>
                </a:lnTo>
                <a:lnTo>
                  <a:pt x="787129" y="1161052"/>
                </a:lnTo>
                <a:lnTo>
                  <a:pt x="785896" y="1162178"/>
                </a:lnTo>
                <a:lnTo>
                  <a:pt x="784281" y="1162929"/>
                </a:lnTo>
                <a:lnTo>
                  <a:pt x="779777" y="1164135"/>
                </a:lnTo>
                <a:lnTo>
                  <a:pt x="773185" y="1169282"/>
                </a:lnTo>
                <a:lnTo>
                  <a:pt x="765698" y="1171273"/>
                </a:lnTo>
                <a:lnTo>
                  <a:pt x="757183" y="1178833"/>
                </a:lnTo>
                <a:lnTo>
                  <a:pt x="753774" y="1182209"/>
                </a:lnTo>
                <a:lnTo>
                  <a:pt x="751754" y="1183427"/>
                </a:lnTo>
                <a:lnTo>
                  <a:pt x="744266" y="1185542"/>
                </a:lnTo>
                <a:lnTo>
                  <a:pt x="739548" y="1185768"/>
                </a:lnTo>
                <a:lnTo>
                  <a:pt x="737507" y="1186593"/>
                </a:lnTo>
                <a:lnTo>
                  <a:pt x="730842" y="1190753"/>
                </a:lnTo>
                <a:lnTo>
                  <a:pt x="726192" y="1192005"/>
                </a:lnTo>
                <a:lnTo>
                  <a:pt x="724634" y="1193133"/>
                </a:lnTo>
                <a:lnTo>
                  <a:pt x="723596" y="1194678"/>
                </a:lnTo>
                <a:lnTo>
                  <a:pt x="722904" y="1196502"/>
                </a:lnTo>
                <a:lnTo>
                  <a:pt x="721648" y="1197718"/>
                </a:lnTo>
                <a:lnTo>
                  <a:pt x="720018" y="1198529"/>
                </a:lnTo>
                <a:lnTo>
                  <a:pt x="715490" y="1199830"/>
                </a:lnTo>
                <a:lnTo>
                  <a:pt x="701744" y="1212002"/>
                </a:lnTo>
                <a:lnTo>
                  <a:pt x="697384" y="1213355"/>
                </a:lnTo>
                <a:lnTo>
                  <a:pt x="695904" y="1214510"/>
                </a:lnTo>
                <a:lnTo>
                  <a:pt x="694918" y="1216073"/>
                </a:lnTo>
                <a:lnTo>
                  <a:pt x="694260" y="1217909"/>
                </a:lnTo>
                <a:lnTo>
                  <a:pt x="693027" y="1219133"/>
                </a:lnTo>
                <a:lnTo>
                  <a:pt x="691412" y="1219949"/>
                </a:lnTo>
                <a:lnTo>
                  <a:pt x="689542" y="1220493"/>
                </a:lnTo>
                <a:lnTo>
                  <a:pt x="685346" y="1223214"/>
                </a:lnTo>
                <a:lnTo>
                  <a:pt x="666029" y="1240563"/>
                </a:lnTo>
                <a:lnTo>
                  <a:pt x="659393" y="1243081"/>
                </a:lnTo>
                <a:lnTo>
                  <a:pt x="651464" y="1249068"/>
                </a:lnTo>
                <a:lnTo>
                  <a:pt x="637117" y="1263128"/>
                </a:lnTo>
                <a:lnTo>
                  <a:pt x="635882" y="1263567"/>
                </a:lnTo>
                <a:lnTo>
                  <a:pt x="632394" y="1264054"/>
                </a:lnTo>
                <a:lnTo>
                  <a:pt x="630352" y="1264978"/>
                </a:lnTo>
                <a:lnTo>
                  <a:pt x="625967" y="1268121"/>
                </a:lnTo>
                <a:lnTo>
                  <a:pt x="624480" y="1270070"/>
                </a:lnTo>
                <a:lnTo>
                  <a:pt x="623489" y="1272163"/>
                </a:lnTo>
                <a:lnTo>
                  <a:pt x="622828" y="1274353"/>
                </a:lnTo>
                <a:lnTo>
                  <a:pt x="621594" y="1275812"/>
                </a:lnTo>
                <a:lnTo>
                  <a:pt x="619978" y="1276785"/>
                </a:lnTo>
                <a:lnTo>
                  <a:pt x="618106" y="1277434"/>
                </a:lnTo>
                <a:lnTo>
                  <a:pt x="613910" y="1280271"/>
                </a:lnTo>
                <a:lnTo>
                  <a:pt x="603818" y="1289340"/>
                </a:lnTo>
                <a:lnTo>
                  <a:pt x="601777" y="1290566"/>
                </a:lnTo>
                <a:lnTo>
                  <a:pt x="597392" y="1291929"/>
                </a:lnTo>
                <a:lnTo>
                  <a:pt x="595905" y="1293086"/>
                </a:lnTo>
                <a:lnTo>
                  <a:pt x="594914" y="1294651"/>
                </a:lnTo>
                <a:lnTo>
                  <a:pt x="594253" y="1296488"/>
                </a:lnTo>
                <a:lnTo>
                  <a:pt x="591403" y="1300646"/>
                </a:lnTo>
                <a:lnTo>
                  <a:pt x="589531" y="1302866"/>
                </a:lnTo>
                <a:lnTo>
                  <a:pt x="587490" y="1304346"/>
                </a:lnTo>
                <a:lnTo>
                  <a:pt x="580824" y="1307223"/>
                </a:lnTo>
                <a:lnTo>
                  <a:pt x="571630" y="1314505"/>
                </a:lnTo>
                <a:lnTo>
                  <a:pt x="560895" y="1325063"/>
                </a:lnTo>
                <a:lnTo>
                  <a:pt x="558874" y="1326288"/>
                </a:lnTo>
                <a:lnTo>
                  <a:pt x="552237" y="1328806"/>
                </a:lnTo>
                <a:lnTo>
                  <a:pt x="544308" y="1334793"/>
                </a:lnTo>
                <a:lnTo>
                  <a:pt x="525238" y="1353572"/>
                </a:lnTo>
                <a:lnTo>
                  <a:pt x="523196" y="1354818"/>
                </a:lnTo>
                <a:lnTo>
                  <a:pt x="518811" y="1356204"/>
                </a:lnTo>
                <a:lnTo>
                  <a:pt x="517324" y="1357368"/>
                </a:lnTo>
                <a:lnTo>
                  <a:pt x="516333" y="1358937"/>
                </a:lnTo>
                <a:lnTo>
                  <a:pt x="515672" y="1360776"/>
                </a:lnTo>
                <a:lnTo>
                  <a:pt x="514437" y="1362003"/>
                </a:lnTo>
                <a:lnTo>
                  <a:pt x="512821" y="1362821"/>
                </a:lnTo>
                <a:lnTo>
                  <a:pt x="510949" y="1363366"/>
                </a:lnTo>
                <a:lnTo>
                  <a:pt x="506753" y="1366088"/>
                </a:lnTo>
                <a:lnTo>
                  <a:pt x="504523" y="1367926"/>
                </a:lnTo>
                <a:lnTo>
                  <a:pt x="502243" y="1369151"/>
                </a:lnTo>
                <a:lnTo>
                  <a:pt x="497592" y="1370511"/>
                </a:lnTo>
                <a:lnTo>
                  <a:pt x="496034" y="1371668"/>
                </a:lnTo>
                <a:lnTo>
                  <a:pt x="494996" y="1373233"/>
                </a:lnTo>
                <a:lnTo>
                  <a:pt x="494304" y="1375070"/>
                </a:lnTo>
                <a:lnTo>
                  <a:pt x="486890" y="1384572"/>
                </a:lnTo>
                <a:lnTo>
                  <a:pt x="485725" y="1385011"/>
                </a:lnTo>
                <a:lnTo>
                  <a:pt x="482313" y="1385498"/>
                </a:lnTo>
                <a:lnTo>
                  <a:pt x="480292" y="1386422"/>
                </a:lnTo>
                <a:lnTo>
                  <a:pt x="473656" y="1391514"/>
                </a:lnTo>
                <a:lnTo>
                  <a:pt x="447380" y="1417141"/>
                </a:lnTo>
                <a:lnTo>
                  <a:pt x="445097" y="1418630"/>
                </a:lnTo>
                <a:lnTo>
                  <a:pt x="438092" y="1421518"/>
                </a:lnTo>
                <a:lnTo>
                  <a:pt x="428614" y="1429203"/>
                </a:lnTo>
                <a:lnTo>
                  <a:pt x="426236" y="1431433"/>
                </a:lnTo>
                <a:lnTo>
                  <a:pt x="424651" y="1433714"/>
                </a:lnTo>
                <a:lnTo>
                  <a:pt x="422890" y="1438364"/>
                </a:lnTo>
                <a:lnTo>
                  <a:pt x="421627" y="1439922"/>
                </a:lnTo>
                <a:lnTo>
                  <a:pt x="419991" y="1440961"/>
                </a:lnTo>
                <a:lnTo>
                  <a:pt x="418107" y="1441653"/>
                </a:lnTo>
                <a:lnTo>
                  <a:pt x="413896" y="1444539"/>
                </a:lnTo>
                <a:lnTo>
                  <a:pt x="402373" y="1454348"/>
                </a:lnTo>
                <a:lnTo>
                  <a:pt x="395271" y="1457237"/>
                </a:lnTo>
                <a:lnTo>
                  <a:pt x="385759" y="1464922"/>
                </a:lnTo>
                <a:lnTo>
                  <a:pt x="383379" y="1467152"/>
                </a:lnTo>
                <a:lnTo>
                  <a:pt x="381792" y="1469433"/>
                </a:lnTo>
                <a:lnTo>
                  <a:pt x="380029" y="1474083"/>
                </a:lnTo>
                <a:lnTo>
                  <a:pt x="377972" y="1476434"/>
                </a:lnTo>
                <a:lnTo>
                  <a:pt x="360035" y="1489874"/>
                </a:lnTo>
                <a:lnTo>
                  <a:pt x="352563" y="1492898"/>
                </a:lnTo>
                <a:lnTo>
                  <a:pt x="342928" y="1500629"/>
                </a:lnTo>
                <a:lnTo>
                  <a:pt x="337173" y="1506007"/>
                </a:lnTo>
                <a:lnTo>
                  <a:pt x="319787" y="1517158"/>
                </a:lnTo>
                <a:lnTo>
                  <a:pt x="317967" y="1519439"/>
                </a:lnTo>
                <a:lnTo>
                  <a:pt x="316753" y="1521753"/>
                </a:lnTo>
                <a:lnTo>
                  <a:pt x="315943" y="1524089"/>
                </a:lnTo>
                <a:lnTo>
                  <a:pt x="313816" y="1525647"/>
                </a:lnTo>
                <a:lnTo>
                  <a:pt x="304032" y="1528633"/>
                </a:lnTo>
                <a:lnTo>
                  <a:pt x="298374" y="1532145"/>
                </a:lnTo>
                <a:lnTo>
                  <a:pt x="288273" y="1540073"/>
                </a:lnTo>
                <a:lnTo>
                  <a:pt x="283432" y="1541727"/>
                </a:lnTo>
                <a:lnTo>
                  <a:pt x="281823" y="1542962"/>
                </a:lnTo>
                <a:lnTo>
                  <a:pt x="280751" y="1544579"/>
                </a:lnTo>
                <a:lnTo>
                  <a:pt x="280036" y="1546451"/>
                </a:lnTo>
                <a:lnTo>
                  <a:pt x="278766" y="1547698"/>
                </a:lnTo>
                <a:lnTo>
                  <a:pt x="277125" y="1548530"/>
                </a:lnTo>
                <a:lnTo>
                  <a:pt x="268907" y="1551818"/>
                </a:lnTo>
                <a:lnTo>
                  <a:pt x="261596" y="1554884"/>
                </a:lnTo>
                <a:lnTo>
                  <a:pt x="253017" y="1557404"/>
                </a:lnTo>
                <a:lnTo>
                  <a:pt x="244378" y="1563393"/>
                </a:lnTo>
                <a:lnTo>
                  <a:pt x="236685" y="1569969"/>
                </a:lnTo>
                <a:lnTo>
                  <a:pt x="215993" y="1584530"/>
                </a:lnTo>
                <a:lnTo>
                  <a:pt x="204517" y="1595734"/>
                </a:lnTo>
                <a:lnTo>
                  <a:pt x="202226" y="1597223"/>
                </a:lnTo>
                <a:lnTo>
                  <a:pt x="195209" y="1600112"/>
                </a:lnTo>
                <a:lnTo>
                  <a:pt x="188103" y="1604848"/>
                </a:lnTo>
                <a:lnTo>
                  <a:pt x="180971" y="1607398"/>
                </a:lnTo>
                <a:lnTo>
                  <a:pt x="172861" y="1613397"/>
                </a:lnTo>
                <a:lnTo>
                  <a:pt x="168076" y="1617957"/>
                </a:lnTo>
                <a:lnTo>
                  <a:pt x="166026" y="1619182"/>
                </a:lnTo>
                <a:lnTo>
                  <a:pt x="159348" y="1621699"/>
                </a:lnTo>
                <a:lnTo>
                  <a:pt x="152342" y="1626326"/>
                </a:lnTo>
                <a:lnTo>
                  <a:pt x="145239" y="1628843"/>
                </a:lnTo>
                <a:lnTo>
                  <a:pt x="140486" y="1632245"/>
                </a:lnTo>
                <a:lnTo>
                  <a:pt x="138901" y="1634263"/>
                </a:lnTo>
                <a:lnTo>
                  <a:pt x="137845" y="1636403"/>
                </a:lnTo>
                <a:lnTo>
                  <a:pt x="137140" y="1638622"/>
                </a:lnTo>
                <a:lnTo>
                  <a:pt x="135877" y="1640102"/>
                </a:lnTo>
                <a:lnTo>
                  <a:pt x="134241" y="1641089"/>
                </a:lnTo>
                <a:lnTo>
                  <a:pt x="132357" y="1641747"/>
                </a:lnTo>
                <a:lnTo>
                  <a:pt x="128146" y="1644595"/>
                </a:lnTo>
                <a:lnTo>
                  <a:pt x="125912" y="1646465"/>
                </a:lnTo>
                <a:lnTo>
                  <a:pt x="124423" y="1648506"/>
                </a:lnTo>
                <a:lnTo>
                  <a:pt x="122768" y="1652890"/>
                </a:lnTo>
                <a:lnTo>
                  <a:pt x="121533" y="1654377"/>
                </a:lnTo>
                <a:lnTo>
                  <a:pt x="119916" y="1655368"/>
                </a:lnTo>
                <a:lnTo>
                  <a:pt x="118044" y="1656029"/>
                </a:lnTo>
                <a:lnTo>
                  <a:pt x="113848" y="1658879"/>
                </a:lnTo>
                <a:lnTo>
                  <a:pt x="111617" y="1660751"/>
                </a:lnTo>
                <a:lnTo>
                  <a:pt x="109337" y="1661999"/>
                </a:lnTo>
                <a:lnTo>
                  <a:pt x="104686" y="1663385"/>
                </a:lnTo>
                <a:lnTo>
                  <a:pt x="103128" y="1664548"/>
                </a:lnTo>
                <a:lnTo>
                  <a:pt x="102090" y="1666118"/>
                </a:lnTo>
                <a:lnTo>
                  <a:pt x="101398" y="1667957"/>
                </a:lnTo>
                <a:lnTo>
                  <a:pt x="96631" y="1674340"/>
                </a:lnTo>
                <a:lnTo>
                  <a:pt x="94583" y="1675820"/>
                </a:lnTo>
                <a:lnTo>
                  <a:pt x="87909" y="1678698"/>
                </a:lnTo>
                <a:lnTo>
                  <a:pt x="83256" y="1682183"/>
                </a:lnTo>
                <a:lnTo>
                  <a:pt x="81698" y="1684224"/>
                </a:lnTo>
                <a:lnTo>
                  <a:pt x="80659" y="1686379"/>
                </a:lnTo>
                <a:lnTo>
                  <a:pt x="79967" y="1688609"/>
                </a:lnTo>
                <a:lnTo>
                  <a:pt x="77081" y="1693204"/>
                </a:lnTo>
                <a:lnTo>
                  <a:pt x="75200" y="1695540"/>
                </a:lnTo>
                <a:lnTo>
                  <a:pt x="73152" y="1697097"/>
                </a:lnTo>
                <a:lnTo>
                  <a:pt x="70993" y="1698136"/>
                </a:lnTo>
                <a:lnTo>
                  <a:pt x="68760" y="1698828"/>
                </a:lnTo>
                <a:lnTo>
                  <a:pt x="64162" y="1701714"/>
                </a:lnTo>
                <a:lnTo>
                  <a:pt x="61825" y="1703595"/>
                </a:lnTo>
                <a:lnTo>
                  <a:pt x="60267" y="1705642"/>
                </a:lnTo>
                <a:lnTo>
                  <a:pt x="59228" y="1707801"/>
                </a:lnTo>
                <a:lnTo>
                  <a:pt x="58535" y="1710034"/>
                </a:lnTo>
                <a:lnTo>
                  <a:pt x="55650" y="1714632"/>
                </a:lnTo>
                <a:lnTo>
                  <a:pt x="38836" y="1733555"/>
                </a:lnTo>
                <a:lnTo>
                  <a:pt x="37104" y="1738315"/>
                </a:lnTo>
                <a:lnTo>
                  <a:pt x="35849" y="1739902"/>
                </a:lnTo>
                <a:lnTo>
                  <a:pt x="34218" y="1740960"/>
                </a:lnTo>
                <a:lnTo>
                  <a:pt x="32337" y="1741665"/>
                </a:lnTo>
                <a:lnTo>
                  <a:pt x="28130" y="1744565"/>
                </a:lnTo>
                <a:lnTo>
                  <a:pt x="15673" y="1756039"/>
                </a:lnTo>
                <a:lnTo>
                  <a:pt x="14418" y="1756480"/>
                </a:lnTo>
                <a:lnTo>
                  <a:pt x="10906" y="1756971"/>
                </a:lnTo>
                <a:lnTo>
                  <a:pt x="8858" y="1757895"/>
                </a:lnTo>
                <a:lnTo>
                  <a:pt x="0" y="1764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1"/>
          <p:cNvSpPr/>
          <p:nvPr/>
        </p:nvSpPr>
        <p:spPr>
          <a:xfrm>
            <a:off x="3257550" y="2636043"/>
            <a:ext cx="235744" cy="171451"/>
          </a:xfrm>
          <a:custGeom>
            <a:avLst/>
            <a:gdLst/>
            <a:ahLst/>
            <a:cxnLst/>
            <a:rect l="0" t="0" r="0" b="0"/>
            <a:pathLst>
              <a:path w="235744" h="171451">
                <a:moveTo>
                  <a:pt x="0" y="0"/>
                </a:moveTo>
                <a:lnTo>
                  <a:pt x="0" y="3793"/>
                </a:lnTo>
                <a:lnTo>
                  <a:pt x="793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7770" y="8819"/>
                </a:lnTo>
                <a:lnTo>
                  <a:pt x="9942" y="10642"/>
                </a:lnTo>
                <a:lnTo>
                  <a:pt x="12184" y="13445"/>
                </a:lnTo>
                <a:lnTo>
                  <a:pt x="14473" y="16901"/>
                </a:lnTo>
                <a:lnTo>
                  <a:pt x="16792" y="20792"/>
                </a:lnTo>
                <a:lnTo>
                  <a:pt x="19132" y="24180"/>
                </a:lnTo>
                <a:lnTo>
                  <a:pt x="21486" y="27233"/>
                </a:lnTo>
                <a:lnTo>
                  <a:pt x="23849" y="30062"/>
                </a:lnTo>
                <a:lnTo>
                  <a:pt x="26218" y="33535"/>
                </a:lnTo>
                <a:lnTo>
                  <a:pt x="28591" y="37438"/>
                </a:lnTo>
                <a:lnTo>
                  <a:pt x="30967" y="41628"/>
                </a:lnTo>
                <a:lnTo>
                  <a:pt x="34138" y="45214"/>
                </a:lnTo>
                <a:lnTo>
                  <a:pt x="37840" y="48399"/>
                </a:lnTo>
                <a:lnTo>
                  <a:pt x="41895" y="51316"/>
                </a:lnTo>
                <a:lnTo>
                  <a:pt x="46186" y="54055"/>
                </a:lnTo>
                <a:lnTo>
                  <a:pt x="50634" y="56674"/>
                </a:lnTo>
                <a:lnTo>
                  <a:pt x="55188" y="59214"/>
                </a:lnTo>
                <a:lnTo>
                  <a:pt x="59016" y="62495"/>
                </a:lnTo>
                <a:lnTo>
                  <a:pt x="62363" y="66270"/>
                </a:lnTo>
                <a:lnTo>
                  <a:pt x="65387" y="70374"/>
                </a:lnTo>
                <a:lnTo>
                  <a:pt x="68991" y="73903"/>
                </a:lnTo>
                <a:lnTo>
                  <a:pt x="72982" y="77050"/>
                </a:lnTo>
                <a:lnTo>
                  <a:pt x="77230" y="79942"/>
                </a:lnTo>
                <a:lnTo>
                  <a:pt x="81649" y="83457"/>
                </a:lnTo>
                <a:lnTo>
                  <a:pt x="86182" y="87388"/>
                </a:lnTo>
                <a:lnTo>
                  <a:pt x="90792" y="91596"/>
                </a:lnTo>
                <a:lnTo>
                  <a:pt x="95453" y="95196"/>
                </a:lnTo>
                <a:lnTo>
                  <a:pt x="100148" y="98389"/>
                </a:lnTo>
                <a:lnTo>
                  <a:pt x="104865" y="101312"/>
                </a:lnTo>
                <a:lnTo>
                  <a:pt x="109597" y="104054"/>
                </a:lnTo>
                <a:lnTo>
                  <a:pt x="119089" y="109217"/>
                </a:lnTo>
                <a:lnTo>
                  <a:pt x="123049" y="112499"/>
                </a:lnTo>
                <a:lnTo>
                  <a:pt x="126482" y="116274"/>
                </a:lnTo>
                <a:lnTo>
                  <a:pt x="129565" y="120379"/>
                </a:lnTo>
                <a:lnTo>
                  <a:pt x="133208" y="123115"/>
                </a:lnTo>
                <a:lnTo>
                  <a:pt x="137224" y="124939"/>
                </a:lnTo>
                <a:lnTo>
                  <a:pt x="141489" y="126155"/>
                </a:lnTo>
                <a:lnTo>
                  <a:pt x="145919" y="127760"/>
                </a:lnTo>
                <a:lnTo>
                  <a:pt x="150461" y="129624"/>
                </a:lnTo>
                <a:lnTo>
                  <a:pt x="155076" y="131659"/>
                </a:lnTo>
                <a:lnTo>
                  <a:pt x="158946" y="134604"/>
                </a:lnTo>
                <a:lnTo>
                  <a:pt x="162320" y="138155"/>
                </a:lnTo>
                <a:lnTo>
                  <a:pt x="165363" y="142110"/>
                </a:lnTo>
                <a:lnTo>
                  <a:pt x="168979" y="144746"/>
                </a:lnTo>
                <a:lnTo>
                  <a:pt x="172978" y="146504"/>
                </a:lnTo>
                <a:lnTo>
                  <a:pt x="177231" y="147675"/>
                </a:lnTo>
                <a:lnTo>
                  <a:pt x="184073" y="151094"/>
                </a:lnTo>
                <a:lnTo>
                  <a:pt x="190554" y="155259"/>
                </a:lnTo>
                <a:lnTo>
                  <a:pt x="194505" y="157481"/>
                </a:lnTo>
                <a:lnTo>
                  <a:pt x="204667" y="162958"/>
                </a:lnTo>
                <a:lnTo>
                  <a:pt x="214012" y="167699"/>
                </a:lnTo>
                <a:lnTo>
                  <a:pt x="220264" y="169783"/>
                </a:lnTo>
                <a:lnTo>
                  <a:pt x="226953" y="171121"/>
                </a:lnTo>
                <a:lnTo>
                  <a:pt x="229985" y="171304"/>
                </a:lnTo>
                <a:lnTo>
                  <a:pt x="23574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2"/>
          <p:cNvSpPr/>
          <p:nvPr/>
        </p:nvSpPr>
        <p:spPr>
          <a:xfrm>
            <a:off x="3264693" y="2628900"/>
            <a:ext cx="178595" cy="192882"/>
          </a:xfrm>
          <a:custGeom>
            <a:avLst/>
            <a:gdLst/>
            <a:ahLst/>
            <a:cxnLst/>
            <a:rect l="0" t="0" r="0" b="0"/>
            <a:pathLst>
              <a:path w="178595" h="192882">
                <a:moveTo>
                  <a:pt x="178594" y="0"/>
                </a:moveTo>
                <a:lnTo>
                  <a:pt x="167952" y="0"/>
                </a:lnTo>
                <a:lnTo>
                  <a:pt x="165943" y="793"/>
                </a:lnTo>
                <a:lnTo>
                  <a:pt x="161594" y="3792"/>
                </a:lnTo>
                <a:lnTo>
                  <a:pt x="159323" y="6497"/>
                </a:lnTo>
                <a:lnTo>
                  <a:pt x="157015" y="9887"/>
                </a:lnTo>
                <a:lnTo>
                  <a:pt x="154683" y="13735"/>
                </a:lnTo>
                <a:lnTo>
                  <a:pt x="151541" y="17888"/>
                </a:lnTo>
                <a:lnTo>
                  <a:pt x="147859" y="22244"/>
                </a:lnTo>
                <a:lnTo>
                  <a:pt x="143816" y="26735"/>
                </a:lnTo>
                <a:lnTo>
                  <a:pt x="135091" y="35959"/>
                </a:lnTo>
                <a:lnTo>
                  <a:pt x="130542" y="40641"/>
                </a:lnTo>
                <a:lnTo>
                  <a:pt x="125128" y="45350"/>
                </a:lnTo>
                <a:lnTo>
                  <a:pt x="119138" y="50077"/>
                </a:lnTo>
                <a:lnTo>
                  <a:pt x="112763" y="54816"/>
                </a:lnTo>
                <a:lnTo>
                  <a:pt x="106926" y="60356"/>
                </a:lnTo>
                <a:lnTo>
                  <a:pt x="101446" y="66431"/>
                </a:lnTo>
                <a:lnTo>
                  <a:pt x="96206" y="72862"/>
                </a:lnTo>
                <a:lnTo>
                  <a:pt x="91125" y="78737"/>
                </a:lnTo>
                <a:lnTo>
                  <a:pt x="86150" y="84241"/>
                </a:lnTo>
                <a:lnTo>
                  <a:pt x="81246" y="89498"/>
                </a:lnTo>
                <a:lnTo>
                  <a:pt x="76389" y="95384"/>
                </a:lnTo>
                <a:lnTo>
                  <a:pt x="71564" y="101689"/>
                </a:lnTo>
                <a:lnTo>
                  <a:pt x="66759" y="108274"/>
                </a:lnTo>
                <a:lnTo>
                  <a:pt x="62762" y="114251"/>
                </a:lnTo>
                <a:lnTo>
                  <a:pt x="59304" y="119824"/>
                </a:lnTo>
                <a:lnTo>
                  <a:pt x="56205" y="125126"/>
                </a:lnTo>
                <a:lnTo>
                  <a:pt x="52551" y="130249"/>
                </a:lnTo>
                <a:lnTo>
                  <a:pt x="48528" y="135251"/>
                </a:lnTo>
                <a:lnTo>
                  <a:pt x="44258" y="140173"/>
                </a:lnTo>
                <a:lnTo>
                  <a:pt x="40618" y="145043"/>
                </a:lnTo>
                <a:lnTo>
                  <a:pt x="37398" y="149876"/>
                </a:lnTo>
                <a:lnTo>
                  <a:pt x="34457" y="154686"/>
                </a:lnTo>
                <a:lnTo>
                  <a:pt x="31703" y="158686"/>
                </a:lnTo>
                <a:lnTo>
                  <a:pt x="29073" y="162147"/>
                </a:lnTo>
                <a:lnTo>
                  <a:pt x="24034" y="168109"/>
                </a:lnTo>
                <a:lnTo>
                  <a:pt x="19149" y="173404"/>
                </a:lnTo>
                <a:lnTo>
                  <a:pt x="8564" y="184289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3"/>
          <p:cNvSpPr/>
          <p:nvPr/>
        </p:nvSpPr>
        <p:spPr>
          <a:xfrm>
            <a:off x="3579019" y="2550318"/>
            <a:ext cx="92869" cy="2071689"/>
          </a:xfrm>
          <a:custGeom>
            <a:avLst/>
            <a:gdLst/>
            <a:ahLst/>
            <a:cxnLst/>
            <a:rect l="0" t="0" r="0" b="0"/>
            <a:pathLst>
              <a:path w="92869" h="2071689">
                <a:moveTo>
                  <a:pt x="57149" y="0"/>
                </a:moveTo>
                <a:lnTo>
                  <a:pt x="60942" y="0"/>
                </a:lnTo>
                <a:lnTo>
                  <a:pt x="62059" y="794"/>
                </a:lnTo>
                <a:lnTo>
                  <a:pt x="62804" y="2117"/>
                </a:lnTo>
                <a:lnTo>
                  <a:pt x="63999" y="6151"/>
                </a:lnTo>
                <a:lnTo>
                  <a:pt x="64206" y="10642"/>
                </a:lnTo>
                <a:lnTo>
                  <a:pt x="62647" y="12651"/>
                </a:lnTo>
                <a:lnTo>
                  <a:pt x="60021" y="14784"/>
                </a:lnTo>
                <a:lnTo>
                  <a:pt x="56683" y="17000"/>
                </a:lnTo>
                <a:lnTo>
                  <a:pt x="54457" y="19271"/>
                </a:lnTo>
                <a:lnTo>
                  <a:pt x="52973" y="21579"/>
                </a:lnTo>
                <a:lnTo>
                  <a:pt x="51984" y="23911"/>
                </a:lnTo>
                <a:lnTo>
                  <a:pt x="52118" y="27053"/>
                </a:lnTo>
                <a:lnTo>
                  <a:pt x="54384" y="34778"/>
                </a:lnTo>
                <a:lnTo>
                  <a:pt x="56330" y="51844"/>
                </a:lnTo>
                <a:lnTo>
                  <a:pt x="54668" y="62994"/>
                </a:lnTo>
                <a:lnTo>
                  <a:pt x="52078" y="74035"/>
                </a:lnTo>
                <a:lnTo>
                  <a:pt x="50087" y="138632"/>
                </a:lnTo>
                <a:lnTo>
                  <a:pt x="47899" y="185806"/>
                </a:lnTo>
                <a:lnTo>
                  <a:pt x="45101" y="205612"/>
                </a:lnTo>
                <a:lnTo>
                  <a:pt x="42732" y="238281"/>
                </a:lnTo>
                <a:lnTo>
                  <a:pt x="41187" y="248548"/>
                </a:lnTo>
                <a:lnTo>
                  <a:pt x="39364" y="258567"/>
                </a:lnTo>
                <a:lnTo>
                  <a:pt x="36798" y="295423"/>
                </a:lnTo>
                <a:lnTo>
                  <a:pt x="34082" y="320476"/>
                </a:lnTo>
                <a:lnTo>
                  <a:pt x="32246" y="332713"/>
                </a:lnTo>
                <a:lnTo>
                  <a:pt x="28506" y="386573"/>
                </a:lnTo>
                <a:lnTo>
                  <a:pt x="26941" y="400590"/>
                </a:lnTo>
                <a:lnTo>
                  <a:pt x="23086" y="428865"/>
                </a:lnTo>
                <a:lnTo>
                  <a:pt x="11810" y="500094"/>
                </a:lnTo>
                <a:lnTo>
                  <a:pt x="9217" y="530769"/>
                </a:lnTo>
                <a:lnTo>
                  <a:pt x="7553" y="591941"/>
                </a:lnTo>
                <a:lnTo>
                  <a:pt x="6430" y="655589"/>
                </a:lnTo>
                <a:lnTo>
                  <a:pt x="5080" y="672010"/>
                </a:lnTo>
                <a:lnTo>
                  <a:pt x="2258" y="704277"/>
                </a:lnTo>
                <a:lnTo>
                  <a:pt x="445" y="765915"/>
                </a:lnTo>
                <a:lnTo>
                  <a:pt x="0" y="1051202"/>
                </a:lnTo>
                <a:lnTo>
                  <a:pt x="2116" y="1087385"/>
                </a:lnTo>
                <a:lnTo>
                  <a:pt x="4909" y="1124632"/>
                </a:lnTo>
                <a:lnTo>
                  <a:pt x="6481" y="1180508"/>
                </a:lnTo>
                <a:lnTo>
                  <a:pt x="7741" y="1233401"/>
                </a:lnTo>
                <a:lnTo>
                  <a:pt x="9129" y="1251686"/>
                </a:lnTo>
                <a:lnTo>
                  <a:pt x="11994" y="1288143"/>
                </a:lnTo>
                <a:lnTo>
                  <a:pt x="13608" y="1339905"/>
                </a:lnTo>
                <a:lnTo>
                  <a:pt x="14879" y="1391225"/>
                </a:lnTo>
                <a:lnTo>
                  <a:pt x="16269" y="1409290"/>
                </a:lnTo>
                <a:lnTo>
                  <a:pt x="19136" y="1445501"/>
                </a:lnTo>
                <a:lnTo>
                  <a:pt x="21544" y="1497125"/>
                </a:lnTo>
                <a:lnTo>
                  <a:pt x="23094" y="1514021"/>
                </a:lnTo>
                <a:lnTo>
                  <a:pt x="26932" y="1547611"/>
                </a:lnTo>
                <a:lnTo>
                  <a:pt x="31284" y="1581061"/>
                </a:lnTo>
                <a:lnTo>
                  <a:pt x="33748" y="1614448"/>
                </a:lnTo>
                <a:lnTo>
                  <a:pt x="36430" y="1647014"/>
                </a:lnTo>
                <a:lnTo>
                  <a:pt x="39367" y="1662366"/>
                </a:lnTo>
                <a:lnTo>
                  <a:pt x="42913" y="1677363"/>
                </a:lnTo>
                <a:lnTo>
                  <a:pt x="45277" y="1692123"/>
                </a:lnTo>
                <a:lnTo>
                  <a:pt x="49398" y="1735651"/>
                </a:lnTo>
                <a:lnTo>
                  <a:pt x="53175" y="1764382"/>
                </a:lnTo>
                <a:lnTo>
                  <a:pt x="57500" y="1790910"/>
                </a:lnTo>
                <a:lnTo>
                  <a:pt x="59764" y="1803540"/>
                </a:lnTo>
                <a:lnTo>
                  <a:pt x="62280" y="1830273"/>
                </a:lnTo>
                <a:lnTo>
                  <a:pt x="64822" y="1893935"/>
                </a:lnTo>
                <a:lnTo>
                  <a:pt x="66233" y="1904767"/>
                </a:lnTo>
                <a:lnTo>
                  <a:pt x="67968" y="1915164"/>
                </a:lnTo>
                <a:lnTo>
                  <a:pt x="69917" y="1925270"/>
                </a:lnTo>
                <a:lnTo>
                  <a:pt x="74201" y="1944965"/>
                </a:lnTo>
                <a:lnTo>
                  <a:pt x="76634" y="1964302"/>
                </a:lnTo>
                <a:lnTo>
                  <a:pt x="78509" y="1982685"/>
                </a:lnTo>
                <a:lnTo>
                  <a:pt x="80121" y="1990922"/>
                </a:lnTo>
                <a:lnTo>
                  <a:pt x="81988" y="1998794"/>
                </a:lnTo>
                <a:lnTo>
                  <a:pt x="84617" y="2017458"/>
                </a:lnTo>
                <a:lnTo>
                  <a:pt x="87349" y="2028006"/>
                </a:lnTo>
                <a:lnTo>
                  <a:pt x="89189" y="2033042"/>
                </a:lnTo>
                <a:lnTo>
                  <a:pt x="91778" y="2047714"/>
                </a:lnTo>
                <a:lnTo>
                  <a:pt x="92868" y="20716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"/>
          <p:cNvSpPr/>
          <p:nvPr/>
        </p:nvSpPr>
        <p:spPr>
          <a:xfrm>
            <a:off x="3751254" y="2628937"/>
            <a:ext cx="213518" cy="357140"/>
          </a:xfrm>
          <a:custGeom>
            <a:avLst/>
            <a:gdLst/>
            <a:ahLst/>
            <a:cxnLst/>
            <a:rect l="0" t="0" r="0" b="0"/>
            <a:pathLst>
              <a:path w="213518" h="357140">
                <a:moveTo>
                  <a:pt x="6358" y="7106"/>
                </a:moveTo>
                <a:lnTo>
                  <a:pt x="2242" y="7106"/>
                </a:lnTo>
                <a:lnTo>
                  <a:pt x="4000" y="7106"/>
                </a:lnTo>
                <a:lnTo>
                  <a:pt x="1867" y="7106"/>
                </a:lnTo>
                <a:lnTo>
                  <a:pt x="983" y="7900"/>
                </a:lnTo>
                <a:lnTo>
                  <a:pt x="393" y="9223"/>
                </a:lnTo>
                <a:lnTo>
                  <a:pt x="0" y="10899"/>
                </a:lnTo>
                <a:lnTo>
                  <a:pt x="532" y="12810"/>
                </a:lnTo>
                <a:lnTo>
                  <a:pt x="4279" y="19291"/>
                </a:lnTo>
                <a:lnTo>
                  <a:pt x="6536" y="26239"/>
                </a:lnTo>
                <a:lnTo>
                  <a:pt x="9877" y="30955"/>
                </a:lnTo>
                <a:lnTo>
                  <a:pt x="11085" y="34118"/>
                </a:lnTo>
                <a:lnTo>
                  <a:pt x="12428" y="41866"/>
                </a:lnTo>
                <a:lnTo>
                  <a:pt x="15141" y="50601"/>
                </a:lnTo>
                <a:lnTo>
                  <a:pt x="18199" y="59775"/>
                </a:lnTo>
                <a:lnTo>
                  <a:pt x="19558" y="69144"/>
                </a:lnTo>
                <a:lnTo>
                  <a:pt x="20163" y="78599"/>
                </a:lnTo>
                <a:lnTo>
                  <a:pt x="20430" y="88887"/>
                </a:lnTo>
                <a:lnTo>
                  <a:pt x="20617" y="118035"/>
                </a:lnTo>
                <a:lnTo>
                  <a:pt x="22750" y="128110"/>
                </a:lnTo>
                <a:lnTo>
                  <a:pt x="25549" y="138673"/>
                </a:lnTo>
                <a:lnTo>
                  <a:pt x="26296" y="144824"/>
                </a:lnTo>
                <a:lnTo>
                  <a:pt x="26794" y="151305"/>
                </a:lnTo>
                <a:lnTo>
                  <a:pt x="27126" y="157214"/>
                </a:lnTo>
                <a:lnTo>
                  <a:pt x="27494" y="168012"/>
                </a:lnTo>
                <a:lnTo>
                  <a:pt x="27702" y="179225"/>
                </a:lnTo>
                <a:lnTo>
                  <a:pt x="29867" y="187055"/>
                </a:lnTo>
                <a:lnTo>
                  <a:pt x="32681" y="195827"/>
                </a:lnTo>
                <a:lnTo>
                  <a:pt x="33932" y="205018"/>
                </a:lnTo>
                <a:lnTo>
                  <a:pt x="36605" y="212277"/>
                </a:lnTo>
                <a:lnTo>
                  <a:pt x="42572" y="220827"/>
                </a:lnTo>
                <a:lnTo>
                  <a:pt x="44788" y="223405"/>
                </a:lnTo>
                <a:lnTo>
                  <a:pt x="47059" y="225125"/>
                </a:lnTo>
                <a:lnTo>
                  <a:pt x="51700" y="227035"/>
                </a:lnTo>
                <a:lnTo>
                  <a:pt x="56408" y="227883"/>
                </a:lnTo>
                <a:lnTo>
                  <a:pt x="61146" y="228261"/>
                </a:lnTo>
                <a:lnTo>
                  <a:pt x="65898" y="228428"/>
                </a:lnTo>
                <a:lnTo>
                  <a:pt x="76828" y="228523"/>
                </a:lnTo>
                <a:lnTo>
                  <a:pt x="80325" y="227742"/>
                </a:lnTo>
                <a:lnTo>
                  <a:pt x="86328" y="224758"/>
                </a:lnTo>
                <a:lnTo>
                  <a:pt x="93758" y="220786"/>
                </a:lnTo>
                <a:lnTo>
                  <a:pt x="97963" y="218616"/>
                </a:lnTo>
                <a:lnTo>
                  <a:pt x="101559" y="216375"/>
                </a:lnTo>
                <a:lnTo>
                  <a:pt x="107672" y="211769"/>
                </a:lnTo>
                <a:lnTo>
                  <a:pt x="113034" y="204959"/>
                </a:lnTo>
                <a:lnTo>
                  <a:pt x="118857" y="196641"/>
                </a:lnTo>
                <a:lnTo>
                  <a:pt x="122633" y="192200"/>
                </a:lnTo>
                <a:lnTo>
                  <a:pt x="126737" y="187652"/>
                </a:lnTo>
                <a:lnTo>
                  <a:pt x="130267" y="182239"/>
                </a:lnTo>
                <a:lnTo>
                  <a:pt x="133414" y="176249"/>
                </a:lnTo>
                <a:lnTo>
                  <a:pt x="136305" y="169874"/>
                </a:lnTo>
                <a:lnTo>
                  <a:pt x="139821" y="164037"/>
                </a:lnTo>
                <a:lnTo>
                  <a:pt x="143752" y="158558"/>
                </a:lnTo>
                <a:lnTo>
                  <a:pt x="147960" y="153318"/>
                </a:lnTo>
                <a:lnTo>
                  <a:pt x="151560" y="147443"/>
                </a:lnTo>
                <a:lnTo>
                  <a:pt x="154752" y="141146"/>
                </a:lnTo>
                <a:lnTo>
                  <a:pt x="160417" y="128592"/>
                </a:lnTo>
                <a:lnTo>
                  <a:pt x="165581" y="117721"/>
                </a:lnTo>
                <a:lnTo>
                  <a:pt x="167275" y="111805"/>
                </a:lnTo>
                <a:lnTo>
                  <a:pt x="168405" y="105481"/>
                </a:lnTo>
                <a:lnTo>
                  <a:pt x="169158" y="98883"/>
                </a:lnTo>
                <a:lnTo>
                  <a:pt x="170454" y="92897"/>
                </a:lnTo>
                <a:lnTo>
                  <a:pt x="174010" y="82013"/>
                </a:lnTo>
                <a:lnTo>
                  <a:pt x="175276" y="76094"/>
                </a:lnTo>
                <a:lnTo>
                  <a:pt x="176120" y="69767"/>
                </a:lnTo>
                <a:lnTo>
                  <a:pt x="177058" y="57974"/>
                </a:lnTo>
                <a:lnTo>
                  <a:pt x="177475" y="50087"/>
                </a:lnTo>
                <a:lnTo>
                  <a:pt x="177660" y="41819"/>
                </a:lnTo>
                <a:lnTo>
                  <a:pt x="177805" y="11975"/>
                </a:lnTo>
                <a:lnTo>
                  <a:pt x="177013" y="9558"/>
                </a:lnTo>
                <a:lnTo>
                  <a:pt x="170690" y="0"/>
                </a:lnTo>
                <a:lnTo>
                  <a:pt x="170672" y="3766"/>
                </a:lnTo>
                <a:lnTo>
                  <a:pt x="171463" y="5673"/>
                </a:lnTo>
                <a:lnTo>
                  <a:pt x="175575" y="12150"/>
                </a:lnTo>
                <a:lnTo>
                  <a:pt x="176816" y="16756"/>
                </a:lnTo>
                <a:lnTo>
                  <a:pt x="177514" y="27604"/>
                </a:lnTo>
                <a:lnTo>
                  <a:pt x="179794" y="36325"/>
                </a:lnTo>
                <a:lnTo>
                  <a:pt x="182660" y="45492"/>
                </a:lnTo>
                <a:lnTo>
                  <a:pt x="183933" y="54859"/>
                </a:lnTo>
                <a:lnTo>
                  <a:pt x="184499" y="64313"/>
                </a:lnTo>
                <a:lnTo>
                  <a:pt x="185544" y="74600"/>
                </a:lnTo>
                <a:lnTo>
                  <a:pt x="186934" y="80677"/>
                </a:lnTo>
                <a:lnTo>
                  <a:pt x="188655" y="87110"/>
                </a:lnTo>
                <a:lnTo>
                  <a:pt x="190595" y="92986"/>
                </a:lnTo>
                <a:lnTo>
                  <a:pt x="194869" y="103748"/>
                </a:lnTo>
                <a:lnTo>
                  <a:pt x="196325" y="109634"/>
                </a:lnTo>
                <a:lnTo>
                  <a:pt x="197297" y="115940"/>
                </a:lnTo>
                <a:lnTo>
                  <a:pt x="197944" y="122524"/>
                </a:lnTo>
                <a:lnTo>
                  <a:pt x="199169" y="129295"/>
                </a:lnTo>
                <a:lnTo>
                  <a:pt x="200781" y="136191"/>
                </a:lnTo>
                <a:lnTo>
                  <a:pt x="202648" y="143169"/>
                </a:lnTo>
                <a:lnTo>
                  <a:pt x="206840" y="157272"/>
                </a:lnTo>
                <a:lnTo>
                  <a:pt x="209068" y="164367"/>
                </a:lnTo>
                <a:lnTo>
                  <a:pt x="210555" y="171478"/>
                </a:lnTo>
                <a:lnTo>
                  <a:pt x="211545" y="178600"/>
                </a:lnTo>
                <a:lnTo>
                  <a:pt x="212206" y="185729"/>
                </a:lnTo>
                <a:lnTo>
                  <a:pt x="212647" y="192863"/>
                </a:lnTo>
                <a:lnTo>
                  <a:pt x="213135" y="207140"/>
                </a:lnTo>
                <a:lnTo>
                  <a:pt x="213411" y="224773"/>
                </a:lnTo>
                <a:lnTo>
                  <a:pt x="213517" y="264576"/>
                </a:lnTo>
                <a:lnTo>
                  <a:pt x="212726" y="270828"/>
                </a:lnTo>
                <a:lnTo>
                  <a:pt x="211406" y="276583"/>
                </a:lnTo>
                <a:lnTo>
                  <a:pt x="209731" y="282007"/>
                </a:lnTo>
                <a:lnTo>
                  <a:pt x="203638" y="292268"/>
                </a:lnTo>
                <a:lnTo>
                  <a:pt x="199790" y="297227"/>
                </a:lnTo>
                <a:lnTo>
                  <a:pt x="193399" y="306970"/>
                </a:lnTo>
                <a:lnTo>
                  <a:pt x="187912" y="316591"/>
                </a:lnTo>
                <a:lnTo>
                  <a:pt x="182828" y="326159"/>
                </a:lnTo>
                <a:lnTo>
                  <a:pt x="179567" y="330140"/>
                </a:lnTo>
                <a:lnTo>
                  <a:pt x="175806" y="333587"/>
                </a:lnTo>
                <a:lnTo>
                  <a:pt x="171711" y="336679"/>
                </a:lnTo>
                <a:lnTo>
                  <a:pt x="167393" y="339534"/>
                </a:lnTo>
                <a:lnTo>
                  <a:pt x="162928" y="342231"/>
                </a:lnTo>
                <a:lnTo>
                  <a:pt x="158362" y="344823"/>
                </a:lnTo>
                <a:lnTo>
                  <a:pt x="149057" y="349819"/>
                </a:lnTo>
                <a:lnTo>
                  <a:pt x="144353" y="352263"/>
                </a:lnTo>
                <a:lnTo>
                  <a:pt x="139630" y="353892"/>
                </a:lnTo>
                <a:lnTo>
                  <a:pt x="134894" y="354978"/>
                </a:lnTo>
                <a:lnTo>
                  <a:pt x="130149" y="355702"/>
                </a:lnTo>
                <a:lnTo>
                  <a:pt x="125398" y="356185"/>
                </a:lnTo>
                <a:lnTo>
                  <a:pt x="120643" y="356506"/>
                </a:lnTo>
                <a:lnTo>
                  <a:pt x="115885" y="356721"/>
                </a:lnTo>
                <a:lnTo>
                  <a:pt x="106366" y="356960"/>
                </a:lnTo>
                <a:lnTo>
                  <a:pt x="73033" y="357139"/>
                </a:lnTo>
                <a:lnTo>
                  <a:pt x="69064" y="356349"/>
                </a:lnTo>
                <a:lnTo>
                  <a:pt x="59686" y="352238"/>
                </a:lnTo>
                <a:lnTo>
                  <a:pt x="54401" y="350998"/>
                </a:lnTo>
                <a:lnTo>
                  <a:pt x="49406" y="350447"/>
                </a:lnTo>
                <a:lnTo>
                  <a:pt x="46963" y="350300"/>
                </a:lnTo>
                <a:lnTo>
                  <a:pt x="44541" y="349408"/>
                </a:lnTo>
                <a:lnTo>
                  <a:pt x="38132" y="345155"/>
                </a:lnTo>
                <a:lnTo>
                  <a:pt x="34933" y="3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5"/>
          <p:cNvSpPr/>
          <p:nvPr/>
        </p:nvSpPr>
        <p:spPr>
          <a:xfrm>
            <a:off x="3143250" y="3014662"/>
            <a:ext cx="14288" cy="228601"/>
          </a:xfrm>
          <a:custGeom>
            <a:avLst/>
            <a:gdLst/>
            <a:ahLst/>
            <a:cxnLst/>
            <a:rect l="0" t="0" r="0" b="0"/>
            <a:pathLst>
              <a:path w="14288" h="228601">
                <a:moveTo>
                  <a:pt x="0" y="0"/>
                </a:moveTo>
                <a:lnTo>
                  <a:pt x="0" y="23911"/>
                </a:lnTo>
                <a:lnTo>
                  <a:pt x="793" y="27053"/>
                </a:lnTo>
                <a:lnTo>
                  <a:pt x="2116" y="30735"/>
                </a:lnTo>
                <a:lnTo>
                  <a:pt x="3792" y="34778"/>
                </a:lnTo>
                <a:lnTo>
                  <a:pt x="4909" y="39060"/>
                </a:lnTo>
                <a:lnTo>
                  <a:pt x="5654" y="43503"/>
                </a:lnTo>
                <a:lnTo>
                  <a:pt x="6150" y="48052"/>
                </a:lnTo>
                <a:lnTo>
                  <a:pt x="6481" y="52672"/>
                </a:lnTo>
                <a:lnTo>
                  <a:pt x="6702" y="57340"/>
                </a:lnTo>
                <a:lnTo>
                  <a:pt x="6947" y="66759"/>
                </a:lnTo>
                <a:lnTo>
                  <a:pt x="7143" y="228269"/>
                </a:lnTo>
                <a:lnTo>
                  <a:pt x="7937" y="228379"/>
                </a:lnTo>
                <a:lnTo>
                  <a:pt x="9260" y="228453"/>
                </a:lnTo>
                <a:lnTo>
                  <a:pt x="14287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6"/>
          <p:cNvSpPr/>
          <p:nvPr/>
        </p:nvSpPr>
        <p:spPr>
          <a:xfrm>
            <a:off x="3250504" y="2997063"/>
            <a:ext cx="199510" cy="224731"/>
          </a:xfrm>
          <a:custGeom>
            <a:avLst/>
            <a:gdLst/>
            <a:ahLst/>
            <a:cxnLst/>
            <a:rect l="0" t="0" r="0" b="0"/>
            <a:pathLst>
              <a:path w="199510" h="224731">
                <a:moveTo>
                  <a:pt x="49908" y="24743"/>
                </a:moveTo>
                <a:lnTo>
                  <a:pt x="46116" y="28535"/>
                </a:lnTo>
                <a:lnTo>
                  <a:pt x="44999" y="31240"/>
                </a:lnTo>
                <a:lnTo>
                  <a:pt x="44254" y="34630"/>
                </a:lnTo>
                <a:lnTo>
                  <a:pt x="43757" y="38478"/>
                </a:lnTo>
                <a:lnTo>
                  <a:pt x="42632" y="41837"/>
                </a:lnTo>
                <a:lnTo>
                  <a:pt x="39266" y="47686"/>
                </a:lnTo>
                <a:lnTo>
                  <a:pt x="37257" y="51151"/>
                </a:lnTo>
                <a:lnTo>
                  <a:pt x="32908" y="59234"/>
                </a:lnTo>
                <a:lnTo>
                  <a:pt x="28329" y="66001"/>
                </a:lnTo>
                <a:lnTo>
                  <a:pt x="23649" y="72449"/>
                </a:lnTo>
                <a:lnTo>
                  <a:pt x="21290" y="76391"/>
                </a:lnTo>
                <a:lnTo>
                  <a:pt x="18923" y="80606"/>
                </a:lnTo>
                <a:lnTo>
                  <a:pt x="14176" y="89523"/>
                </a:lnTo>
                <a:lnTo>
                  <a:pt x="11799" y="94123"/>
                </a:lnTo>
                <a:lnTo>
                  <a:pt x="10215" y="98778"/>
                </a:lnTo>
                <a:lnTo>
                  <a:pt x="9159" y="103468"/>
                </a:lnTo>
                <a:lnTo>
                  <a:pt x="8454" y="108183"/>
                </a:lnTo>
                <a:lnTo>
                  <a:pt x="7191" y="112913"/>
                </a:lnTo>
                <a:lnTo>
                  <a:pt x="5555" y="117654"/>
                </a:lnTo>
                <a:lnTo>
                  <a:pt x="3671" y="122402"/>
                </a:lnTo>
                <a:lnTo>
                  <a:pt x="2414" y="126362"/>
                </a:lnTo>
                <a:lnTo>
                  <a:pt x="1018" y="132877"/>
                </a:lnTo>
                <a:lnTo>
                  <a:pt x="646" y="136520"/>
                </a:lnTo>
                <a:lnTo>
                  <a:pt x="398" y="140536"/>
                </a:lnTo>
                <a:lnTo>
                  <a:pt x="122" y="149231"/>
                </a:lnTo>
                <a:lnTo>
                  <a:pt x="0" y="158388"/>
                </a:lnTo>
                <a:lnTo>
                  <a:pt x="761" y="163052"/>
                </a:lnTo>
                <a:lnTo>
                  <a:pt x="2062" y="167749"/>
                </a:lnTo>
                <a:lnTo>
                  <a:pt x="3723" y="172468"/>
                </a:lnTo>
                <a:lnTo>
                  <a:pt x="5625" y="176407"/>
                </a:lnTo>
                <a:lnTo>
                  <a:pt x="12092" y="186538"/>
                </a:lnTo>
                <a:lnTo>
                  <a:pt x="14379" y="190550"/>
                </a:lnTo>
                <a:lnTo>
                  <a:pt x="16697" y="194812"/>
                </a:lnTo>
                <a:lnTo>
                  <a:pt x="21389" y="201665"/>
                </a:lnTo>
                <a:lnTo>
                  <a:pt x="26120" y="207356"/>
                </a:lnTo>
                <a:lnTo>
                  <a:pt x="30869" y="212531"/>
                </a:lnTo>
                <a:lnTo>
                  <a:pt x="34040" y="215023"/>
                </a:lnTo>
                <a:lnTo>
                  <a:pt x="37742" y="217477"/>
                </a:lnTo>
                <a:lnTo>
                  <a:pt x="41797" y="219907"/>
                </a:lnTo>
                <a:lnTo>
                  <a:pt x="46088" y="221527"/>
                </a:lnTo>
                <a:lnTo>
                  <a:pt x="50537" y="222608"/>
                </a:lnTo>
                <a:lnTo>
                  <a:pt x="55090" y="223328"/>
                </a:lnTo>
                <a:lnTo>
                  <a:pt x="58919" y="223808"/>
                </a:lnTo>
                <a:lnTo>
                  <a:pt x="62265" y="224128"/>
                </a:lnTo>
                <a:lnTo>
                  <a:pt x="65290" y="224341"/>
                </a:lnTo>
                <a:lnTo>
                  <a:pt x="69687" y="224483"/>
                </a:lnTo>
                <a:lnTo>
                  <a:pt x="93053" y="224730"/>
                </a:lnTo>
                <a:lnTo>
                  <a:pt x="96928" y="223949"/>
                </a:lnTo>
                <a:lnTo>
                  <a:pt x="101098" y="222635"/>
                </a:lnTo>
                <a:lnTo>
                  <a:pt x="105466" y="220964"/>
                </a:lnTo>
                <a:lnTo>
                  <a:pt x="109966" y="219057"/>
                </a:lnTo>
                <a:lnTo>
                  <a:pt x="119198" y="214821"/>
                </a:lnTo>
                <a:lnTo>
                  <a:pt x="133321" y="207974"/>
                </a:lnTo>
                <a:lnTo>
                  <a:pt x="138060" y="204841"/>
                </a:lnTo>
                <a:lnTo>
                  <a:pt x="142807" y="201165"/>
                </a:lnTo>
                <a:lnTo>
                  <a:pt x="147560" y="197126"/>
                </a:lnTo>
                <a:lnTo>
                  <a:pt x="151522" y="193640"/>
                </a:lnTo>
                <a:lnTo>
                  <a:pt x="158041" y="187650"/>
                </a:lnTo>
                <a:lnTo>
                  <a:pt x="160890" y="184148"/>
                </a:lnTo>
                <a:lnTo>
                  <a:pt x="163584" y="180225"/>
                </a:lnTo>
                <a:lnTo>
                  <a:pt x="166173" y="176023"/>
                </a:lnTo>
                <a:lnTo>
                  <a:pt x="171167" y="169237"/>
                </a:lnTo>
                <a:lnTo>
                  <a:pt x="176032" y="162781"/>
                </a:lnTo>
                <a:lnTo>
                  <a:pt x="178441" y="158837"/>
                </a:lnTo>
                <a:lnTo>
                  <a:pt x="180840" y="154620"/>
                </a:lnTo>
                <a:lnTo>
                  <a:pt x="185623" y="145701"/>
                </a:lnTo>
                <a:lnTo>
                  <a:pt x="195161" y="127041"/>
                </a:lnTo>
                <a:lnTo>
                  <a:pt x="196750" y="122310"/>
                </a:lnTo>
                <a:lnTo>
                  <a:pt x="197809" y="117569"/>
                </a:lnTo>
                <a:lnTo>
                  <a:pt x="198515" y="112821"/>
                </a:lnTo>
                <a:lnTo>
                  <a:pt x="198985" y="108068"/>
                </a:lnTo>
                <a:lnTo>
                  <a:pt x="199299" y="103311"/>
                </a:lnTo>
                <a:lnTo>
                  <a:pt x="199509" y="98553"/>
                </a:lnTo>
                <a:lnTo>
                  <a:pt x="198854" y="93793"/>
                </a:lnTo>
                <a:lnTo>
                  <a:pt x="197624" y="89033"/>
                </a:lnTo>
                <a:lnTo>
                  <a:pt x="196010" y="84271"/>
                </a:lnTo>
                <a:lnTo>
                  <a:pt x="194141" y="80304"/>
                </a:lnTo>
                <a:lnTo>
                  <a:pt x="187717" y="70133"/>
                </a:lnTo>
                <a:lnTo>
                  <a:pt x="185437" y="66115"/>
                </a:lnTo>
                <a:lnTo>
                  <a:pt x="180787" y="57418"/>
                </a:lnTo>
                <a:lnTo>
                  <a:pt x="176074" y="48261"/>
                </a:lnTo>
                <a:lnTo>
                  <a:pt x="172913" y="44390"/>
                </a:lnTo>
                <a:lnTo>
                  <a:pt x="169217" y="41016"/>
                </a:lnTo>
                <a:lnTo>
                  <a:pt x="165166" y="37973"/>
                </a:lnTo>
                <a:lnTo>
                  <a:pt x="160878" y="35150"/>
                </a:lnTo>
                <a:lnTo>
                  <a:pt x="156432" y="32475"/>
                </a:lnTo>
                <a:lnTo>
                  <a:pt x="151880" y="29898"/>
                </a:lnTo>
                <a:lnTo>
                  <a:pt x="147258" y="26592"/>
                </a:lnTo>
                <a:lnTo>
                  <a:pt x="142590" y="22800"/>
                </a:lnTo>
                <a:lnTo>
                  <a:pt x="137889" y="18686"/>
                </a:lnTo>
                <a:lnTo>
                  <a:pt x="133169" y="15942"/>
                </a:lnTo>
                <a:lnTo>
                  <a:pt x="128434" y="14113"/>
                </a:lnTo>
                <a:lnTo>
                  <a:pt x="123690" y="12894"/>
                </a:lnTo>
                <a:lnTo>
                  <a:pt x="119733" y="11287"/>
                </a:lnTo>
                <a:lnTo>
                  <a:pt x="116302" y="9423"/>
                </a:lnTo>
                <a:lnTo>
                  <a:pt x="113221" y="7385"/>
                </a:lnTo>
                <a:lnTo>
                  <a:pt x="109579" y="5234"/>
                </a:lnTo>
                <a:lnTo>
                  <a:pt x="105564" y="3005"/>
                </a:lnTo>
                <a:lnTo>
                  <a:pt x="101299" y="726"/>
                </a:lnTo>
                <a:lnTo>
                  <a:pt x="96869" y="0"/>
                </a:lnTo>
                <a:lnTo>
                  <a:pt x="92328" y="310"/>
                </a:lnTo>
                <a:lnTo>
                  <a:pt x="87713" y="1311"/>
                </a:lnTo>
                <a:lnTo>
                  <a:pt x="83842" y="1978"/>
                </a:lnTo>
                <a:lnTo>
                  <a:pt x="80469" y="2422"/>
                </a:lnTo>
                <a:lnTo>
                  <a:pt x="74603" y="2917"/>
                </a:lnTo>
                <a:lnTo>
                  <a:pt x="69350" y="3136"/>
                </a:lnTo>
                <a:lnTo>
                  <a:pt x="67632" y="3988"/>
                </a:lnTo>
                <a:lnTo>
                  <a:pt x="66486" y="5350"/>
                </a:lnTo>
                <a:lnTo>
                  <a:pt x="64196" y="10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7"/>
          <p:cNvSpPr/>
          <p:nvPr/>
        </p:nvSpPr>
        <p:spPr>
          <a:xfrm>
            <a:off x="3750497" y="3007548"/>
            <a:ext cx="285391" cy="228563"/>
          </a:xfrm>
          <a:custGeom>
            <a:avLst/>
            <a:gdLst/>
            <a:ahLst/>
            <a:cxnLst/>
            <a:rect l="0" t="0" r="0" b="0"/>
            <a:pathLst>
              <a:path w="285391" h="228563">
                <a:moveTo>
                  <a:pt x="107128" y="14258"/>
                </a:moveTo>
                <a:lnTo>
                  <a:pt x="107128" y="8107"/>
                </a:lnTo>
                <a:lnTo>
                  <a:pt x="106334" y="7776"/>
                </a:lnTo>
                <a:lnTo>
                  <a:pt x="100977" y="7201"/>
                </a:lnTo>
                <a:lnTo>
                  <a:pt x="93921" y="971"/>
                </a:lnTo>
                <a:lnTo>
                  <a:pt x="91204" y="415"/>
                </a:lnTo>
                <a:lnTo>
                  <a:pt x="86784" y="58"/>
                </a:lnTo>
                <a:lnTo>
                  <a:pt x="84063" y="2126"/>
                </a:lnTo>
                <a:lnTo>
                  <a:pt x="82226" y="3789"/>
                </a:lnTo>
                <a:lnTo>
                  <a:pt x="80208" y="4897"/>
                </a:lnTo>
                <a:lnTo>
                  <a:pt x="75849" y="6129"/>
                </a:lnTo>
                <a:lnTo>
                  <a:pt x="74368" y="7251"/>
                </a:lnTo>
                <a:lnTo>
                  <a:pt x="73382" y="8793"/>
                </a:lnTo>
                <a:lnTo>
                  <a:pt x="72724" y="10615"/>
                </a:lnTo>
                <a:lnTo>
                  <a:pt x="69877" y="14755"/>
                </a:lnTo>
                <a:lnTo>
                  <a:pt x="68006" y="16971"/>
                </a:lnTo>
                <a:lnTo>
                  <a:pt x="61694" y="21549"/>
                </a:lnTo>
                <a:lnTo>
                  <a:pt x="57789" y="23881"/>
                </a:lnTo>
                <a:lnTo>
                  <a:pt x="51332" y="30706"/>
                </a:lnTo>
                <a:lnTo>
                  <a:pt x="48499" y="34748"/>
                </a:lnTo>
                <a:lnTo>
                  <a:pt x="43235" y="41356"/>
                </a:lnTo>
                <a:lnTo>
                  <a:pt x="38250" y="47733"/>
                </a:lnTo>
                <a:lnTo>
                  <a:pt x="35809" y="51656"/>
                </a:lnTo>
                <a:lnTo>
                  <a:pt x="33388" y="55859"/>
                </a:lnTo>
                <a:lnTo>
                  <a:pt x="28582" y="64762"/>
                </a:lnTo>
                <a:lnTo>
                  <a:pt x="16645" y="88142"/>
                </a:lnTo>
                <a:lnTo>
                  <a:pt x="11879" y="97631"/>
                </a:lnTo>
                <a:lnTo>
                  <a:pt x="10292" y="101590"/>
                </a:lnTo>
                <a:lnTo>
                  <a:pt x="8527" y="108105"/>
                </a:lnTo>
                <a:lnTo>
                  <a:pt x="7262" y="111748"/>
                </a:lnTo>
                <a:lnTo>
                  <a:pt x="5626" y="115764"/>
                </a:lnTo>
                <a:lnTo>
                  <a:pt x="3741" y="120028"/>
                </a:lnTo>
                <a:lnTo>
                  <a:pt x="2484" y="124459"/>
                </a:lnTo>
                <a:lnTo>
                  <a:pt x="1647" y="129000"/>
                </a:lnTo>
                <a:lnTo>
                  <a:pt x="1088" y="133615"/>
                </a:lnTo>
                <a:lnTo>
                  <a:pt x="716" y="137486"/>
                </a:lnTo>
                <a:lnTo>
                  <a:pt x="302" y="143903"/>
                </a:lnTo>
                <a:lnTo>
                  <a:pt x="119" y="151517"/>
                </a:lnTo>
                <a:lnTo>
                  <a:pt x="0" y="165549"/>
                </a:lnTo>
                <a:lnTo>
                  <a:pt x="784" y="168300"/>
                </a:lnTo>
                <a:lnTo>
                  <a:pt x="3773" y="173473"/>
                </a:lnTo>
                <a:lnTo>
                  <a:pt x="5629" y="180535"/>
                </a:lnTo>
                <a:lnTo>
                  <a:pt x="6125" y="184640"/>
                </a:lnTo>
                <a:lnTo>
                  <a:pt x="7248" y="188171"/>
                </a:lnTo>
                <a:lnTo>
                  <a:pt x="10614" y="194211"/>
                </a:lnTo>
                <a:lnTo>
                  <a:pt x="14755" y="199541"/>
                </a:lnTo>
                <a:lnTo>
                  <a:pt x="19242" y="204556"/>
                </a:lnTo>
                <a:lnTo>
                  <a:pt x="23882" y="209431"/>
                </a:lnTo>
                <a:lnTo>
                  <a:pt x="30957" y="216637"/>
                </a:lnTo>
                <a:lnTo>
                  <a:pt x="34122" y="218234"/>
                </a:lnTo>
                <a:lnTo>
                  <a:pt x="41872" y="220007"/>
                </a:lnTo>
                <a:lnTo>
                  <a:pt x="48492" y="222912"/>
                </a:lnTo>
                <a:lnTo>
                  <a:pt x="51369" y="224798"/>
                </a:lnTo>
                <a:lnTo>
                  <a:pt x="58798" y="226894"/>
                </a:lnTo>
                <a:lnTo>
                  <a:pt x="66598" y="227825"/>
                </a:lnTo>
                <a:lnTo>
                  <a:pt x="72710" y="228239"/>
                </a:lnTo>
                <a:lnTo>
                  <a:pt x="80189" y="228423"/>
                </a:lnTo>
                <a:lnTo>
                  <a:pt x="111986" y="228562"/>
                </a:lnTo>
                <a:lnTo>
                  <a:pt x="116716" y="227771"/>
                </a:lnTo>
                <a:lnTo>
                  <a:pt x="121458" y="226450"/>
                </a:lnTo>
                <a:lnTo>
                  <a:pt x="144266" y="218626"/>
                </a:lnTo>
                <a:lnTo>
                  <a:pt x="150143" y="216385"/>
                </a:lnTo>
                <a:lnTo>
                  <a:pt x="155648" y="214097"/>
                </a:lnTo>
                <a:lnTo>
                  <a:pt x="160906" y="211778"/>
                </a:lnTo>
                <a:lnTo>
                  <a:pt x="166792" y="209438"/>
                </a:lnTo>
                <a:lnTo>
                  <a:pt x="179683" y="204721"/>
                </a:lnTo>
                <a:lnTo>
                  <a:pt x="185660" y="202352"/>
                </a:lnTo>
                <a:lnTo>
                  <a:pt x="191233" y="199979"/>
                </a:lnTo>
                <a:lnTo>
                  <a:pt x="196535" y="197603"/>
                </a:lnTo>
                <a:lnTo>
                  <a:pt x="201657" y="194432"/>
                </a:lnTo>
                <a:lnTo>
                  <a:pt x="206660" y="190730"/>
                </a:lnTo>
                <a:lnTo>
                  <a:pt x="211583" y="186675"/>
                </a:lnTo>
                <a:lnTo>
                  <a:pt x="216452" y="183177"/>
                </a:lnTo>
                <a:lnTo>
                  <a:pt x="221285" y="180052"/>
                </a:lnTo>
                <a:lnTo>
                  <a:pt x="226095" y="177175"/>
                </a:lnTo>
                <a:lnTo>
                  <a:pt x="230889" y="173669"/>
                </a:lnTo>
                <a:lnTo>
                  <a:pt x="235673" y="169744"/>
                </a:lnTo>
                <a:lnTo>
                  <a:pt x="244428" y="161944"/>
                </a:lnTo>
                <a:lnTo>
                  <a:pt x="250964" y="155832"/>
                </a:lnTo>
                <a:lnTo>
                  <a:pt x="253819" y="152297"/>
                </a:lnTo>
                <a:lnTo>
                  <a:pt x="256515" y="148352"/>
                </a:lnTo>
                <a:lnTo>
                  <a:pt x="259107" y="144135"/>
                </a:lnTo>
                <a:lnTo>
                  <a:pt x="264103" y="137333"/>
                </a:lnTo>
                <a:lnTo>
                  <a:pt x="268970" y="130870"/>
                </a:lnTo>
                <a:lnTo>
                  <a:pt x="271378" y="126925"/>
                </a:lnTo>
                <a:lnTo>
                  <a:pt x="273778" y="122706"/>
                </a:lnTo>
                <a:lnTo>
                  <a:pt x="275378" y="118307"/>
                </a:lnTo>
                <a:lnTo>
                  <a:pt x="276444" y="113787"/>
                </a:lnTo>
                <a:lnTo>
                  <a:pt x="277155" y="109185"/>
                </a:lnTo>
                <a:lnTo>
                  <a:pt x="278423" y="104530"/>
                </a:lnTo>
                <a:lnTo>
                  <a:pt x="280062" y="99839"/>
                </a:lnTo>
                <a:lnTo>
                  <a:pt x="281949" y="95125"/>
                </a:lnTo>
                <a:lnTo>
                  <a:pt x="283206" y="90394"/>
                </a:lnTo>
                <a:lnTo>
                  <a:pt x="284045" y="85653"/>
                </a:lnTo>
                <a:lnTo>
                  <a:pt x="284604" y="80904"/>
                </a:lnTo>
                <a:lnTo>
                  <a:pt x="284976" y="76945"/>
                </a:lnTo>
                <a:lnTo>
                  <a:pt x="285390" y="70429"/>
                </a:lnTo>
                <a:lnTo>
                  <a:pt x="284707" y="67580"/>
                </a:lnTo>
                <a:lnTo>
                  <a:pt x="281831" y="62298"/>
                </a:lnTo>
                <a:lnTo>
                  <a:pt x="280023" y="55188"/>
                </a:lnTo>
                <a:lnTo>
                  <a:pt x="279541" y="51070"/>
                </a:lnTo>
                <a:lnTo>
                  <a:pt x="279006" y="44377"/>
                </a:lnTo>
                <a:lnTo>
                  <a:pt x="278863" y="41481"/>
                </a:lnTo>
                <a:lnTo>
                  <a:pt x="277181" y="38757"/>
                </a:lnTo>
                <a:lnTo>
                  <a:pt x="271078" y="33613"/>
                </a:lnTo>
                <a:lnTo>
                  <a:pt x="265190" y="26564"/>
                </a:lnTo>
                <a:lnTo>
                  <a:pt x="262509" y="22462"/>
                </a:lnTo>
                <a:lnTo>
                  <a:pt x="255296" y="15788"/>
                </a:lnTo>
                <a:lnTo>
                  <a:pt x="251150" y="12896"/>
                </a:lnTo>
                <a:lnTo>
                  <a:pt x="242311" y="9684"/>
                </a:lnTo>
                <a:lnTo>
                  <a:pt x="237731" y="8827"/>
                </a:lnTo>
                <a:lnTo>
                  <a:pt x="230525" y="5759"/>
                </a:lnTo>
                <a:lnTo>
                  <a:pt x="227493" y="3829"/>
                </a:lnTo>
                <a:lnTo>
                  <a:pt x="219890" y="1685"/>
                </a:lnTo>
                <a:lnTo>
                  <a:pt x="211220" y="732"/>
                </a:lnTo>
                <a:lnTo>
                  <a:pt x="206684" y="478"/>
                </a:lnTo>
                <a:lnTo>
                  <a:pt x="197413" y="196"/>
                </a:lnTo>
                <a:lnTo>
                  <a:pt x="173776" y="0"/>
                </a:lnTo>
                <a:lnTo>
                  <a:pt x="169022" y="784"/>
                </a:lnTo>
                <a:lnTo>
                  <a:pt x="164266" y="2100"/>
                </a:lnTo>
                <a:lnTo>
                  <a:pt x="159507" y="3771"/>
                </a:lnTo>
                <a:lnTo>
                  <a:pt x="154747" y="4885"/>
                </a:lnTo>
                <a:lnTo>
                  <a:pt x="149987" y="5628"/>
                </a:lnTo>
                <a:lnTo>
                  <a:pt x="141257" y="6454"/>
                </a:lnTo>
                <a:lnTo>
                  <a:pt x="134732" y="6821"/>
                </a:lnTo>
                <a:lnTo>
                  <a:pt x="127069" y="6984"/>
                </a:lnTo>
                <a:lnTo>
                  <a:pt x="113007" y="7088"/>
                </a:lnTo>
                <a:lnTo>
                  <a:pt x="111047" y="7891"/>
                </a:lnTo>
                <a:lnTo>
                  <a:pt x="109741" y="9219"/>
                </a:lnTo>
                <a:lnTo>
                  <a:pt x="108869" y="10899"/>
                </a:lnTo>
                <a:lnTo>
                  <a:pt x="109082" y="12019"/>
                </a:lnTo>
                <a:lnTo>
                  <a:pt x="110018" y="12765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8"/>
          <p:cNvSpPr/>
          <p:nvPr/>
        </p:nvSpPr>
        <p:spPr>
          <a:xfrm>
            <a:off x="8829711" y="2543275"/>
            <a:ext cx="71394" cy="57014"/>
          </a:xfrm>
          <a:custGeom>
            <a:avLst/>
            <a:gdLst/>
            <a:ahLst/>
            <a:cxnLst/>
            <a:rect l="0" t="0" r="0" b="0"/>
            <a:pathLst>
              <a:path w="71394" h="57014">
                <a:moveTo>
                  <a:pt x="21395" y="21331"/>
                </a:moveTo>
                <a:lnTo>
                  <a:pt x="21395" y="14481"/>
                </a:lnTo>
                <a:lnTo>
                  <a:pt x="23511" y="14318"/>
                </a:lnTo>
                <a:lnTo>
                  <a:pt x="27546" y="14213"/>
                </a:lnTo>
                <a:lnTo>
                  <a:pt x="27877" y="13410"/>
                </a:lnTo>
                <a:lnTo>
                  <a:pt x="28097" y="12082"/>
                </a:lnTo>
                <a:lnTo>
                  <a:pt x="28245" y="10402"/>
                </a:lnTo>
                <a:lnTo>
                  <a:pt x="29137" y="9283"/>
                </a:lnTo>
                <a:lnTo>
                  <a:pt x="30525" y="8536"/>
                </a:lnTo>
                <a:lnTo>
                  <a:pt x="32244" y="8039"/>
                </a:lnTo>
                <a:lnTo>
                  <a:pt x="34184" y="7707"/>
                </a:lnTo>
                <a:lnTo>
                  <a:pt x="36271" y="7486"/>
                </a:lnTo>
                <a:lnTo>
                  <a:pt x="38456" y="7338"/>
                </a:lnTo>
                <a:lnTo>
                  <a:pt x="40706" y="7240"/>
                </a:lnTo>
                <a:lnTo>
                  <a:pt x="45324" y="7131"/>
                </a:lnTo>
                <a:lnTo>
                  <a:pt x="47666" y="7895"/>
                </a:lnTo>
                <a:lnTo>
                  <a:pt x="50021" y="9199"/>
                </a:lnTo>
                <a:lnTo>
                  <a:pt x="52385" y="10861"/>
                </a:lnTo>
                <a:lnTo>
                  <a:pt x="54756" y="11970"/>
                </a:lnTo>
                <a:lnTo>
                  <a:pt x="57129" y="12709"/>
                </a:lnTo>
                <a:lnTo>
                  <a:pt x="59506" y="13202"/>
                </a:lnTo>
                <a:lnTo>
                  <a:pt x="61089" y="14324"/>
                </a:lnTo>
                <a:lnTo>
                  <a:pt x="62145" y="15866"/>
                </a:lnTo>
                <a:lnTo>
                  <a:pt x="62849" y="17687"/>
                </a:lnTo>
                <a:lnTo>
                  <a:pt x="63319" y="19696"/>
                </a:lnTo>
                <a:lnTo>
                  <a:pt x="63631" y="21828"/>
                </a:lnTo>
                <a:lnTo>
                  <a:pt x="63840" y="24044"/>
                </a:lnTo>
                <a:lnTo>
                  <a:pt x="64773" y="25521"/>
                </a:lnTo>
                <a:lnTo>
                  <a:pt x="66189" y="26505"/>
                </a:lnTo>
                <a:lnTo>
                  <a:pt x="67926" y="27162"/>
                </a:lnTo>
                <a:lnTo>
                  <a:pt x="69085" y="28393"/>
                </a:lnTo>
                <a:lnTo>
                  <a:pt x="69857" y="30008"/>
                </a:lnTo>
                <a:lnTo>
                  <a:pt x="70372" y="31878"/>
                </a:lnTo>
                <a:lnTo>
                  <a:pt x="70715" y="33918"/>
                </a:lnTo>
                <a:lnTo>
                  <a:pt x="70944" y="36072"/>
                </a:lnTo>
                <a:lnTo>
                  <a:pt x="71310" y="41441"/>
                </a:lnTo>
                <a:lnTo>
                  <a:pt x="71361" y="44291"/>
                </a:lnTo>
                <a:lnTo>
                  <a:pt x="71393" y="48797"/>
                </a:lnTo>
                <a:lnTo>
                  <a:pt x="70603" y="49166"/>
                </a:lnTo>
                <a:lnTo>
                  <a:pt x="69281" y="49413"/>
                </a:lnTo>
                <a:lnTo>
                  <a:pt x="67607" y="49577"/>
                </a:lnTo>
                <a:lnTo>
                  <a:pt x="66490" y="50481"/>
                </a:lnTo>
                <a:lnTo>
                  <a:pt x="65746" y="51876"/>
                </a:lnTo>
                <a:lnTo>
                  <a:pt x="64551" y="56028"/>
                </a:lnTo>
                <a:lnTo>
                  <a:pt x="63660" y="55574"/>
                </a:lnTo>
                <a:lnTo>
                  <a:pt x="62271" y="54479"/>
                </a:lnTo>
                <a:lnTo>
                  <a:pt x="60552" y="52954"/>
                </a:lnTo>
                <a:lnTo>
                  <a:pt x="58613" y="51938"/>
                </a:lnTo>
                <a:lnTo>
                  <a:pt x="56525" y="51261"/>
                </a:lnTo>
                <a:lnTo>
                  <a:pt x="54340" y="50809"/>
                </a:lnTo>
                <a:lnTo>
                  <a:pt x="52090" y="49714"/>
                </a:lnTo>
                <a:lnTo>
                  <a:pt x="49795" y="48191"/>
                </a:lnTo>
                <a:lnTo>
                  <a:pt x="47472" y="46381"/>
                </a:lnTo>
                <a:lnTo>
                  <a:pt x="45923" y="44381"/>
                </a:lnTo>
                <a:lnTo>
                  <a:pt x="44891" y="42254"/>
                </a:lnTo>
                <a:lnTo>
                  <a:pt x="44203" y="40042"/>
                </a:lnTo>
                <a:lnTo>
                  <a:pt x="42950" y="37774"/>
                </a:lnTo>
                <a:lnTo>
                  <a:pt x="41321" y="35468"/>
                </a:lnTo>
                <a:lnTo>
                  <a:pt x="39442" y="33137"/>
                </a:lnTo>
                <a:lnTo>
                  <a:pt x="38188" y="29995"/>
                </a:lnTo>
                <a:lnTo>
                  <a:pt x="37353" y="26313"/>
                </a:lnTo>
                <a:lnTo>
                  <a:pt x="36797" y="22271"/>
                </a:lnTo>
                <a:lnTo>
                  <a:pt x="36425" y="18783"/>
                </a:lnTo>
                <a:lnTo>
                  <a:pt x="36178" y="15663"/>
                </a:lnTo>
                <a:lnTo>
                  <a:pt x="35780" y="8746"/>
                </a:lnTo>
                <a:lnTo>
                  <a:pt x="35726" y="5683"/>
                </a:lnTo>
                <a:lnTo>
                  <a:pt x="35711" y="3755"/>
                </a:lnTo>
                <a:lnTo>
                  <a:pt x="36495" y="2470"/>
                </a:lnTo>
                <a:lnTo>
                  <a:pt x="37812" y="1613"/>
                </a:lnTo>
                <a:lnTo>
                  <a:pt x="41835" y="238"/>
                </a:lnTo>
                <a:lnTo>
                  <a:pt x="42959" y="125"/>
                </a:lnTo>
                <a:lnTo>
                  <a:pt x="44503" y="50"/>
                </a:lnTo>
                <a:lnTo>
                  <a:pt x="46326" y="0"/>
                </a:lnTo>
                <a:lnTo>
                  <a:pt x="48334" y="760"/>
                </a:lnTo>
                <a:lnTo>
                  <a:pt x="50467" y="2061"/>
                </a:lnTo>
                <a:lnTo>
                  <a:pt x="55800" y="6059"/>
                </a:lnTo>
                <a:lnTo>
                  <a:pt x="56238" y="7181"/>
                </a:lnTo>
                <a:lnTo>
                  <a:pt x="56530" y="8723"/>
                </a:lnTo>
                <a:lnTo>
                  <a:pt x="56724" y="10544"/>
                </a:lnTo>
                <a:lnTo>
                  <a:pt x="56855" y="12552"/>
                </a:lnTo>
                <a:lnTo>
                  <a:pt x="56941" y="14685"/>
                </a:lnTo>
                <a:lnTo>
                  <a:pt x="57037" y="19171"/>
                </a:lnTo>
                <a:lnTo>
                  <a:pt x="57104" y="30885"/>
                </a:lnTo>
                <a:lnTo>
                  <a:pt x="56313" y="33257"/>
                </a:lnTo>
                <a:lnTo>
                  <a:pt x="54993" y="35631"/>
                </a:lnTo>
                <a:lnTo>
                  <a:pt x="53318" y="38008"/>
                </a:lnTo>
                <a:lnTo>
                  <a:pt x="52202" y="40387"/>
                </a:lnTo>
                <a:lnTo>
                  <a:pt x="51458" y="42766"/>
                </a:lnTo>
                <a:lnTo>
                  <a:pt x="50962" y="45146"/>
                </a:lnTo>
                <a:lnTo>
                  <a:pt x="49043" y="47526"/>
                </a:lnTo>
                <a:lnTo>
                  <a:pt x="46177" y="49907"/>
                </a:lnTo>
                <a:lnTo>
                  <a:pt x="37756" y="55639"/>
                </a:lnTo>
                <a:lnTo>
                  <a:pt x="36271" y="56109"/>
                </a:lnTo>
                <a:lnTo>
                  <a:pt x="34488" y="56422"/>
                </a:lnTo>
                <a:lnTo>
                  <a:pt x="32504" y="56631"/>
                </a:lnTo>
                <a:lnTo>
                  <a:pt x="30389" y="56771"/>
                </a:lnTo>
                <a:lnTo>
                  <a:pt x="28184" y="56864"/>
                </a:lnTo>
                <a:lnTo>
                  <a:pt x="23619" y="56967"/>
                </a:lnTo>
                <a:lnTo>
                  <a:pt x="18944" y="57013"/>
                </a:lnTo>
                <a:lnTo>
                  <a:pt x="16586" y="56231"/>
                </a:lnTo>
                <a:lnTo>
                  <a:pt x="14221" y="54916"/>
                </a:lnTo>
                <a:lnTo>
                  <a:pt x="11850" y="53246"/>
                </a:lnTo>
                <a:lnTo>
                  <a:pt x="9475" y="52133"/>
                </a:lnTo>
                <a:lnTo>
                  <a:pt x="7099" y="51390"/>
                </a:lnTo>
                <a:lnTo>
                  <a:pt x="4720" y="50896"/>
                </a:lnTo>
                <a:lnTo>
                  <a:pt x="3134" y="49772"/>
                </a:lnTo>
                <a:lnTo>
                  <a:pt x="2077" y="48229"/>
                </a:lnTo>
                <a:lnTo>
                  <a:pt x="1373" y="46407"/>
                </a:lnTo>
                <a:lnTo>
                  <a:pt x="903" y="44398"/>
                </a:lnTo>
                <a:lnTo>
                  <a:pt x="590" y="42265"/>
                </a:lnTo>
                <a:lnTo>
                  <a:pt x="381" y="40050"/>
                </a:lnTo>
                <a:lnTo>
                  <a:pt x="242" y="37779"/>
                </a:lnTo>
                <a:lnTo>
                  <a:pt x="0" y="29857"/>
                </a:lnTo>
                <a:lnTo>
                  <a:pt x="781" y="28602"/>
                </a:lnTo>
                <a:lnTo>
                  <a:pt x="2097" y="26972"/>
                </a:lnTo>
                <a:lnTo>
                  <a:pt x="3767" y="25092"/>
                </a:lnTo>
                <a:lnTo>
                  <a:pt x="5675" y="23838"/>
                </a:lnTo>
                <a:lnTo>
                  <a:pt x="7740" y="23002"/>
                </a:lnTo>
                <a:lnTo>
                  <a:pt x="9910" y="22445"/>
                </a:lnTo>
                <a:lnTo>
                  <a:pt x="12150" y="21280"/>
                </a:lnTo>
                <a:lnTo>
                  <a:pt x="14439" y="19709"/>
                </a:lnTo>
                <a:lnTo>
                  <a:pt x="16757" y="17869"/>
                </a:lnTo>
                <a:lnTo>
                  <a:pt x="19097" y="16641"/>
                </a:lnTo>
                <a:lnTo>
                  <a:pt x="21451" y="15823"/>
                </a:lnTo>
                <a:lnTo>
                  <a:pt x="23813" y="15278"/>
                </a:lnTo>
                <a:lnTo>
                  <a:pt x="26182" y="14914"/>
                </a:lnTo>
                <a:lnTo>
                  <a:pt x="28555" y="14672"/>
                </a:lnTo>
                <a:lnTo>
                  <a:pt x="34275" y="14283"/>
                </a:lnTo>
                <a:lnTo>
                  <a:pt x="35537" y="15045"/>
                </a:lnTo>
                <a:lnTo>
                  <a:pt x="37174" y="16346"/>
                </a:lnTo>
                <a:lnTo>
                  <a:pt x="39058" y="18008"/>
                </a:lnTo>
                <a:lnTo>
                  <a:pt x="41108" y="19115"/>
                </a:lnTo>
                <a:lnTo>
                  <a:pt x="43268" y="19854"/>
                </a:lnTo>
                <a:lnTo>
                  <a:pt x="45503" y="20346"/>
                </a:lnTo>
                <a:lnTo>
                  <a:pt x="47785" y="21468"/>
                </a:lnTo>
                <a:lnTo>
                  <a:pt x="50101" y="23010"/>
                </a:lnTo>
                <a:lnTo>
                  <a:pt x="55728" y="27395"/>
                </a:lnTo>
                <a:lnTo>
                  <a:pt x="56983" y="27755"/>
                </a:lnTo>
                <a:lnTo>
                  <a:pt x="58614" y="27995"/>
                </a:lnTo>
                <a:lnTo>
                  <a:pt x="60495" y="28155"/>
                </a:lnTo>
                <a:lnTo>
                  <a:pt x="61749" y="29055"/>
                </a:lnTo>
                <a:lnTo>
                  <a:pt x="62585" y="30449"/>
                </a:lnTo>
                <a:lnTo>
                  <a:pt x="63927" y="34597"/>
                </a:lnTo>
                <a:lnTo>
                  <a:pt x="64037" y="35731"/>
                </a:lnTo>
                <a:lnTo>
                  <a:pt x="64111" y="37281"/>
                </a:lnTo>
                <a:lnTo>
                  <a:pt x="64160" y="39108"/>
                </a:lnTo>
                <a:lnTo>
                  <a:pt x="63398" y="40326"/>
                </a:lnTo>
                <a:lnTo>
                  <a:pt x="62097" y="41138"/>
                </a:lnTo>
                <a:lnTo>
                  <a:pt x="58098" y="42441"/>
                </a:lnTo>
                <a:lnTo>
                  <a:pt x="56182" y="42548"/>
                </a:lnTo>
                <a:lnTo>
                  <a:pt x="44898" y="42734"/>
                </a:lnTo>
                <a:lnTo>
                  <a:pt x="43414" y="41949"/>
                </a:lnTo>
                <a:lnTo>
                  <a:pt x="41631" y="40633"/>
                </a:lnTo>
                <a:lnTo>
                  <a:pt x="39648" y="38961"/>
                </a:lnTo>
                <a:lnTo>
                  <a:pt x="38326" y="37053"/>
                </a:lnTo>
                <a:lnTo>
                  <a:pt x="37445" y="34987"/>
                </a:lnTo>
                <a:lnTo>
                  <a:pt x="36857" y="32817"/>
                </a:lnTo>
                <a:lnTo>
                  <a:pt x="35671" y="31369"/>
                </a:lnTo>
                <a:lnTo>
                  <a:pt x="34089" y="30404"/>
                </a:lnTo>
                <a:lnTo>
                  <a:pt x="29635" y="28856"/>
                </a:lnTo>
                <a:lnTo>
                  <a:pt x="29269" y="27935"/>
                </a:lnTo>
                <a:lnTo>
                  <a:pt x="29026" y="26527"/>
                </a:lnTo>
                <a:lnTo>
                  <a:pt x="28864" y="24795"/>
                </a:lnTo>
                <a:lnTo>
                  <a:pt x="28756" y="22847"/>
                </a:lnTo>
                <a:lnTo>
                  <a:pt x="28539" y="14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9"/>
          <p:cNvSpPr/>
          <p:nvPr/>
        </p:nvSpPr>
        <p:spPr>
          <a:xfrm>
            <a:off x="3107534" y="3328989"/>
            <a:ext cx="192879" cy="285749"/>
          </a:xfrm>
          <a:custGeom>
            <a:avLst/>
            <a:gdLst/>
            <a:ahLst/>
            <a:cxnLst/>
            <a:rect l="0" t="0" r="0" b="0"/>
            <a:pathLst>
              <a:path w="192879" h="285749">
                <a:moveTo>
                  <a:pt x="192878" y="21429"/>
                </a:moveTo>
                <a:lnTo>
                  <a:pt x="189086" y="21429"/>
                </a:lnTo>
                <a:lnTo>
                  <a:pt x="187969" y="20636"/>
                </a:lnTo>
                <a:lnTo>
                  <a:pt x="187224" y="19313"/>
                </a:lnTo>
                <a:lnTo>
                  <a:pt x="186727" y="17637"/>
                </a:lnTo>
                <a:lnTo>
                  <a:pt x="185602" y="16520"/>
                </a:lnTo>
                <a:lnTo>
                  <a:pt x="184059" y="15775"/>
                </a:lnTo>
                <a:lnTo>
                  <a:pt x="179671" y="14580"/>
                </a:lnTo>
                <a:lnTo>
                  <a:pt x="175119" y="10580"/>
                </a:lnTo>
                <a:lnTo>
                  <a:pt x="173101" y="9434"/>
                </a:lnTo>
                <a:lnTo>
                  <a:pt x="168742" y="8161"/>
                </a:lnTo>
                <a:lnTo>
                  <a:pt x="164159" y="7594"/>
                </a:lnTo>
                <a:lnTo>
                  <a:pt x="161826" y="7443"/>
                </a:lnTo>
                <a:lnTo>
                  <a:pt x="160270" y="6549"/>
                </a:lnTo>
                <a:lnTo>
                  <a:pt x="159234" y="5159"/>
                </a:lnTo>
                <a:lnTo>
                  <a:pt x="158542" y="3439"/>
                </a:lnTo>
                <a:lnTo>
                  <a:pt x="156493" y="2292"/>
                </a:lnTo>
                <a:lnTo>
                  <a:pt x="153540" y="1527"/>
                </a:lnTo>
                <a:lnTo>
                  <a:pt x="144979" y="300"/>
                </a:lnTo>
                <a:lnTo>
                  <a:pt x="139704" y="88"/>
                </a:lnTo>
                <a:lnTo>
                  <a:pt x="108397" y="0"/>
                </a:lnTo>
                <a:lnTo>
                  <a:pt x="104014" y="793"/>
                </a:lnTo>
                <a:lnTo>
                  <a:pt x="99504" y="2116"/>
                </a:lnTo>
                <a:lnTo>
                  <a:pt x="94910" y="3791"/>
                </a:lnTo>
                <a:lnTo>
                  <a:pt x="91053" y="5702"/>
                </a:lnTo>
                <a:lnTo>
                  <a:pt x="87689" y="7769"/>
                </a:lnTo>
                <a:lnTo>
                  <a:pt x="84652" y="9942"/>
                </a:lnTo>
                <a:lnTo>
                  <a:pt x="81040" y="12183"/>
                </a:lnTo>
                <a:lnTo>
                  <a:pt x="77044" y="14472"/>
                </a:lnTo>
                <a:lnTo>
                  <a:pt x="72793" y="16791"/>
                </a:lnTo>
                <a:lnTo>
                  <a:pt x="69165" y="19131"/>
                </a:lnTo>
                <a:lnTo>
                  <a:pt x="65953" y="21484"/>
                </a:lnTo>
                <a:lnTo>
                  <a:pt x="63018" y="23847"/>
                </a:lnTo>
                <a:lnTo>
                  <a:pt x="59473" y="26216"/>
                </a:lnTo>
                <a:lnTo>
                  <a:pt x="55523" y="28589"/>
                </a:lnTo>
                <a:lnTo>
                  <a:pt x="51301" y="30965"/>
                </a:lnTo>
                <a:lnTo>
                  <a:pt x="42378" y="35721"/>
                </a:lnTo>
                <a:lnTo>
                  <a:pt x="37776" y="38101"/>
                </a:lnTo>
                <a:lnTo>
                  <a:pt x="33914" y="40482"/>
                </a:lnTo>
                <a:lnTo>
                  <a:pt x="30546" y="42862"/>
                </a:lnTo>
                <a:lnTo>
                  <a:pt x="27507" y="45243"/>
                </a:lnTo>
                <a:lnTo>
                  <a:pt x="22013" y="52122"/>
                </a:lnTo>
                <a:lnTo>
                  <a:pt x="16925" y="59677"/>
                </a:lnTo>
                <a:lnTo>
                  <a:pt x="12018" y="65680"/>
                </a:lnTo>
                <a:lnTo>
                  <a:pt x="7192" y="70994"/>
                </a:lnTo>
                <a:lnTo>
                  <a:pt x="4793" y="73522"/>
                </a:lnTo>
                <a:lnTo>
                  <a:pt x="3195" y="76002"/>
                </a:lnTo>
                <a:lnTo>
                  <a:pt x="1418" y="80874"/>
                </a:lnTo>
                <a:lnTo>
                  <a:pt x="628" y="87801"/>
                </a:lnTo>
                <a:lnTo>
                  <a:pt x="278" y="95378"/>
                </a:lnTo>
                <a:lnTo>
                  <a:pt x="80" y="104106"/>
                </a:lnTo>
                <a:lnTo>
                  <a:pt x="0" y="123797"/>
                </a:lnTo>
                <a:lnTo>
                  <a:pt x="793" y="125393"/>
                </a:lnTo>
                <a:lnTo>
                  <a:pt x="2115" y="126457"/>
                </a:lnTo>
                <a:lnTo>
                  <a:pt x="3790" y="127167"/>
                </a:lnTo>
                <a:lnTo>
                  <a:pt x="7768" y="130071"/>
                </a:lnTo>
                <a:lnTo>
                  <a:pt x="12182" y="134008"/>
                </a:lnTo>
                <a:lnTo>
                  <a:pt x="16790" y="138404"/>
                </a:lnTo>
                <a:lnTo>
                  <a:pt x="19129" y="139894"/>
                </a:lnTo>
                <a:lnTo>
                  <a:pt x="23846" y="141549"/>
                </a:lnTo>
                <a:lnTo>
                  <a:pt x="28588" y="142284"/>
                </a:lnTo>
                <a:lnTo>
                  <a:pt x="34135" y="142611"/>
                </a:lnTo>
                <a:lnTo>
                  <a:pt x="41892" y="142757"/>
                </a:lnTo>
                <a:lnTo>
                  <a:pt x="55185" y="142839"/>
                </a:lnTo>
                <a:lnTo>
                  <a:pt x="59013" y="142056"/>
                </a:lnTo>
                <a:lnTo>
                  <a:pt x="62360" y="140741"/>
                </a:lnTo>
                <a:lnTo>
                  <a:pt x="65385" y="139071"/>
                </a:lnTo>
                <a:lnTo>
                  <a:pt x="68989" y="137957"/>
                </a:lnTo>
                <a:lnTo>
                  <a:pt x="72979" y="137214"/>
                </a:lnTo>
                <a:lnTo>
                  <a:pt x="77227" y="136719"/>
                </a:lnTo>
                <a:lnTo>
                  <a:pt x="81646" y="135596"/>
                </a:lnTo>
                <a:lnTo>
                  <a:pt x="86179" y="134053"/>
                </a:lnTo>
                <a:lnTo>
                  <a:pt x="90789" y="132230"/>
                </a:lnTo>
                <a:lnTo>
                  <a:pt x="95450" y="129428"/>
                </a:lnTo>
                <a:lnTo>
                  <a:pt x="100145" y="125972"/>
                </a:lnTo>
                <a:lnTo>
                  <a:pt x="104862" y="122081"/>
                </a:lnTo>
                <a:lnTo>
                  <a:pt x="109595" y="118693"/>
                </a:lnTo>
                <a:lnTo>
                  <a:pt x="114337" y="115641"/>
                </a:lnTo>
                <a:lnTo>
                  <a:pt x="119086" y="112812"/>
                </a:lnTo>
                <a:lnTo>
                  <a:pt x="123046" y="109338"/>
                </a:lnTo>
                <a:lnTo>
                  <a:pt x="126480" y="105435"/>
                </a:lnTo>
                <a:lnTo>
                  <a:pt x="132411" y="96865"/>
                </a:lnTo>
                <a:lnTo>
                  <a:pt x="135104" y="92357"/>
                </a:lnTo>
                <a:lnTo>
                  <a:pt x="137694" y="87765"/>
                </a:lnTo>
                <a:lnTo>
                  <a:pt x="142687" y="78428"/>
                </a:lnTo>
                <a:lnTo>
                  <a:pt x="152360" y="59499"/>
                </a:lnTo>
                <a:lnTo>
                  <a:pt x="157143" y="52108"/>
                </a:lnTo>
                <a:lnTo>
                  <a:pt x="161914" y="45383"/>
                </a:lnTo>
                <a:lnTo>
                  <a:pt x="166681" y="37102"/>
                </a:lnTo>
                <a:lnTo>
                  <a:pt x="169329" y="30247"/>
                </a:lnTo>
                <a:lnTo>
                  <a:pt x="170819" y="21925"/>
                </a:lnTo>
                <a:lnTo>
                  <a:pt x="171446" y="14289"/>
                </a:lnTo>
                <a:lnTo>
                  <a:pt x="171447" y="163322"/>
                </a:lnTo>
                <a:lnTo>
                  <a:pt x="170653" y="170793"/>
                </a:lnTo>
                <a:lnTo>
                  <a:pt x="169330" y="178155"/>
                </a:lnTo>
                <a:lnTo>
                  <a:pt x="167654" y="185445"/>
                </a:lnTo>
                <a:lnTo>
                  <a:pt x="166537" y="192685"/>
                </a:lnTo>
                <a:lnTo>
                  <a:pt x="165793" y="199894"/>
                </a:lnTo>
                <a:lnTo>
                  <a:pt x="165296" y="207080"/>
                </a:lnTo>
                <a:lnTo>
                  <a:pt x="164744" y="219299"/>
                </a:lnTo>
                <a:lnTo>
                  <a:pt x="164434" y="235103"/>
                </a:lnTo>
                <a:lnTo>
                  <a:pt x="164329" y="250873"/>
                </a:lnTo>
                <a:lnTo>
                  <a:pt x="162198" y="258607"/>
                </a:lnTo>
                <a:lnTo>
                  <a:pt x="159399" y="266541"/>
                </a:lnTo>
                <a:lnTo>
                  <a:pt x="157823" y="274677"/>
                </a:lnTo>
                <a:lnTo>
                  <a:pt x="157217" y="283169"/>
                </a:lnTo>
                <a:lnTo>
                  <a:pt x="157159" y="28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0"/>
          <p:cNvSpPr/>
          <p:nvPr/>
        </p:nvSpPr>
        <p:spPr>
          <a:xfrm>
            <a:off x="3771900" y="3321843"/>
            <a:ext cx="171451" cy="121445"/>
          </a:xfrm>
          <a:custGeom>
            <a:avLst/>
            <a:gdLst/>
            <a:ahLst/>
            <a:cxnLst/>
            <a:rect l="0" t="0" r="0" b="0"/>
            <a:pathLst>
              <a:path w="171451" h="121445">
                <a:moveTo>
                  <a:pt x="28575" y="0"/>
                </a:moveTo>
                <a:lnTo>
                  <a:pt x="28575" y="3793"/>
                </a:lnTo>
                <a:lnTo>
                  <a:pt x="27781" y="4910"/>
                </a:lnTo>
                <a:lnTo>
                  <a:pt x="26458" y="5655"/>
                </a:lnTo>
                <a:lnTo>
                  <a:pt x="24782" y="6151"/>
                </a:lnTo>
                <a:lnTo>
                  <a:pt x="23665" y="7276"/>
                </a:lnTo>
                <a:lnTo>
                  <a:pt x="22920" y="8819"/>
                </a:lnTo>
                <a:lnTo>
                  <a:pt x="22424" y="10642"/>
                </a:lnTo>
                <a:lnTo>
                  <a:pt x="22093" y="12651"/>
                </a:lnTo>
                <a:lnTo>
                  <a:pt x="21872" y="14784"/>
                </a:lnTo>
                <a:lnTo>
                  <a:pt x="21518" y="20118"/>
                </a:lnTo>
                <a:lnTo>
                  <a:pt x="21470" y="22965"/>
                </a:lnTo>
                <a:lnTo>
                  <a:pt x="21439" y="31260"/>
                </a:lnTo>
                <a:lnTo>
                  <a:pt x="20642" y="32746"/>
                </a:lnTo>
                <a:lnTo>
                  <a:pt x="19318" y="33737"/>
                </a:lnTo>
                <a:lnTo>
                  <a:pt x="17641" y="34398"/>
                </a:lnTo>
                <a:lnTo>
                  <a:pt x="16523" y="35632"/>
                </a:lnTo>
                <a:lnTo>
                  <a:pt x="15778" y="37248"/>
                </a:lnTo>
                <a:lnTo>
                  <a:pt x="15281" y="39120"/>
                </a:lnTo>
                <a:lnTo>
                  <a:pt x="14949" y="41161"/>
                </a:lnTo>
                <a:lnTo>
                  <a:pt x="14729" y="43316"/>
                </a:lnTo>
                <a:lnTo>
                  <a:pt x="14582" y="45546"/>
                </a:lnTo>
                <a:lnTo>
                  <a:pt x="14483" y="47827"/>
                </a:lnTo>
                <a:lnTo>
                  <a:pt x="14313" y="55765"/>
                </a:lnTo>
                <a:lnTo>
                  <a:pt x="14295" y="60533"/>
                </a:lnTo>
                <a:lnTo>
                  <a:pt x="13498" y="62580"/>
                </a:lnTo>
                <a:lnTo>
                  <a:pt x="12174" y="64739"/>
                </a:lnTo>
                <a:lnTo>
                  <a:pt x="8137" y="70115"/>
                </a:lnTo>
                <a:lnTo>
                  <a:pt x="7585" y="72966"/>
                </a:lnTo>
                <a:lnTo>
                  <a:pt x="7169" y="78253"/>
                </a:lnTo>
                <a:lnTo>
                  <a:pt x="7144" y="89215"/>
                </a:lnTo>
                <a:lnTo>
                  <a:pt x="6350" y="91227"/>
                </a:lnTo>
                <a:lnTo>
                  <a:pt x="5027" y="93362"/>
                </a:lnTo>
                <a:lnTo>
                  <a:pt x="294" y="99623"/>
                </a:lnTo>
                <a:lnTo>
                  <a:pt x="130" y="101956"/>
                </a:lnTo>
                <a:lnTo>
                  <a:pt x="87" y="103690"/>
                </a:lnTo>
                <a:lnTo>
                  <a:pt x="851" y="104846"/>
                </a:lnTo>
                <a:lnTo>
                  <a:pt x="2155" y="105616"/>
                </a:lnTo>
                <a:lnTo>
                  <a:pt x="6851" y="107066"/>
                </a:lnTo>
                <a:lnTo>
                  <a:pt x="4897" y="109233"/>
                </a:lnTo>
                <a:lnTo>
                  <a:pt x="37" y="114261"/>
                </a:lnTo>
                <a:lnTo>
                  <a:pt x="2" y="114298"/>
                </a:lnTo>
                <a:lnTo>
                  <a:pt x="1" y="114299"/>
                </a:lnTo>
                <a:lnTo>
                  <a:pt x="0" y="114299"/>
                </a:lnTo>
                <a:lnTo>
                  <a:pt x="0" y="121444"/>
                </a:lnTo>
                <a:lnTo>
                  <a:pt x="63306" y="121444"/>
                </a:lnTo>
                <a:lnTo>
                  <a:pt x="66810" y="120650"/>
                </a:lnTo>
                <a:lnTo>
                  <a:pt x="69940" y="119327"/>
                </a:lnTo>
                <a:lnTo>
                  <a:pt x="72820" y="117652"/>
                </a:lnTo>
                <a:lnTo>
                  <a:pt x="78137" y="115790"/>
                </a:lnTo>
                <a:lnTo>
                  <a:pt x="83146" y="114962"/>
                </a:lnTo>
                <a:lnTo>
                  <a:pt x="88019" y="114594"/>
                </a:lnTo>
                <a:lnTo>
                  <a:pt x="90429" y="113703"/>
                </a:lnTo>
                <a:lnTo>
                  <a:pt x="95224" y="110595"/>
                </a:lnTo>
                <a:lnTo>
                  <a:pt x="100001" y="108685"/>
                </a:lnTo>
                <a:lnTo>
                  <a:pt x="104769" y="107836"/>
                </a:lnTo>
                <a:lnTo>
                  <a:pt x="109535" y="107458"/>
                </a:lnTo>
                <a:lnTo>
                  <a:pt x="114299" y="107291"/>
                </a:lnTo>
                <a:lnTo>
                  <a:pt x="123825" y="107183"/>
                </a:lnTo>
                <a:lnTo>
                  <a:pt x="126205" y="106381"/>
                </a:lnTo>
                <a:lnTo>
                  <a:pt x="130968" y="103372"/>
                </a:lnTo>
                <a:lnTo>
                  <a:pt x="135731" y="101506"/>
                </a:lnTo>
                <a:lnTo>
                  <a:pt x="140493" y="100676"/>
                </a:lnTo>
                <a:lnTo>
                  <a:pt x="145256" y="100307"/>
                </a:lnTo>
                <a:lnTo>
                  <a:pt x="149871" y="100071"/>
                </a:lnTo>
                <a:lnTo>
                  <a:pt x="163983" y="100013"/>
                </a:lnTo>
                <a:lnTo>
                  <a:pt x="168002" y="96221"/>
                </a:lnTo>
                <a:lnTo>
                  <a:pt x="171450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1"/>
          <p:cNvSpPr/>
          <p:nvPr/>
        </p:nvSpPr>
        <p:spPr>
          <a:xfrm>
            <a:off x="3871920" y="3314700"/>
            <a:ext cx="78574" cy="314326"/>
          </a:xfrm>
          <a:custGeom>
            <a:avLst/>
            <a:gdLst/>
            <a:ahLst/>
            <a:cxnLst/>
            <a:rect l="0" t="0" r="0" b="0"/>
            <a:pathLst>
              <a:path w="78574" h="314326">
                <a:moveTo>
                  <a:pt x="7136" y="0"/>
                </a:moveTo>
                <a:lnTo>
                  <a:pt x="18" y="0"/>
                </a:lnTo>
                <a:lnTo>
                  <a:pt x="0" y="3792"/>
                </a:lnTo>
                <a:lnTo>
                  <a:pt x="791" y="4909"/>
                </a:lnTo>
                <a:lnTo>
                  <a:pt x="2112" y="5654"/>
                </a:lnTo>
                <a:lnTo>
                  <a:pt x="3787" y="6150"/>
                </a:lnTo>
                <a:lnTo>
                  <a:pt x="4903" y="7275"/>
                </a:lnTo>
                <a:lnTo>
                  <a:pt x="5647" y="8819"/>
                </a:lnTo>
                <a:lnTo>
                  <a:pt x="6144" y="10641"/>
                </a:lnTo>
                <a:lnTo>
                  <a:pt x="7268" y="12650"/>
                </a:lnTo>
                <a:lnTo>
                  <a:pt x="8811" y="14783"/>
                </a:lnTo>
                <a:lnTo>
                  <a:pt x="10634" y="16999"/>
                </a:lnTo>
                <a:lnTo>
                  <a:pt x="12643" y="19270"/>
                </a:lnTo>
                <a:lnTo>
                  <a:pt x="16992" y="23910"/>
                </a:lnTo>
                <a:lnTo>
                  <a:pt x="18469" y="27052"/>
                </a:lnTo>
                <a:lnTo>
                  <a:pt x="20111" y="34777"/>
                </a:lnTo>
                <a:lnTo>
                  <a:pt x="21342" y="38266"/>
                </a:lnTo>
                <a:lnTo>
                  <a:pt x="22956" y="41385"/>
                </a:lnTo>
                <a:lnTo>
                  <a:pt x="24827" y="44259"/>
                </a:lnTo>
                <a:lnTo>
                  <a:pt x="26867" y="47762"/>
                </a:lnTo>
                <a:lnTo>
                  <a:pt x="29021" y="51685"/>
                </a:lnTo>
                <a:lnTo>
                  <a:pt x="31251" y="55888"/>
                </a:lnTo>
                <a:lnTo>
                  <a:pt x="32738" y="60277"/>
                </a:lnTo>
                <a:lnTo>
                  <a:pt x="34390" y="69388"/>
                </a:lnTo>
                <a:lnTo>
                  <a:pt x="35624" y="74040"/>
                </a:lnTo>
                <a:lnTo>
                  <a:pt x="37240" y="78728"/>
                </a:lnTo>
                <a:lnTo>
                  <a:pt x="39112" y="83442"/>
                </a:lnTo>
                <a:lnTo>
                  <a:pt x="41153" y="88172"/>
                </a:lnTo>
                <a:lnTo>
                  <a:pt x="45538" y="97660"/>
                </a:lnTo>
                <a:lnTo>
                  <a:pt x="47025" y="103206"/>
                </a:lnTo>
                <a:lnTo>
                  <a:pt x="48016" y="109285"/>
                </a:lnTo>
                <a:lnTo>
                  <a:pt x="48677" y="115719"/>
                </a:lnTo>
                <a:lnTo>
                  <a:pt x="49911" y="121596"/>
                </a:lnTo>
                <a:lnTo>
                  <a:pt x="51527" y="127101"/>
                </a:lnTo>
                <a:lnTo>
                  <a:pt x="53399" y="132359"/>
                </a:lnTo>
                <a:lnTo>
                  <a:pt x="54647" y="138246"/>
                </a:lnTo>
                <a:lnTo>
                  <a:pt x="55479" y="144551"/>
                </a:lnTo>
                <a:lnTo>
                  <a:pt x="56033" y="151136"/>
                </a:lnTo>
                <a:lnTo>
                  <a:pt x="57197" y="157114"/>
                </a:lnTo>
                <a:lnTo>
                  <a:pt x="58766" y="162686"/>
                </a:lnTo>
                <a:lnTo>
                  <a:pt x="60606" y="167988"/>
                </a:lnTo>
                <a:lnTo>
                  <a:pt x="61833" y="173905"/>
                </a:lnTo>
                <a:lnTo>
                  <a:pt x="62650" y="180230"/>
                </a:lnTo>
                <a:lnTo>
                  <a:pt x="63195" y="186828"/>
                </a:lnTo>
                <a:lnTo>
                  <a:pt x="63559" y="192814"/>
                </a:lnTo>
                <a:lnTo>
                  <a:pt x="63963" y="203699"/>
                </a:lnTo>
                <a:lnTo>
                  <a:pt x="64190" y="222544"/>
                </a:lnTo>
                <a:lnTo>
                  <a:pt x="65016" y="229325"/>
                </a:lnTo>
                <a:lnTo>
                  <a:pt x="66360" y="236227"/>
                </a:lnTo>
                <a:lnTo>
                  <a:pt x="68050" y="243209"/>
                </a:lnTo>
                <a:lnTo>
                  <a:pt x="69177" y="249452"/>
                </a:lnTo>
                <a:lnTo>
                  <a:pt x="69927" y="255201"/>
                </a:lnTo>
                <a:lnTo>
                  <a:pt x="70428" y="260622"/>
                </a:lnTo>
                <a:lnTo>
                  <a:pt x="71556" y="265029"/>
                </a:lnTo>
                <a:lnTo>
                  <a:pt x="73101" y="268761"/>
                </a:lnTo>
                <a:lnTo>
                  <a:pt x="74925" y="272042"/>
                </a:lnTo>
                <a:lnTo>
                  <a:pt x="76952" y="279922"/>
                </a:lnTo>
                <a:lnTo>
                  <a:pt x="77853" y="287922"/>
                </a:lnTo>
                <a:lnTo>
                  <a:pt x="78360" y="296888"/>
                </a:lnTo>
                <a:lnTo>
                  <a:pt x="78545" y="305668"/>
                </a:lnTo>
                <a:lnTo>
                  <a:pt x="78573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2"/>
          <p:cNvSpPr/>
          <p:nvPr/>
        </p:nvSpPr>
        <p:spPr>
          <a:xfrm>
            <a:off x="8643937" y="1844206"/>
            <a:ext cx="49893" cy="70320"/>
          </a:xfrm>
          <a:custGeom>
            <a:avLst/>
            <a:gdLst/>
            <a:ahLst/>
            <a:cxnLst/>
            <a:rect l="0" t="0" r="0" b="0"/>
            <a:pathLst>
              <a:path w="49893" h="70320">
                <a:moveTo>
                  <a:pt x="0" y="70319"/>
                </a:moveTo>
                <a:lnTo>
                  <a:pt x="0" y="59677"/>
                </a:lnTo>
                <a:lnTo>
                  <a:pt x="794" y="58461"/>
                </a:lnTo>
                <a:lnTo>
                  <a:pt x="2116" y="57651"/>
                </a:lnTo>
                <a:lnTo>
                  <a:pt x="3793" y="57111"/>
                </a:lnTo>
                <a:lnTo>
                  <a:pt x="4910" y="55957"/>
                </a:lnTo>
                <a:lnTo>
                  <a:pt x="5654" y="54394"/>
                </a:lnTo>
                <a:lnTo>
                  <a:pt x="6152" y="52559"/>
                </a:lnTo>
                <a:lnTo>
                  <a:pt x="7276" y="51335"/>
                </a:lnTo>
                <a:lnTo>
                  <a:pt x="8819" y="50519"/>
                </a:lnTo>
                <a:lnTo>
                  <a:pt x="10643" y="49975"/>
                </a:lnTo>
                <a:lnTo>
                  <a:pt x="12652" y="49613"/>
                </a:lnTo>
                <a:lnTo>
                  <a:pt x="14784" y="49371"/>
                </a:lnTo>
                <a:lnTo>
                  <a:pt x="17001" y="49210"/>
                </a:lnTo>
                <a:lnTo>
                  <a:pt x="18476" y="49896"/>
                </a:lnTo>
                <a:lnTo>
                  <a:pt x="19462" y="51147"/>
                </a:lnTo>
                <a:lnTo>
                  <a:pt x="20118" y="52775"/>
                </a:lnTo>
                <a:lnTo>
                  <a:pt x="21349" y="53861"/>
                </a:lnTo>
                <a:lnTo>
                  <a:pt x="22964" y="54584"/>
                </a:lnTo>
                <a:lnTo>
                  <a:pt x="24835" y="55066"/>
                </a:lnTo>
                <a:lnTo>
                  <a:pt x="26875" y="55388"/>
                </a:lnTo>
                <a:lnTo>
                  <a:pt x="29029" y="55602"/>
                </a:lnTo>
                <a:lnTo>
                  <a:pt x="34398" y="55947"/>
                </a:lnTo>
                <a:lnTo>
                  <a:pt x="37248" y="55993"/>
                </a:lnTo>
                <a:lnTo>
                  <a:pt x="39120" y="56006"/>
                </a:lnTo>
                <a:lnTo>
                  <a:pt x="40367" y="56808"/>
                </a:lnTo>
                <a:lnTo>
                  <a:pt x="41200" y="58136"/>
                </a:lnTo>
                <a:lnTo>
                  <a:pt x="42534" y="62179"/>
                </a:lnTo>
                <a:lnTo>
                  <a:pt x="43437" y="62511"/>
                </a:lnTo>
                <a:lnTo>
                  <a:pt x="44833" y="62732"/>
                </a:lnTo>
                <a:lnTo>
                  <a:pt x="46558" y="62880"/>
                </a:lnTo>
                <a:lnTo>
                  <a:pt x="46913" y="62978"/>
                </a:lnTo>
                <a:lnTo>
                  <a:pt x="46357" y="63044"/>
                </a:lnTo>
                <a:lnTo>
                  <a:pt x="43067" y="63167"/>
                </a:lnTo>
                <a:lnTo>
                  <a:pt x="42205" y="62376"/>
                </a:lnTo>
                <a:lnTo>
                  <a:pt x="36730" y="57023"/>
                </a:lnTo>
                <a:lnTo>
                  <a:pt x="32226" y="52533"/>
                </a:lnTo>
                <a:lnTo>
                  <a:pt x="31009" y="50524"/>
                </a:lnTo>
                <a:lnTo>
                  <a:pt x="30198" y="48391"/>
                </a:lnTo>
                <a:lnTo>
                  <a:pt x="29656" y="46175"/>
                </a:lnTo>
                <a:lnTo>
                  <a:pt x="28503" y="44698"/>
                </a:lnTo>
                <a:lnTo>
                  <a:pt x="26939" y="43713"/>
                </a:lnTo>
                <a:lnTo>
                  <a:pt x="25103" y="43057"/>
                </a:lnTo>
                <a:lnTo>
                  <a:pt x="23879" y="41825"/>
                </a:lnTo>
                <a:lnTo>
                  <a:pt x="23064" y="40210"/>
                </a:lnTo>
                <a:lnTo>
                  <a:pt x="22520" y="38340"/>
                </a:lnTo>
                <a:lnTo>
                  <a:pt x="21363" y="36300"/>
                </a:lnTo>
                <a:lnTo>
                  <a:pt x="19799" y="34146"/>
                </a:lnTo>
                <a:lnTo>
                  <a:pt x="17962" y="31916"/>
                </a:lnTo>
                <a:lnTo>
                  <a:pt x="16737" y="29636"/>
                </a:lnTo>
                <a:lnTo>
                  <a:pt x="15920" y="27322"/>
                </a:lnTo>
                <a:lnTo>
                  <a:pt x="15376" y="24985"/>
                </a:lnTo>
                <a:lnTo>
                  <a:pt x="15807" y="22634"/>
                </a:lnTo>
                <a:lnTo>
                  <a:pt x="16888" y="20272"/>
                </a:lnTo>
                <a:lnTo>
                  <a:pt x="21165" y="13584"/>
                </a:lnTo>
                <a:lnTo>
                  <a:pt x="22047" y="13446"/>
                </a:lnTo>
                <a:lnTo>
                  <a:pt x="23430" y="13353"/>
                </a:lnTo>
                <a:lnTo>
                  <a:pt x="27558" y="13205"/>
                </a:lnTo>
                <a:lnTo>
                  <a:pt x="34637" y="13172"/>
                </a:lnTo>
                <a:lnTo>
                  <a:pt x="35791" y="13964"/>
                </a:lnTo>
                <a:lnTo>
                  <a:pt x="37354" y="15287"/>
                </a:lnTo>
                <a:lnTo>
                  <a:pt x="39191" y="16962"/>
                </a:lnTo>
                <a:lnTo>
                  <a:pt x="43348" y="20940"/>
                </a:lnTo>
                <a:lnTo>
                  <a:pt x="45567" y="23112"/>
                </a:lnTo>
                <a:lnTo>
                  <a:pt x="47047" y="25354"/>
                </a:lnTo>
                <a:lnTo>
                  <a:pt x="48033" y="27642"/>
                </a:lnTo>
                <a:lnTo>
                  <a:pt x="48692" y="29961"/>
                </a:lnTo>
                <a:lnTo>
                  <a:pt x="49130" y="32301"/>
                </a:lnTo>
                <a:lnTo>
                  <a:pt x="49422" y="34655"/>
                </a:lnTo>
                <a:lnTo>
                  <a:pt x="49892" y="40343"/>
                </a:lnTo>
                <a:lnTo>
                  <a:pt x="49136" y="41604"/>
                </a:lnTo>
                <a:lnTo>
                  <a:pt x="47838" y="43238"/>
                </a:lnTo>
                <a:lnTo>
                  <a:pt x="46180" y="45121"/>
                </a:lnTo>
                <a:lnTo>
                  <a:pt x="44280" y="47170"/>
                </a:lnTo>
                <a:lnTo>
                  <a:pt x="40053" y="51564"/>
                </a:lnTo>
                <a:lnTo>
                  <a:pt x="37814" y="53053"/>
                </a:lnTo>
                <a:lnTo>
                  <a:pt x="35529" y="54046"/>
                </a:lnTo>
                <a:lnTo>
                  <a:pt x="29949" y="55639"/>
                </a:lnTo>
                <a:lnTo>
                  <a:pt x="28697" y="55770"/>
                </a:lnTo>
                <a:lnTo>
                  <a:pt x="27069" y="55857"/>
                </a:lnTo>
                <a:lnTo>
                  <a:pt x="25190" y="55915"/>
                </a:lnTo>
                <a:lnTo>
                  <a:pt x="23143" y="55160"/>
                </a:lnTo>
                <a:lnTo>
                  <a:pt x="20985" y="53863"/>
                </a:lnTo>
                <a:lnTo>
                  <a:pt x="18752" y="52204"/>
                </a:lnTo>
                <a:lnTo>
                  <a:pt x="16470" y="50305"/>
                </a:lnTo>
                <a:lnTo>
                  <a:pt x="14155" y="48245"/>
                </a:lnTo>
                <a:lnTo>
                  <a:pt x="8528" y="43028"/>
                </a:lnTo>
                <a:lnTo>
                  <a:pt x="8067" y="41012"/>
                </a:lnTo>
                <a:lnTo>
                  <a:pt x="7759" y="38081"/>
                </a:lnTo>
                <a:lnTo>
                  <a:pt x="7265" y="29555"/>
                </a:lnTo>
                <a:lnTo>
                  <a:pt x="6431" y="28061"/>
                </a:lnTo>
                <a:lnTo>
                  <a:pt x="5081" y="26272"/>
                </a:lnTo>
                <a:lnTo>
                  <a:pt x="3388" y="24285"/>
                </a:lnTo>
                <a:lnTo>
                  <a:pt x="2259" y="22167"/>
                </a:lnTo>
                <a:lnTo>
                  <a:pt x="1506" y="19961"/>
                </a:lnTo>
                <a:lnTo>
                  <a:pt x="1004" y="17697"/>
                </a:lnTo>
                <a:lnTo>
                  <a:pt x="1463" y="16188"/>
                </a:lnTo>
                <a:lnTo>
                  <a:pt x="2563" y="15181"/>
                </a:lnTo>
                <a:lnTo>
                  <a:pt x="4090" y="14510"/>
                </a:lnTo>
                <a:lnTo>
                  <a:pt x="5107" y="13269"/>
                </a:lnTo>
                <a:lnTo>
                  <a:pt x="5787" y="11648"/>
                </a:lnTo>
                <a:lnTo>
                  <a:pt x="6238" y="9774"/>
                </a:lnTo>
                <a:lnTo>
                  <a:pt x="7334" y="8524"/>
                </a:lnTo>
                <a:lnTo>
                  <a:pt x="8858" y="7691"/>
                </a:lnTo>
                <a:lnTo>
                  <a:pt x="13215" y="6354"/>
                </a:lnTo>
                <a:lnTo>
                  <a:pt x="14367" y="7038"/>
                </a:lnTo>
                <a:lnTo>
                  <a:pt x="15928" y="8288"/>
                </a:lnTo>
                <a:lnTo>
                  <a:pt x="17762" y="9915"/>
                </a:lnTo>
                <a:lnTo>
                  <a:pt x="19779" y="10999"/>
                </a:lnTo>
                <a:lnTo>
                  <a:pt x="21917" y="11722"/>
                </a:lnTo>
                <a:lnTo>
                  <a:pt x="24137" y="12204"/>
                </a:lnTo>
                <a:lnTo>
                  <a:pt x="26410" y="13320"/>
                </a:lnTo>
                <a:lnTo>
                  <a:pt x="28719" y="14857"/>
                </a:lnTo>
                <a:lnTo>
                  <a:pt x="31052" y="16675"/>
                </a:lnTo>
                <a:lnTo>
                  <a:pt x="32608" y="18681"/>
                </a:lnTo>
                <a:lnTo>
                  <a:pt x="33645" y="20813"/>
                </a:lnTo>
                <a:lnTo>
                  <a:pt x="34337" y="23027"/>
                </a:lnTo>
                <a:lnTo>
                  <a:pt x="34797" y="25297"/>
                </a:lnTo>
                <a:lnTo>
                  <a:pt x="35105" y="27604"/>
                </a:lnTo>
                <a:lnTo>
                  <a:pt x="35309" y="29936"/>
                </a:lnTo>
                <a:lnTo>
                  <a:pt x="35446" y="32284"/>
                </a:lnTo>
                <a:lnTo>
                  <a:pt x="35683" y="40341"/>
                </a:lnTo>
                <a:lnTo>
                  <a:pt x="34901" y="41602"/>
                </a:lnTo>
                <a:lnTo>
                  <a:pt x="33586" y="43237"/>
                </a:lnTo>
                <a:lnTo>
                  <a:pt x="31916" y="45120"/>
                </a:lnTo>
                <a:lnTo>
                  <a:pt x="30802" y="47170"/>
                </a:lnTo>
                <a:lnTo>
                  <a:pt x="30060" y="49330"/>
                </a:lnTo>
                <a:lnTo>
                  <a:pt x="28869" y="54707"/>
                </a:lnTo>
                <a:lnTo>
                  <a:pt x="27977" y="55148"/>
                </a:lnTo>
                <a:lnTo>
                  <a:pt x="26588" y="55443"/>
                </a:lnTo>
                <a:lnTo>
                  <a:pt x="22451" y="55915"/>
                </a:lnTo>
                <a:lnTo>
                  <a:pt x="21317" y="55160"/>
                </a:lnTo>
                <a:lnTo>
                  <a:pt x="19768" y="53863"/>
                </a:lnTo>
                <a:lnTo>
                  <a:pt x="17942" y="52204"/>
                </a:lnTo>
                <a:lnTo>
                  <a:pt x="17517" y="50305"/>
                </a:lnTo>
                <a:lnTo>
                  <a:pt x="18028" y="48245"/>
                </a:lnTo>
                <a:lnTo>
                  <a:pt x="19163" y="46078"/>
                </a:lnTo>
                <a:lnTo>
                  <a:pt x="19919" y="43045"/>
                </a:lnTo>
                <a:lnTo>
                  <a:pt x="20424" y="39436"/>
                </a:lnTo>
                <a:lnTo>
                  <a:pt x="20759" y="35443"/>
                </a:lnTo>
                <a:lnTo>
                  <a:pt x="20983" y="31987"/>
                </a:lnTo>
                <a:lnTo>
                  <a:pt x="21233" y="26030"/>
                </a:lnTo>
                <a:lnTo>
                  <a:pt x="22092" y="23330"/>
                </a:lnTo>
                <a:lnTo>
                  <a:pt x="23460" y="20737"/>
                </a:lnTo>
                <a:lnTo>
                  <a:pt x="25165" y="18214"/>
                </a:lnTo>
                <a:lnTo>
                  <a:pt x="26301" y="15738"/>
                </a:lnTo>
                <a:lnTo>
                  <a:pt x="27060" y="13294"/>
                </a:lnTo>
                <a:lnTo>
                  <a:pt x="27565" y="10871"/>
                </a:lnTo>
                <a:lnTo>
                  <a:pt x="28695" y="9256"/>
                </a:lnTo>
                <a:lnTo>
                  <a:pt x="30243" y="8179"/>
                </a:lnTo>
                <a:lnTo>
                  <a:pt x="32068" y="7461"/>
                </a:lnTo>
                <a:lnTo>
                  <a:pt x="33285" y="6188"/>
                </a:lnTo>
                <a:lnTo>
                  <a:pt x="34096" y="4546"/>
                </a:lnTo>
                <a:lnTo>
                  <a:pt x="35399" y="0"/>
                </a:lnTo>
                <a:lnTo>
                  <a:pt x="35505" y="421"/>
                </a:lnTo>
                <a:lnTo>
                  <a:pt x="35577" y="1495"/>
                </a:lnTo>
                <a:lnTo>
                  <a:pt x="35623" y="3005"/>
                </a:lnTo>
                <a:lnTo>
                  <a:pt x="36450" y="4012"/>
                </a:lnTo>
                <a:lnTo>
                  <a:pt x="37793" y="4683"/>
                </a:lnTo>
                <a:lnTo>
                  <a:pt x="39484" y="5130"/>
                </a:lnTo>
                <a:lnTo>
                  <a:pt x="40609" y="6222"/>
                </a:lnTo>
                <a:lnTo>
                  <a:pt x="41361" y="7744"/>
                </a:lnTo>
                <a:lnTo>
                  <a:pt x="42863" y="13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3"/>
          <p:cNvSpPr/>
          <p:nvPr/>
        </p:nvSpPr>
        <p:spPr>
          <a:xfrm>
            <a:off x="3122935" y="3764764"/>
            <a:ext cx="227473" cy="342794"/>
          </a:xfrm>
          <a:custGeom>
            <a:avLst/>
            <a:gdLst/>
            <a:ahLst/>
            <a:cxnLst/>
            <a:rect l="0" t="0" r="0" b="0"/>
            <a:pathLst>
              <a:path w="227473" h="342794">
                <a:moveTo>
                  <a:pt x="213196" y="14279"/>
                </a:moveTo>
                <a:lnTo>
                  <a:pt x="209403" y="14279"/>
                </a:lnTo>
                <a:lnTo>
                  <a:pt x="207493" y="13486"/>
                </a:lnTo>
                <a:lnTo>
                  <a:pt x="200839" y="8625"/>
                </a:lnTo>
                <a:lnTo>
                  <a:pt x="200196" y="8128"/>
                </a:lnTo>
                <a:lnTo>
                  <a:pt x="195247" y="7577"/>
                </a:lnTo>
                <a:lnTo>
                  <a:pt x="188550" y="7332"/>
                </a:lnTo>
                <a:lnTo>
                  <a:pt x="182928" y="7223"/>
                </a:lnTo>
                <a:lnTo>
                  <a:pt x="180317" y="6400"/>
                </a:lnTo>
                <a:lnTo>
                  <a:pt x="175300" y="3369"/>
                </a:lnTo>
                <a:lnTo>
                  <a:pt x="170424" y="1493"/>
                </a:lnTo>
                <a:lnTo>
                  <a:pt x="165611" y="659"/>
                </a:lnTo>
                <a:lnTo>
                  <a:pt x="160826" y="288"/>
                </a:lnTo>
                <a:lnTo>
                  <a:pt x="153937" y="124"/>
                </a:lnTo>
                <a:lnTo>
                  <a:pt x="126377" y="0"/>
                </a:lnTo>
                <a:lnTo>
                  <a:pt x="122773" y="791"/>
                </a:lnTo>
                <a:lnTo>
                  <a:pt x="118783" y="2112"/>
                </a:lnTo>
                <a:lnTo>
                  <a:pt x="114535" y="3786"/>
                </a:lnTo>
                <a:lnTo>
                  <a:pt x="107699" y="5647"/>
                </a:lnTo>
                <a:lnTo>
                  <a:pt x="104764" y="6143"/>
                </a:lnTo>
                <a:lnTo>
                  <a:pt x="99387" y="8811"/>
                </a:lnTo>
                <a:lnTo>
                  <a:pt x="96842" y="10634"/>
                </a:lnTo>
                <a:lnTo>
                  <a:pt x="89781" y="12659"/>
                </a:lnTo>
                <a:lnTo>
                  <a:pt x="85676" y="13199"/>
                </a:lnTo>
                <a:lnTo>
                  <a:pt x="81351" y="14353"/>
                </a:lnTo>
                <a:lnTo>
                  <a:pt x="76880" y="15916"/>
                </a:lnTo>
                <a:lnTo>
                  <a:pt x="72313" y="17752"/>
                </a:lnTo>
                <a:lnTo>
                  <a:pt x="68474" y="19769"/>
                </a:lnTo>
                <a:lnTo>
                  <a:pt x="62092" y="24127"/>
                </a:lnTo>
                <a:lnTo>
                  <a:pt x="58485" y="27195"/>
                </a:lnTo>
                <a:lnTo>
                  <a:pt x="54493" y="30827"/>
                </a:lnTo>
                <a:lnTo>
                  <a:pt x="43406" y="41407"/>
                </a:lnTo>
                <a:lnTo>
                  <a:pt x="25174" y="59438"/>
                </a:lnTo>
                <a:lnTo>
                  <a:pt x="20358" y="66364"/>
                </a:lnTo>
                <a:lnTo>
                  <a:pt x="17962" y="70434"/>
                </a:lnTo>
                <a:lnTo>
                  <a:pt x="15571" y="73147"/>
                </a:lnTo>
                <a:lnTo>
                  <a:pt x="13184" y="74956"/>
                </a:lnTo>
                <a:lnTo>
                  <a:pt x="10798" y="76162"/>
                </a:lnTo>
                <a:lnTo>
                  <a:pt x="9208" y="77759"/>
                </a:lnTo>
                <a:lnTo>
                  <a:pt x="8148" y="79618"/>
                </a:lnTo>
                <a:lnTo>
                  <a:pt x="7440" y="81651"/>
                </a:lnTo>
                <a:lnTo>
                  <a:pt x="4539" y="86026"/>
                </a:lnTo>
                <a:lnTo>
                  <a:pt x="2654" y="88305"/>
                </a:lnTo>
                <a:lnTo>
                  <a:pt x="1397" y="90617"/>
                </a:lnTo>
                <a:lnTo>
                  <a:pt x="0" y="95303"/>
                </a:lnTo>
                <a:lnTo>
                  <a:pt x="422" y="96870"/>
                </a:lnTo>
                <a:lnTo>
                  <a:pt x="1496" y="97915"/>
                </a:lnTo>
                <a:lnTo>
                  <a:pt x="3007" y="98611"/>
                </a:lnTo>
                <a:lnTo>
                  <a:pt x="4014" y="99869"/>
                </a:lnTo>
                <a:lnTo>
                  <a:pt x="4685" y="101502"/>
                </a:lnTo>
                <a:lnTo>
                  <a:pt x="5132" y="103384"/>
                </a:lnTo>
                <a:lnTo>
                  <a:pt x="7746" y="107592"/>
                </a:lnTo>
                <a:lnTo>
                  <a:pt x="9554" y="109825"/>
                </a:lnTo>
                <a:lnTo>
                  <a:pt x="11554" y="111314"/>
                </a:lnTo>
                <a:lnTo>
                  <a:pt x="18160" y="114203"/>
                </a:lnTo>
                <a:lnTo>
                  <a:pt x="22796" y="117692"/>
                </a:lnTo>
                <a:lnTo>
                  <a:pt x="25938" y="118940"/>
                </a:lnTo>
                <a:lnTo>
                  <a:pt x="29620" y="119772"/>
                </a:lnTo>
                <a:lnTo>
                  <a:pt x="33662" y="120326"/>
                </a:lnTo>
                <a:lnTo>
                  <a:pt x="40270" y="120943"/>
                </a:lnTo>
                <a:lnTo>
                  <a:pt x="43143" y="121107"/>
                </a:lnTo>
                <a:lnTo>
                  <a:pt x="46646" y="122010"/>
                </a:lnTo>
                <a:lnTo>
                  <a:pt x="50569" y="123406"/>
                </a:lnTo>
                <a:lnTo>
                  <a:pt x="54772" y="125131"/>
                </a:lnTo>
                <a:lnTo>
                  <a:pt x="59955" y="126280"/>
                </a:lnTo>
                <a:lnTo>
                  <a:pt x="65791" y="127047"/>
                </a:lnTo>
                <a:lnTo>
                  <a:pt x="72063" y="127557"/>
                </a:lnTo>
                <a:lnTo>
                  <a:pt x="77833" y="127898"/>
                </a:lnTo>
                <a:lnTo>
                  <a:pt x="88476" y="128277"/>
                </a:lnTo>
                <a:lnTo>
                  <a:pt x="94330" y="129171"/>
                </a:lnTo>
                <a:lnTo>
                  <a:pt x="100615" y="130561"/>
                </a:lnTo>
                <a:lnTo>
                  <a:pt x="107186" y="132282"/>
                </a:lnTo>
                <a:lnTo>
                  <a:pt x="113154" y="134223"/>
                </a:lnTo>
                <a:lnTo>
                  <a:pt x="118720" y="136310"/>
                </a:lnTo>
                <a:lnTo>
                  <a:pt x="124018" y="138496"/>
                </a:lnTo>
                <a:lnTo>
                  <a:pt x="129138" y="140746"/>
                </a:lnTo>
                <a:lnTo>
                  <a:pt x="139060" y="145364"/>
                </a:lnTo>
                <a:lnTo>
                  <a:pt x="172696" y="161923"/>
                </a:lnTo>
                <a:lnTo>
                  <a:pt x="182231" y="166683"/>
                </a:lnTo>
                <a:lnTo>
                  <a:pt x="186997" y="169857"/>
                </a:lnTo>
                <a:lnTo>
                  <a:pt x="191761" y="173560"/>
                </a:lnTo>
                <a:lnTo>
                  <a:pt x="196525" y="177616"/>
                </a:lnTo>
                <a:lnTo>
                  <a:pt x="200494" y="181114"/>
                </a:lnTo>
                <a:lnTo>
                  <a:pt x="207021" y="187118"/>
                </a:lnTo>
                <a:lnTo>
                  <a:pt x="212568" y="194548"/>
                </a:lnTo>
                <a:lnTo>
                  <a:pt x="217679" y="202349"/>
                </a:lnTo>
                <a:lnTo>
                  <a:pt x="222597" y="208462"/>
                </a:lnTo>
                <a:lnTo>
                  <a:pt x="224226" y="211997"/>
                </a:lnTo>
                <a:lnTo>
                  <a:pt x="226036" y="220158"/>
                </a:lnTo>
                <a:lnTo>
                  <a:pt x="226840" y="229077"/>
                </a:lnTo>
                <a:lnTo>
                  <a:pt x="227198" y="238332"/>
                </a:lnTo>
                <a:lnTo>
                  <a:pt x="227398" y="252468"/>
                </a:lnTo>
                <a:lnTo>
                  <a:pt x="227472" y="276225"/>
                </a:lnTo>
                <a:lnTo>
                  <a:pt x="225362" y="285746"/>
                </a:lnTo>
                <a:lnTo>
                  <a:pt x="221778" y="294475"/>
                </a:lnTo>
                <a:lnTo>
                  <a:pt x="217539" y="301000"/>
                </a:lnTo>
                <a:lnTo>
                  <a:pt x="210893" y="308663"/>
                </a:lnTo>
                <a:lnTo>
                  <a:pt x="200343" y="319785"/>
                </a:lnTo>
                <a:lnTo>
                  <a:pt x="189667" y="330655"/>
                </a:lnTo>
                <a:lnTo>
                  <a:pt x="186397" y="332352"/>
                </a:lnTo>
                <a:lnTo>
                  <a:pt x="182630" y="333484"/>
                </a:lnTo>
                <a:lnTo>
                  <a:pt x="178531" y="334239"/>
                </a:lnTo>
                <a:lnTo>
                  <a:pt x="171860" y="337194"/>
                </a:lnTo>
                <a:lnTo>
                  <a:pt x="168970" y="339093"/>
                </a:lnTo>
                <a:lnTo>
                  <a:pt x="165456" y="340359"/>
                </a:lnTo>
                <a:lnTo>
                  <a:pt x="161525" y="341203"/>
                </a:lnTo>
                <a:lnTo>
                  <a:pt x="157318" y="341766"/>
                </a:lnTo>
                <a:lnTo>
                  <a:pt x="150526" y="342392"/>
                </a:lnTo>
                <a:lnTo>
                  <a:pt x="144067" y="342669"/>
                </a:lnTo>
                <a:lnTo>
                  <a:pt x="135906" y="342793"/>
                </a:lnTo>
                <a:lnTo>
                  <a:pt x="133094" y="342033"/>
                </a:lnTo>
                <a:lnTo>
                  <a:pt x="131219" y="340731"/>
                </a:lnTo>
                <a:lnTo>
                  <a:pt x="129970" y="339070"/>
                </a:lnTo>
                <a:lnTo>
                  <a:pt x="128343" y="337963"/>
                </a:lnTo>
                <a:lnTo>
                  <a:pt x="124419" y="336732"/>
                </a:lnTo>
                <a:lnTo>
                  <a:pt x="117747" y="336040"/>
                </a:lnTo>
                <a:lnTo>
                  <a:pt x="115432" y="335149"/>
                </a:lnTo>
                <a:lnTo>
                  <a:pt x="110743" y="332042"/>
                </a:lnTo>
                <a:lnTo>
                  <a:pt x="109175" y="330103"/>
                </a:lnTo>
                <a:lnTo>
                  <a:pt x="108130" y="328016"/>
                </a:lnTo>
                <a:lnTo>
                  <a:pt x="106969" y="323580"/>
                </a:lnTo>
                <a:lnTo>
                  <a:pt x="106223" y="314265"/>
                </a:lnTo>
                <a:lnTo>
                  <a:pt x="106076" y="304782"/>
                </a:lnTo>
                <a:lnTo>
                  <a:pt x="106050" y="297645"/>
                </a:lnTo>
                <a:lnTo>
                  <a:pt x="108161" y="290768"/>
                </a:lnTo>
                <a:lnTo>
                  <a:pt x="111745" y="283213"/>
                </a:lnTo>
                <a:lnTo>
                  <a:pt x="118225" y="273704"/>
                </a:lnTo>
                <a:lnTo>
                  <a:pt x="122832" y="265575"/>
                </a:lnTo>
                <a:lnTo>
                  <a:pt x="127526" y="256671"/>
                </a:lnTo>
                <a:lnTo>
                  <a:pt x="151284" y="209533"/>
                </a:lnTo>
                <a:lnTo>
                  <a:pt x="158163" y="200013"/>
                </a:lnTo>
                <a:lnTo>
                  <a:pt x="162220" y="195252"/>
                </a:lnTo>
                <a:lnTo>
                  <a:pt x="168844" y="185728"/>
                </a:lnTo>
                <a:lnTo>
                  <a:pt x="174434" y="176204"/>
                </a:lnTo>
                <a:lnTo>
                  <a:pt x="179564" y="166679"/>
                </a:lnTo>
                <a:lnTo>
                  <a:pt x="191726" y="142867"/>
                </a:lnTo>
                <a:lnTo>
                  <a:pt x="195716" y="134136"/>
                </a:lnTo>
                <a:lnTo>
                  <a:pt x="197963" y="124757"/>
                </a:lnTo>
                <a:lnTo>
                  <a:pt x="198721" y="114477"/>
                </a:lnTo>
                <a:lnTo>
                  <a:pt x="198784" y="112035"/>
                </a:lnTo>
                <a:lnTo>
                  <a:pt x="198032" y="109612"/>
                </a:lnTo>
                <a:lnTo>
                  <a:pt x="195079" y="104804"/>
                </a:lnTo>
                <a:lnTo>
                  <a:pt x="188954" y="97634"/>
                </a:lnTo>
                <a:lnTo>
                  <a:pt x="182112" y="90482"/>
                </a:lnTo>
                <a:lnTo>
                  <a:pt x="179773" y="88894"/>
                </a:lnTo>
                <a:lnTo>
                  <a:pt x="175058" y="87129"/>
                </a:lnTo>
                <a:lnTo>
                  <a:pt x="168200" y="84228"/>
                </a:lnTo>
                <a:lnTo>
                  <a:pt x="164148" y="82343"/>
                </a:lnTo>
                <a:lnTo>
                  <a:pt x="159860" y="81086"/>
                </a:lnTo>
                <a:lnTo>
                  <a:pt x="155414" y="80248"/>
                </a:lnTo>
                <a:lnTo>
                  <a:pt x="150862" y="79690"/>
                </a:lnTo>
                <a:lnTo>
                  <a:pt x="147034" y="79318"/>
                </a:lnTo>
                <a:lnTo>
                  <a:pt x="140663" y="78904"/>
                </a:lnTo>
                <a:lnTo>
                  <a:pt x="137059" y="79588"/>
                </a:lnTo>
                <a:lnTo>
                  <a:pt x="133070" y="80837"/>
                </a:lnTo>
                <a:lnTo>
                  <a:pt x="128822" y="82463"/>
                </a:lnTo>
                <a:lnTo>
                  <a:pt x="124403" y="83548"/>
                </a:lnTo>
                <a:lnTo>
                  <a:pt x="119869" y="84271"/>
                </a:lnTo>
                <a:lnTo>
                  <a:pt x="115259" y="84753"/>
                </a:lnTo>
                <a:lnTo>
                  <a:pt x="110599" y="85868"/>
                </a:lnTo>
                <a:lnTo>
                  <a:pt x="105904" y="87405"/>
                </a:lnTo>
                <a:lnTo>
                  <a:pt x="101187" y="89224"/>
                </a:lnTo>
                <a:lnTo>
                  <a:pt x="97248" y="90436"/>
                </a:lnTo>
                <a:lnTo>
                  <a:pt x="90755" y="91783"/>
                </a:lnTo>
                <a:lnTo>
                  <a:pt x="84608" y="9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4"/>
          <p:cNvSpPr/>
          <p:nvPr/>
        </p:nvSpPr>
        <p:spPr>
          <a:xfrm>
            <a:off x="3814791" y="3757612"/>
            <a:ext cx="199899" cy="264317"/>
          </a:xfrm>
          <a:custGeom>
            <a:avLst/>
            <a:gdLst/>
            <a:ahLst/>
            <a:cxnLst/>
            <a:rect l="0" t="0" r="0" b="0"/>
            <a:pathLst>
              <a:path w="199899" h="264317">
                <a:moveTo>
                  <a:pt x="149990" y="21431"/>
                </a:moveTo>
                <a:lnTo>
                  <a:pt x="139141" y="21431"/>
                </a:lnTo>
                <a:lnTo>
                  <a:pt x="137201" y="20638"/>
                </a:lnTo>
                <a:lnTo>
                  <a:pt x="132929" y="17639"/>
                </a:lnTo>
                <a:lnTo>
                  <a:pt x="128384" y="15777"/>
                </a:lnTo>
                <a:lnTo>
                  <a:pt x="123718" y="14949"/>
                </a:lnTo>
                <a:lnTo>
                  <a:pt x="118999" y="14582"/>
                </a:lnTo>
                <a:lnTo>
                  <a:pt x="115835" y="13690"/>
                </a:lnTo>
                <a:lnTo>
                  <a:pt x="112139" y="12302"/>
                </a:lnTo>
                <a:lnTo>
                  <a:pt x="108087" y="10582"/>
                </a:lnTo>
                <a:lnTo>
                  <a:pt x="104592" y="9436"/>
                </a:lnTo>
                <a:lnTo>
                  <a:pt x="98592" y="8163"/>
                </a:lnTo>
                <a:lnTo>
                  <a:pt x="93280" y="7597"/>
                </a:lnTo>
                <a:lnTo>
                  <a:pt x="87479" y="7345"/>
                </a:lnTo>
                <a:lnTo>
                  <a:pt x="70046" y="7170"/>
                </a:lnTo>
                <a:lnTo>
                  <a:pt x="58393" y="7152"/>
                </a:lnTo>
                <a:lnTo>
                  <a:pt x="54794" y="7943"/>
                </a:lnTo>
                <a:lnTo>
                  <a:pt x="48678" y="10938"/>
                </a:lnTo>
                <a:lnTo>
                  <a:pt x="45143" y="12055"/>
                </a:lnTo>
                <a:lnTo>
                  <a:pt x="41198" y="12799"/>
                </a:lnTo>
                <a:lnTo>
                  <a:pt x="36981" y="13296"/>
                </a:lnTo>
                <a:lnTo>
                  <a:pt x="33375" y="13626"/>
                </a:lnTo>
                <a:lnTo>
                  <a:pt x="27253" y="13994"/>
                </a:lnTo>
                <a:lnTo>
                  <a:pt x="24509" y="14885"/>
                </a:lnTo>
                <a:lnTo>
                  <a:pt x="19343" y="17993"/>
                </a:lnTo>
                <a:lnTo>
                  <a:pt x="14402" y="22020"/>
                </a:lnTo>
                <a:lnTo>
                  <a:pt x="8554" y="27281"/>
                </a:lnTo>
                <a:lnTo>
                  <a:pt x="3749" y="31984"/>
                </a:lnTo>
                <a:lnTo>
                  <a:pt x="2489" y="34023"/>
                </a:lnTo>
                <a:lnTo>
                  <a:pt x="1090" y="38404"/>
                </a:lnTo>
                <a:lnTo>
                  <a:pt x="469" y="45115"/>
                </a:lnTo>
                <a:lnTo>
                  <a:pt x="192" y="52594"/>
                </a:lnTo>
                <a:lnTo>
                  <a:pt x="37" y="61268"/>
                </a:lnTo>
                <a:lnTo>
                  <a:pt x="0" y="66389"/>
                </a:lnTo>
                <a:lnTo>
                  <a:pt x="784" y="68866"/>
                </a:lnTo>
                <a:lnTo>
                  <a:pt x="4886" y="76143"/>
                </a:lnTo>
                <a:lnTo>
                  <a:pt x="7248" y="83327"/>
                </a:lnTo>
                <a:lnTo>
                  <a:pt x="12623" y="90482"/>
                </a:lnTo>
                <a:lnTo>
                  <a:pt x="16971" y="95248"/>
                </a:lnTo>
                <a:lnTo>
                  <a:pt x="23882" y="102393"/>
                </a:lnTo>
                <a:lnTo>
                  <a:pt x="27024" y="104775"/>
                </a:lnTo>
                <a:lnTo>
                  <a:pt x="30706" y="107156"/>
                </a:lnTo>
                <a:lnTo>
                  <a:pt x="34749" y="109538"/>
                </a:lnTo>
                <a:lnTo>
                  <a:pt x="38237" y="111125"/>
                </a:lnTo>
                <a:lnTo>
                  <a:pt x="44230" y="112888"/>
                </a:lnTo>
                <a:lnTo>
                  <a:pt x="49540" y="115789"/>
                </a:lnTo>
                <a:lnTo>
                  <a:pt x="55339" y="119724"/>
                </a:lnTo>
                <a:lnTo>
                  <a:pt x="59108" y="121885"/>
                </a:lnTo>
                <a:lnTo>
                  <a:pt x="63208" y="124119"/>
                </a:lnTo>
                <a:lnTo>
                  <a:pt x="66735" y="125609"/>
                </a:lnTo>
                <a:lnTo>
                  <a:pt x="72771" y="127264"/>
                </a:lnTo>
                <a:lnTo>
                  <a:pt x="76286" y="128498"/>
                </a:lnTo>
                <a:lnTo>
                  <a:pt x="80216" y="130116"/>
                </a:lnTo>
                <a:lnTo>
                  <a:pt x="84424" y="131988"/>
                </a:lnTo>
                <a:lnTo>
                  <a:pt x="88023" y="134029"/>
                </a:lnTo>
                <a:lnTo>
                  <a:pt x="94139" y="138414"/>
                </a:lnTo>
                <a:lnTo>
                  <a:pt x="97674" y="139902"/>
                </a:lnTo>
                <a:lnTo>
                  <a:pt x="101619" y="140893"/>
                </a:lnTo>
                <a:lnTo>
                  <a:pt x="105836" y="141553"/>
                </a:lnTo>
                <a:lnTo>
                  <a:pt x="110236" y="142788"/>
                </a:lnTo>
                <a:lnTo>
                  <a:pt x="114756" y="144404"/>
                </a:lnTo>
                <a:lnTo>
                  <a:pt x="119356" y="146276"/>
                </a:lnTo>
                <a:lnTo>
                  <a:pt x="123218" y="148317"/>
                </a:lnTo>
                <a:lnTo>
                  <a:pt x="126585" y="150472"/>
                </a:lnTo>
                <a:lnTo>
                  <a:pt x="129625" y="152702"/>
                </a:lnTo>
                <a:lnTo>
                  <a:pt x="133238" y="154189"/>
                </a:lnTo>
                <a:lnTo>
                  <a:pt x="137234" y="155180"/>
                </a:lnTo>
                <a:lnTo>
                  <a:pt x="141486" y="155841"/>
                </a:lnTo>
                <a:lnTo>
                  <a:pt x="145114" y="157075"/>
                </a:lnTo>
                <a:lnTo>
                  <a:pt x="151263" y="160563"/>
                </a:lnTo>
                <a:lnTo>
                  <a:pt x="154807" y="162605"/>
                </a:lnTo>
                <a:lnTo>
                  <a:pt x="162979" y="166989"/>
                </a:lnTo>
                <a:lnTo>
                  <a:pt x="166586" y="168477"/>
                </a:lnTo>
                <a:lnTo>
                  <a:pt x="172712" y="170128"/>
                </a:lnTo>
                <a:lnTo>
                  <a:pt x="178080" y="172979"/>
                </a:lnTo>
                <a:lnTo>
                  <a:pt x="183112" y="176892"/>
                </a:lnTo>
                <a:lnTo>
                  <a:pt x="187994" y="181277"/>
                </a:lnTo>
                <a:lnTo>
                  <a:pt x="189614" y="184352"/>
                </a:lnTo>
                <a:lnTo>
                  <a:pt x="191413" y="192001"/>
                </a:lnTo>
                <a:lnTo>
                  <a:pt x="194329" y="198575"/>
                </a:lnTo>
                <a:lnTo>
                  <a:pt x="197478" y="204143"/>
                </a:lnTo>
                <a:lnTo>
                  <a:pt x="198877" y="209264"/>
                </a:lnTo>
                <a:lnTo>
                  <a:pt x="199665" y="216609"/>
                </a:lnTo>
                <a:lnTo>
                  <a:pt x="199898" y="223813"/>
                </a:lnTo>
                <a:lnTo>
                  <a:pt x="197836" y="230706"/>
                </a:lnTo>
                <a:lnTo>
                  <a:pt x="194273" y="238267"/>
                </a:lnTo>
                <a:lnTo>
                  <a:pt x="190044" y="244273"/>
                </a:lnTo>
                <a:lnTo>
                  <a:pt x="185519" y="249589"/>
                </a:lnTo>
                <a:lnTo>
                  <a:pt x="183201" y="252118"/>
                </a:lnTo>
                <a:lnTo>
                  <a:pt x="180862" y="253804"/>
                </a:lnTo>
                <a:lnTo>
                  <a:pt x="176146" y="255677"/>
                </a:lnTo>
                <a:lnTo>
                  <a:pt x="171404" y="258626"/>
                </a:lnTo>
                <a:lnTo>
                  <a:pt x="169029" y="260523"/>
                </a:lnTo>
                <a:lnTo>
                  <a:pt x="165857" y="261789"/>
                </a:lnTo>
                <a:lnTo>
                  <a:pt x="162156" y="262632"/>
                </a:lnTo>
                <a:lnTo>
                  <a:pt x="158100" y="263194"/>
                </a:lnTo>
                <a:lnTo>
                  <a:pt x="154603" y="263569"/>
                </a:lnTo>
                <a:lnTo>
                  <a:pt x="148601" y="263985"/>
                </a:lnTo>
                <a:lnTo>
                  <a:pt x="143287" y="264171"/>
                </a:lnTo>
                <a:lnTo>
                  <a:pt x="133408" y="264290"/>
                </a:lnTo>
                <a:lnTo>
                  <a:pt x="119042" y="264316"/>
                </a:lnTo>
                <a:lnTo>
                  <a:pt x="117451" y="263523"/>
                </a:lnTo>
                <a:lnTo>
                  <a:pt x="116391" y="262201"/>
                </a:lnTo>
                <a:lnTo>
                  <a:pt x="115684" y="260526"/>
                </a:lnTo>
                <a:lnTo>
                  <a:pt x="114420" y="259409"/>
                </a:lnTo>
                <a:lnTo>
                  <a:pt x="112782" y="258664"/>
                </a:lnTo>
                <a:lnTo>
                  <a:pt x="110898" y="258168"/>
                </a:lnTo>
                <a:lnTo>
                  <a:pt x="106687" y="255500"/>
                </a:lnTo>
                <a:lnTo>
                  <a:pt x="104452" y="253677"/>
                </a:lnTo>
                <a:lnTo>
                  <a:pt x="102962" y="251668"/>
                </a:lnTo>
                <a:lnTo>
                  <a:pt x="101308" y="247319"/>
                </a:lnTo>
                <a:lnTo>
                  <a:pt x="100572" y="240624"/>
                </a:lnTo>
                <a:lnTo>
                  <a:pt x="100245" y="233150"/>
                </a:lnTo>
                <a:lnTo>
                  <a:pt x="100100" y="227183"/>
                </a:lnTo>
                <a:lnTo>
                  <a:pt x="100018" y="211776"/>
                </a:lnTo>
                <a:lnTo>
                  <a:pt x="100800" y="205478"/>
                </a:lnTo>
                <a:lnTo>
                  <a:pt x="102116" y="198898"/>
                </a:lnTo>
                <a:lnTo>
                  <a:pt x="103786" y="192129"/>
                </a:lnTo>
                <a:lnTo>
                  <a:pt x="105694" y="186030"/>
                </a:lnTo>
                <a:lnTo>
                  <a:pt x="107759" y="180377"/>
                </a:lnTo>
                <a:lnTo>
                  <a:pt x="109929" y="175020"/>
                </a:lnTo>
                <a:lnTo>
                  <a:pt x="111377" y="168273"/>
                </a:lnTo>
                <a:lnTo>
                  <a:pt x="112342" y="160601"/>
                </a:lnTo>
                <a:lnTo>
                  <a:pt x="112985" y="152311"/>
                </a:lnTo>
                <a:lnTo>
                  <a:pt x="114207" y="144403"/>
                </a:lnTo>
                <a:lnTo>
                  <a:pt x="115816" y="136750"/>
                </a:lnTo>
                <a:lnTo>
                  <a:pt x="117682" y="129267"/>
                </a:lnTo>
                <a:lnTo>
                  <a:pt x="120514" y="121897"/>
                </a:lnTo>
                <a:lnTo>
                  <a:pt x="123989" y="114602"/>
                </a:lnTo>
                <a:lnTo>
                  <a:pt x="127893" y="107358"/>
                </a:lnTo>
                <a:lnTo>
                  <a:pt x="131290" y="100147"/>
                </a:lnTo>
                <a:lnTo>
                  <a:pt x="134348" y="92958"/>
                </a:lnTo>
                <a:lnTo>
                  <a:pt x="137181" y="85785"/>
                </a:lnTo>
                <a:lnTo>
                  <a:pt x="139069" y="79415"/>
                </a:lnTo>
                <a:lnTo>
                  <a:pt x="140328" y="73580"/>
                </a:lnTo>
                <a:lnTo>
                  <a:pt x="141168" y="68104"/>
                </a:lnTo>
                <a:lnTo>
                  <a:pt x="142521" y="62071"/>
                </a:lnTo>
                <a:lnTo>
                  <a:pt x="144217" y="55668"/>
                </a:lnTo>
                <a:lnTo>
                  <a:pt x="146141" y="49019"/>
                </a:lnTo>
                <a:lnTo>
                  <a:pt x="147424" y="42998"/>
                </a:lnTo>
                <a:lnTo>
                  <a:pt x="148279" y="37397"/>
                </a:lnTo>
                <a:lnTo>
                  <a:pt x="148850" y="32075"/>
                </a:lnTo>
                <a:lnTo>
                  <a:pt x="149483" y="24045"/>
                </a:lnTo>
                <a:lnTo>
                  <a:pt x="149652" y="20793"/>
                </a:lnTo>
                <a:lnTo>
                  <a:pt x="148971" y="17831"/>
                </a:lnTo>
                <a:lnTo>
                  <a:pt x="145013" y="9869"/>
                </a:lnTo>
                <a:lnTo>
                  <a:pt x="143809" y="4916"/>
                </a:lnTo>
                <a:lnTo>
                  <a:pt x="142694" y="3277"/>
                </a:lnTo>
                <a:lnTo>
                  <a:pt x="141157" y="2185"/>
                </a:lnTo>
                <a:lnTo>
                  <a:pt x="137333" y="971"/>
                </a:lnTo>
                <a:lnTo>
                  <a:pt x="132988" y="432"/>
                </a:lnTo>
                <a:lnTo>
                  <a:pt x="128410" y="192"/>
                </a:lnTo>
                <a:lnTo>
                  <a:pt x="123730" y="85"/>
                </a:lnTo>
                <a:lnTo>
                  <a:pt x="1142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5"/>
          <p:cNvSpPr/>
          <p:nvPr/>
        </p:nvSpPr>
        <p:spPr>
          <a:xfrm>
            <a:off x="8382861" y="1178729"/>
            <a:ext cx="53811" cy="56121"/>
          </a:xfrm>
          <a:custGeom>
            <a:avLst/>
            <a:gdLst/>
            <a:ahLst/>
            <a:cxnLst/>
            <a:rect l="0" t="0" r="0" b="0"/>
            <a:pathLst>
              <a:path w="53811" h="56121">
                <a:moveTo>
                  <a:pt x="18189" y="28564"/>
                </a:moveTo>
                <a:lnTo>
                  <a:pt x="18189" y="21508"/>
                </a:lnTo>
                <a:lnTo>
                  <a:pt x="18189" y="25239"/>
                </a:lnTo>
                <a:lnTo>
                  <a:pt x="18982" y="26347"/>
                </a:lnTo>
                <a:lnTo>
                  <a:pt x="20305" y="27086"/>
                </a:lnTo>
                <a:lnTo>
                  <a:pt x="21981" y="27579"/>
                </a:lnTo>
                <a:lnTo>
                  <a:pt x="23098" y="28701"/>
                </a:lnTo>
                <a:lnTo>
                  <a:pt x="23842" y="30243"/>
                </a:lnTo>
                <a:lnTo>
                  <a:pt x="25038" y="34629"/>
                </a:lnTo>
                <a:lnTo>
                  <a:pt x="25931" y="35782"/>
                </a:lnTo>
                <a:lnTo>
                  <a:pt x="27319" y="37345"/>
                </a:lnTo>
                <a:lnTo>
                  <a:pt x="29037" y="39181"/>
                </a:lnTo>
                <a:lnTo>
                  <a:pt x="29390" y="40404"/>
                </a:lnTo>
                <a:lnTo>
                  <a:pt x="28831" y="41220"/>
                </a:lnTo>
                <a:lnTo>
                  <a:pt x="27665" y="41764"/>
                </a:lnTo>
                <a:lnTo>
                  <a:pt x="27682" y="42127"/>
                </a:lnTo>
                <a:lnTo>
                  <a:pt x="28486" y="42368"/>
                </a:lnTo>
                <a:lnTo>
                  <a:pt x="29816" y="42529"/>
                </a:lnTo>
                <a:lnTo>
                  <a:pt x="30702" y="43431"/>
                </a:lnTo>
                <a:lnTo>
                  <a:pt x="31293" y="44825"/>
                </a:lnTo>
                <a:lnTo>
                  <a:pt x="31688" y="46549"/>
                </a:lnTo>
                <a:lnTo>
                  <a:pt x="31157" y="47698"/>
                </a:lnTo>
                <a:lnTo>
                  <a:pt x="30009" y="48464"/>
                </a:lnTo>
                <a:lnTo>
                  <a:pt x="26256" y="49693"/>
                </a:lnTo>
                <a:lnTo>
                  <a:pt x="25948" y="50588"/>
                </a:lnTo>
                <a:lnTo>
                  <a:pt x="25743" y="51978"/>
                </a:lnTo>
                <a:lnTo>
                  <a:pt x="25414" y="56120"/>
                </a:lnTo>
                <a:lnTo>
                  <a:pt x="24593" y="55666"/>
                </a:lnTo>
                <a:lnTo>
                  <a:pt x="23252" y="54569"/>
                </a:lnTo>
                <a:lnTo>
                  <a:pt x="19188" y="50899"/>
                </a:lnTo>
                <a:lnTo>
                  <a:pt x="14693" y="46471"/>
                </a:lnTo>
                <a:lnTo>
                  <a:pt x="13477" y="44471"/>
                </a:lnTo>
                <a:lnTo>
                  <a:pt x="12666" y="42344"/>
                </a:lnTo>
                <a:lnTo>
                  <a:pt x="12126" y="40132"/>
                </a:lnTo>
                <a:lnTo>
                  <a:pt x="10972" y="37863"/>
                </a:lnTo>
                <a:lnTo>
                  <a:pt x="9409" y="35557"/>
                </a:lnTo>
                <a:lnTo>
                  <a:pt x="7572" y="33226"/>
                </a:lnTo>
                <a:lnTo>
                  <a:pt x="6349" y="30879"/>
                </a:lnTo>
                <a:lnTo>
                  <a:pt x="5533" y="28520"/>
                </a:lnTo>
                <a:lnTo>
                  <a:pt x="4989" y="26153"/>
                </a:lnTo>
                <a:lnTo>
                  <a:pt x="3832" y="23782"/>
                </a:lnTo>
                <a:lnTo>
                  <a:pt x="2268" y="21407"/>
                </a:lnTo>
                <a:lnTo>
                  <a:pt x="431" y="19030"/>
                </a:lnTo>
                <a:lnTo>
                  <a:pt x="0" y="16652"/>
                </a:lnTo>
                <a:lnTo>
                  <a:pt x="507" y="14273"/>
                </a:lnTo>
                <a:lnTo>
                  <a:pt x="1638" y="11893"/>
                </a:lnTo>
                <a:lnTo>
                  <a:pt x="2393" y="9513"/>
                </a:lnTo>
                <a:lnTo>
                  <a:pt x="2896" y="7132"/>
                </a:lnTo>
                <a:lnTo>
                  <a:pt x="3703" y="1400"/>
                </a:lnTo>
                <a:lnTo>
                  <a:pt x="4563" y="930"/>
                </a:lnTo>
                <a:lnTo>
                  <a:pt x="5930" y="616"/>
                </a:lnTo>
                <a:lnTo>
                  <a:pt x="7635" y="407"/>
                </a:lnTo>
                <a:lnTo>
                  <a:pt x="9565" y="268"/>
                </a:lnTo>
                <a:lnTo>
                  <a:pt x="11645" y="175"/>
                </a:lnTo>
                <a:lnTo>
                  <a:pt x="16075" y="72"/>
                </a:lnTo>
                <a:lnTo>
                  <a:pt x="23957" y="0"/>
                </a:lnTo>
                <a:lnTo>
                  <a:pt x="25209" y="790"/>
                </a:lnTo>
                <a:lnTo>
                  <a:pt x="26838" y="2111"/>
                </a:lnTo>
                <a:lnTo>
                  <a:pt x="28717" y="3785"/>
                </a:lnTo>
                <a:lnTo>
                  <a:pt x="30764" y="4901"/>
                </a:lnTo>
                <a:lnTo>
                  <a:pt x="32922" y="5645"/>
                </a:lnTo>
                <a:lnTo>
                  <a:pt x="35154" y="6141"/>
                </a:lnTo>
                <a:lnTo>
                  <a:pt x="37437" y="7265"/>
                </a:lnTo>
                <a:lnTo>
                  <a:pt x="39752" y="8809"/>
                </a:lnTo>
                <a:lnTo>
                  <a:pt x="42089" y="10631"/>
                </a:lnTo>
                <a:lnTo>
                  <a:pt x="43647" y="12640"/>
                </a:lnTo>
                <a:lnTo>
                  <a:pt x="44686" y="14773"/>
                </a:lnTo>
                <a:lnTo>
                  <a:pt x="45379" y="16989"/>
                </a:lnTo>
                <a:lnTo>
                  <a:pt x="46635" y="19260"/>
                </a:lnTo>
                <a:lnTo>
                  <a:pt x="48265" y="21568"/>
                </a:lnTo>
                <a:lnTo>
                  <a:pt x="50146" y="23900"/>
                </a:lnTo>
                <a:lnTo>
                  <a:pt x="51399" y="26248"/>
                </a:lnTo>
                <a:lnTo>
                  <a:pt x="52235" y="28608"/>
                </a:lnTo>
                <a:lnTo>
                  <a:pt x="52793" y="30975"/>
                </a:lnTo>
                <a:lnTo>
                  <a:pt x="53165" y="33346"/>
                </a:lnTo>
                <a:lnTo>
                  <a:pt x="53412" y="35721"/>
                </a:lnTo>
                <a:lnTo>
                  <a:pt x="53810" y="41443"/>
                </a:lnTo>
                <a:lnTo>
                  <a:pt x="53048" y="42706"/>
                </a:lnTo>
                <a:lnTo>
                  <a:pt x="51747" y="44342"/>
                </a:lnTo>
                <a:lnTo>
                  <a:pt x="47748" y="48879"/>
                </a:lnTo>
                <a:lnTo>
                  <a:pt x="47420" y="50045"/>
                </a:lnTo>
                <a:lnTo>
                  <a:pt x="47201" y="51616"/>
                </a:lnTo>
                <a:lnTo>
                  <a:pt x="47056" y="53457"/>
                </a:lnTo>
                <a:lnTo>
                  <a:pt x="46164" y="53891"/>
                </a:lnTo>
                <a:lnTo>
                  <a:pt x="44777" y="53386"/>
                </a:lnTo>
                <a:lnTo>
                  <a:pt x="43058" y="52256"/>
                </a:lnTo>
                <a:lnTo>
                  <a:pt x="41118" y="51502"/>
                </a:lnTo>
                <a:lnTo>
                  <a:pt x="39031" y="51000"/>
                </a:lnTo>
                <a:lnTo>
                  <a:pt x="36846" y="50665"/>
                </a:lnTo>
                <a:lnTo>
                  <a:pt x="34596" y="50442"/>
                </a:lnTo>
                <a:lnTo>
                  <a:pt x="32302" y="50293"/>
                </a:lnTo>
                <a:lnTo>
                  <a:pt x="29978" y="50194"/>
                </a:lnTo>
                <a:lnTo>
                  <a:pt x="27636" y="49334"/>
                </a:lnTo>
                <a:lnTo>
                  <a:pt x="25281" y="47967"/>
                </a:lnTo>
                <a:lnTo>
                  <a:pt x="22917" y="46262"/>
                </a:lnTo>
                <a:lnTo>
                  <a:pt x="21340" y="44332"/>
                </a:lnTo>
                <a:lnTo>
                  <a:pt x="20290" y="42251"/>
                </a:lnTo>
                <a:lnTo>
                  <a:pt x="19590" y="40070"/>
                </a:lnTo>
                <a:lnTo>
                  <a:pt x="18329" y="37822"/>
                </a:lnTo>
                <a:lnTo>
                  <a:pt x="16695" y="35530"/>
                </a:lnTo>
                <a:lnTo>
                  <a:pt x="14811" y="33208"/>
                </a:lnTo>
                <a:lnTo>
                  <a:pt x="13556" y="30866"/>
                </a:lnTo>
                <a:lnTo>
                  <a:pt x="12719" y="28512"/>
                </a:lnTo>
                <a:lnTo>
                  <a:pt x="11375" y="22821"/>
                </a:lnTo>
                <a:lnTo>
                  <a:pt x="11266" y="21561"/>
                </a:lnTo>
                <a:lnTo>
                  <a:pt x="11192" y="19926"/>
                </a:lnTo>
                <a:lnTo>
                  <a:pt x="11110" y="15994"/>
                </a:lnTo>
                <a:lnTo>
                  <a:pt x="11053" y="8457"/>
                </a:lnTo>
                <a:lnTo>
                  <a:pt x="11845" y="8016"/>
                </a:lnTo>
                <a:lnTo>
                  <a:pt x="13166" y="7721"/>
                </a:lnTo>
                <a:lnTo>
                  <a:pt x="14840" y="7525"/>
                </a:lnTo>
                <a:lnTo>
                  <a:pt x="16750" y="7395"/>
                </a:lnTo>
                <a:lnTo>
                  <a:pt x="18817" y="7307"/>
                </a:lnTo>
                <a:lnTo>
                  <a:pt x="24046" y="7167"/>
                </a:lnTo>
                <a:lnTo>
                  <a:pt x="25269" y="7950"/>
                </a:lnTo>
                <a:lnTo>
                  <a:pt x="26878" y="9265"/>
                </a:lnTo>
                <a:lnTo>
                  <a:pt x="28744" y="10935"/>
                </a:lnTo>
                <a:lnTo>
                  <a:pt x="32934" y="14908"/>
                </a:lnTo>
                <a:lnTo>
                  <a:pt x="35163" y="17079"/>
                </a:lnTo>
                <a:lnTo>
                  <a:pt x="36649" y="19320"/>
                </a:lnTo>
                <a:lnTo>
                  <a:pt x="37639" y="21608"/>
                </a:lnTo>
                <a:lnTo>
                  <a:pt x="38300" y="23927"/>
                </a:lnTo>
                <a:lnTo>
                  <a:pt x="39534" y="26266"/>
                </a:lnTo>
                <a:lnTo>
                  <a:pt x="41149" y="28620"/>
                </a:lnTo>
                <a:lnTo>
                  <a:pt x="45654" y="34308"/>
                </a:lnTo>
                <a:lnTo>
                  <a:pt x="46024" y="35568"/>
                </a:lnTo>
                <a:lnTo>
                  <a:pt x="46271" y="37202"/>
                </a:lnTo>
                <a:lnTo>
                  <a:pt x="46667" y="41736"/>
                </a:lnTo>
                <a:lnTo>
                  <a:pt x="45905" y="42108"/>
                </a:lnTo>
                <a:lnTo>
                  <a:pt x="44603" y="42356"/>
                </a:lnTo>
                <a:lnTo>
                  <a:pt x="39912" y="42823"/>
                </a:lnTo>
                <a:lnTo>
                  <a:pt x="32476" y="428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6"/>
          <p:cNvSpPr/>
          <p:nvPr/>
        </p:nvSpPr>
        <p:spPr>
          <a:xfrm>
            <a:off x="8229600" y="835818"/>
            <a:ext cx="642938" cy="1750220"/>
          </a:xfrm>
          <a:custGeom>
            <a:avLst/>
            <a:gdLst/>
            <a:ahLst/>
            <a:cxnLst/>
            <a:rect l="0" t="0" r="0" b="0"/>
            <a:pathLst>
              <a:path w="642938" h="1750220">
                <a:moveTo>
                  <a:pt x="642937" y="1750219"/>
                </a:moveTo>
                <a:lnTo>
                  <a:pt x="642937" y="1744068"/>
                </a:lnTo>
                <a:lnTo>
                  <a:pt x="636786" y="1737012"/>
                </a:lnTo>
                <a:lnTo>
                  <a:pt x="636234" y="1734295"/>
                </a:lnTo>
                <a:lnTo>
                  <a:pt x="635801" y="1712091"/>
                </a:lnTo>
                <a:lnTo>
                  <a:pt x="635005" y="1710513"/>
                </a:lnTo>
                <a:lnTo>
                  <a:pt x="633680" y="1709461"/>
                </a:lnTo>
                <a:lnTo>
                  <a:pt x="632004" y="1708759"/>
                </a:lnTo>
                <a:lnTo>
                  <a:pt x="630885" y="1707498"/>
                </a:lnTo>
                <a:lnTo>
                  <a:pt x="630140" y="1705863"/>
                </a:lnTo>
                <a:lnTo>
                  <a:pt x="629312" y="1701930"/>
                </a:lnTo>
                <a:lnTo>
                  <a:pt x="628736" y="1690601"/>
                </a:lnTo>
                <a:lnTo>
                  <a:pt x="622173" y="1667532"/>
                </a:lnTo>
                <a:lnTo>
                  <a:pt x="620717" y="1633396"/>
                </a:lnTo>
                <a:lnTo>
                  <a:pt x="615853" y="1622074"/>
                </a:lnTo>
                <a:lnTo>
                  <a:pt x="614657" y="1612194"/>
                </a:lnTo>
                <a:lnTo>
                  <a:pt x="613764" y="1609784"/>
                </a:lnTo>
                <a:lnTo>
                  <a:pt x="610657" y="1604989"/>
                </a:lnTo>
                <a:lnTo>
                  <a:pt x="608747" y="1598095"/>
                </a:lnTo>
                <a:lnTo>
                  <a:pt x="607520" y="1584527"/>
                </a:lnTo>
                <a:lnTo>
                  <a:pt x="606626" y="1581814"/>
                </a:lnTo>
                <a:lnTo>
                  <a:pt x="603515" y="1576683"/>
                </a:lnTo>
                <a:lnTo>
                  <a:pt x="601604" y="1569640"/>
                </a:lnTo>
                <a:lnTo>
                  <a:pt x="601094" y="1565539"/>
                </a:lnTo>
                <a:lnTo>
                  <a:pt x="601548" y="1562012"/>
                </a:lnTo>
                <a:lnTo>
                  <a:pt x="602644" y="1558866"/>
                </a:lnTo>
                <a:lnTo>
                  <a:pt x="604169" y="1555975"/>
                </a:lnTo>
                <a:lnTo>
                  <a:pt x="604392" y="1553255"/>
                </a:lnTo>
                <a:lnTo>
                  <a:pt x="603746" y="1550647"/>
                </a:lnTo>
                <a:lnTo>
                  <a:pt x="601706" y="1545633"/>
                </a:lnTo>
                <a:lnTo>
                  <a:pt x="600558" y="1537554"/>
                </a:lnTo>
                <a:lnTo>
                  <a:pt x="600290" y="1529760"/>
                </a:lnTo>
                <a:lnTo>
                  <a:pt x="599424" y="1526252"/>
                </a:lnTo>
                <a:lnTo>
                  <a:pt x="594449" y="1514920"/>
                </a:lnTo>
                <a:lnTo>
                  <a:pt x="592811" y="1509117"/>
                </a:lnTo>
                <a:lnTo>
                  <a:pt x="587410" y="1494573"/>
                </a:lnTo>
                <a:lnTo>
                  <a:pt x="586869" y="1491682"/>
                </a:lnTo>
                <a:lnTo>
                  <a:pt x="584151" y="1486353"/>
                </a:lnTo>
                <a:lnTo>
                  <a:pt x="582315" y="1483821"/>
                </a:lnTo>
                <a:lnTo>
                  <a:pt x="580276" y="1478891"/>
                </a:lnTo>
                <a:lnTo>
                  <a:pt x="579127" y="1471653"/>
                </a:lnTo>
                <a:lnTo>
                  <a:pt x="578672" y="1448796"/>
                </a:lnTo>
                <a:lnTo>
                  <a:pt x="577869" y="1446083"/>
                </a:lnTo>
                <a:lnTo>
                  <a:pt x="574860" y="1440951"/>
                </a:lnTo>
                <a:lnTo>
                  <a:pt x="560305" y="1424005"/>
                </a:lnTo>
                <a:lnTo>
                  <a:pt x="558586" y="1419233"/>
                </a:lnTo>
                <a:lnTo>
                  <a:pt x="557483" y="1408908"/>
                </a:lnTo>
                <a:lnTo>
                  <a:pt x="557333" y="1401146"/>
                </a:lnTo>
                <a:lnTo>
                  <a:pt x="556499" y="1397647"/>
                </a:lnTo>
                <a:lnTo>
                  <a:pt x="551574" y="1386329"/>
                </a:lnTo>
                <a:lnTo>
                  <a:pt x="550366" y="1376450"/>
                </a:lnTo>
                <a:lnTo>
                  <a:pt x="550095" y="1362083"/>
                </a:lnTo>
                <a:lnTo>
                  <a:pt x="549292" y="1359699"/>
                </a:lnTo>
                <a:lnTo>
                  <a:pt x="545164" y="1352552"/>
                </a:lnTo>
                <a:lnTo>
                  <a:pt x="542794" y="1345407"/>
                </a:lnTo>
                <a:lnTo>
                  <a:pt x="538212" y="1338263"/>
                </a:lnTo>
                <a:lnTo>
                  <a:pt x="535708" y="1331119"/>
                </a:lnTo>
                <a:lnTo>
                  <a:pt x="531085" y="1323975"/>
                </a:lnTo>
                <a:lnTo>
                  <a:pt x="529725" y="1319213"/>
                </a:lnTo>
                <a:lnTo>
                  <a:pt x="528568" y="1317625"/>
                </a:lnTo>
                <a:lnTo>
                  <a:pt x="527004" y="1316567"/>
                </a:lnTo>
                <a:lnTo>
                  <a:pt x="525167" y="1315861"/>
                </a:lnTo>
                <a:lnTo>
                  <a:pt x="523943" y="1314597"/>
                </a:lnTo>
                <a:lnTo>
                  <a:pt x="523126" y="1312961"/>
                </a:lnTo>
                <a:lnTo>
                  <a:pt x="522219" y="1309026"/>
                </a:lnTo>
                <a:lnTo>
                  <a:pt x="521522" y="1290612"/>
                </a:lnTo>
                <a:lnTo>
                  <a:pt x="520719" y="1288239"/>
                </a:lnTo>
                <a:lnTo>
                  <a:pt x="516590" y="1281108"/>
                </a:lnTo>
                <a:lnTo>
                  <a:pt x="514219" y="1273967"/>
                </a:lnTo>
                <a:lnTo>
                  <a:pt x="508286" y="1265855"/>
                </a:lnTo>
                <a:lnTo>
                  <a:pt x="503733" y="1261070"/>
                </a:lnTo>
                <a:lnTo>
                  <a:pt x="502510" y="1259020"/>
                </a:lnTo>
                <a:lnTo>
                  <a:pt x="499993" y="1252342"/>
                </a:lnTo>
                <a:lnTo>
                  <a:pt x="495368" y="1245336"/>
                </a:lnTo>
                <a:lnTo>
                  <a:pt x="493241" y="1237272"/>
                </a:lnTo>
                <a:lnTo>
                  <a:pt x="492947" y="1226049"/>
                </a:lnTo>
                <a:lnTo>
                  <a:pt x="492144" y="1223766"/>
                </a:lnTo>
                <a:lnTo>
                  <a:pt x="488015" y="1216761"/>
                </a:lnTo>
                <a:lnTo>
                  <a:pt x="486069" y="1208697"/>
                </a:lnTo>
                <a:lnTo>
                  <a:pt x="480924" y="1201868"/>
                </a:lnTo>
                <a:lnTo>
                  <a:pt x="479650" y="1197474"/>
                </a:lnTo>
                <a:lnTo>
                  <a:pt x="478721" y="1183456"/>
                </a:lnTo>
                <a:lnTo>
                  <a:pt x="477897" y="1181083"/>
                </a:lnTo>
                <a:lnTo>
                  <a:pt x="473740" y="1173951"/>
                </a:lnTo>
                <a:lnTo>
                  <a:pt x="471783" y="1165842"/>
                </a:lnTo>
                <a:lnTo>
                  <a:pt x="471495" y="1147676"/>
                </a:lnTo>
                <a:lnTo>
                  <a:pt x="470699" y="1145323"/>
                </a:lnTo>
                <a:lnTo>
                  <a:pt x="465337" y="1137260"/>
                </a:lnTo>
                <a:lnTo>
                  <a:pt x="464785" y="1134364"/>
                </a:lnTo>
                <a:lnTo>
                  <a:pt x="464638" y="1132480"/>
                </a:lnTo>
                <a:lnTo>
                  <a:pt x="463746" y="1130430"/>
                </a:lnTo>
                <a:lnTo>
                  <a:pt x="459492" y="1123754"/>
                </a:lnTo>
                <a:lnTo>
                  <a:pt x="458219" y="1119101"/>
                </a:lnTo>
                <a:lnTo>
                  <a:pt x="457200" y="1082476"/>
                </a:lnTo>
                <a:lnTo>
                  <a:pt x="456407" y="1081220"/>
                </a:lnTo>
                <a:lnTo>
                  <a:pt x="455083" y="1080382"/>
                </a:lnTo>
                <a:lnTo>
                  <a:pt x="453407" y="1079823"/>
                </a:lnTo>
                <a:lnTo>
                  <a:pt x="452290" y="1078657"/>
                </a:lnTo>
                <a:lnTo>
                  <a:pt x="451546" y="1077086"/>
                </a:lnTo>
                <a:lnTo>
                  <a:pt x="450718" y="1073224"/>
                </a:lnTo>
                <a:lnTo>
                  <a:pt x="450350" y="1068862"/>
                </a:lnTo>
                <a:lnTo>
                  <a:pt x="449458" y="1067381"/>
                </a:lnTo>
                <a:lnTo>
                  <a:pt x="448070" y="1066393"/>
                </a:lnTo>
                <a:lnTo>
                  <a:pt x="446351" y="1065735"/>
                </a:lnTo>
                <a:lnTo>
                  <a:pt x="445205" y="1064503"/>
                </a:lnTo>
                <a:lnTo>
                  <a:pt x="444441" y="1062888"/>
                </a:lnTo>
                <a:lnTo>
                  <a:pt x="443931" y="1061017"/>
                </a:lnTo>
                <a:lnTo>
                  <a:pt x="444385" y="1058976"/>
                </a:lnTo>
                <a:lnTo>
                  <a:pt x="449152" y="1051453"/>
                </a:lnTo>
                <a:lnTo>
                  <a:pt x="449654" y="1048602"/>
                </a:lnTo>
                <a:lnTo>
                  <a:pt x="449977" y="1040305"/>
                </a:lnTo>
                <a:lnTo>
                  <a:pt x="449209" y="1038818"/>
                </a:lnTo>
                <a:lnTo>
                  <a:pt x="447905" y="1037826"/>
                </a:lnTo>
                <a:lnTo>
                  <a:pt x="446240" y="1037166"/>
                </a:lnTo>
                <a:lnTo>
                  <a:pt x="440106" y="1032443"/>
                </a:lnTo>
                <a:lnTo>
                  <a:pt x="429999" y="1022878"/>
                </a:lnTo>
                <a:lnTo>
                  <a:pt x="429541" y="1021644"/>
                </a:lnTo>
                <a:lnTo>
                  <a:pt x="428806" y="1013960"/>
                </a:lnTo>
                <a:lnTo>
                  <a:pt x="428636" y="1003868"/>
                </a:lnTo>
                <a:lnTo>
                  <a:pt x="427838" y="1002621"/>
                </a:lnTo>
                <a:lnTo>
                  <a:pt x="426512" y="1001789"/>
                </a:lnTo>
                <a:lnTo>
                  <a:pt x="424836" y="1001234"/>
                </a:lnTo>
                <a:lnTo>
                  <a:pt x="424511" y="1000071"/>
                </a:lnTo>
                <a:lnTo>
                  <a:pt x="425088" y="998502"/>
                </a:lnTo>
                <a:lnTo>
                  <a:pt x="426267" y="996662"/>
                </a:lnTo>
                <a:lnTo>
                  <a:pt x="427577" y="992500"/>
                </a:lnTo>
                <a:lnTo>
                  <a:pt x="427926" y="990280"/>
                </a:lnTo>
                <a:lnTo>
                  <a:pt x="427366" y="988005"/>
                </a:lnTo>
                <a:lnTo>
                  <a:pt x="422413" y="980077"/>
                </a:lnTo>
                <a:lnTo>
                  <a:pt x="417965" y="975311"/>
                </a:lnTo>
                <a:lnTo>
                  <a:pt x="416755" y="973264"/>
                </a:lnTo>
                <a:lnTo>
                  <a:pt x="414260" y="966590"/>
                </a:lnTo>
                <a:lnTo>
                  <a:pt x="408281" y="958648"/>
                </a:lnTo>
                <a:lnTo>
                  <a:pt x="407676" y="955762"/>
                </a:lnTo>
                <a:lnTo>
                  <a:pt x="407515" y="953881"/>
                </a:lnTo>
                <a:lnTo>
                  <a:pt x="406614" y="951833"/>
                </a:lnTo>
                <a:lnTo>
                  <a:pt x="401070" y="944299"/>
                </a:lnTo>
                <a:lnTo>
                  <a:pt x="400504" y="941447"/>
                </a:lnTo>
                <a:lnTo>
                  <a:pt x="400139" y="933149"/>
                </a:lnTo>
                <a:lnTo>
                  <a:pt x="399316" y="930868"/>
                </a:lnTo>
                <a:lnTo>
                  <a:pt x="393907" y="922929"/>
                </a:lnTo>
                <a:lnTo>
                  <a:pt x="389410" y="918162"/>
                </a:lnTo>
                <a:lnTo>
                  <a:pt x="388194" y="916114"/>
                </a:lnTo>
                <a:lnTo>
                  <a:pt x="385689" y="909440"/>
                </a:lnTo>
                <a:lnTo>
                  <a:pt x="379706" y="901498"/>
                </a:lnTo>
                <a:lnTo>
                  <a:pt x="379102" y="898612"/>
                </a:lnTo>
                <a:lnTo>
                  <a:pt x="378941" y="896731"/>
                </a:lnTo>
                <a:lnTo>
                  <a:pt x="378039" y="894683"/>
                </a:lnTo>
                <a:lnTo>
                  <a:pt x="373772" y="888009"/>
                </a:lnTo>
                <a:lnTo>
                  <a:pt x="371777" y="880066"/>
                </a:lnTo>
                <a:lnTo>
                  <a:pt x="371502" y="868860"/>
                </a:lnTo>
                <a:lnTo>
                  <a:pt x="370699" y="867371"/>
                </a:lnTo>
                <a:lnTo>
                  <a:pt x="369370" y="866379"/>
                </a:lnTo>
                <a:lnTo>
                  <a:pt x="367691" y="865717"/>
                </a:lnTo>
                <a:lnTo>
                  <a:pt x="361534" y="860994"/>
                </a:lnTo>
                <a:lnTo>
                  <a:pt x="360084" y="858952"/>
                </a:lnTo>
                <a:lnTo>
                  <a:pt x="358475" y="854567"/>
                </a:lnTo>
                <a:lnTo>
                  <a:pt x="357569" y="847636"/>
                </a:lnTo>
                <a:lnTo>
                  <a:pt x="356648" y="846078"/>
                </a:lnTo>
                <a:lnTo>
                  <a:pt x="355241" y="845040"/>
                </a:lnTo>
                <a:lnTo>
                  <a:pt x="353508" y="844347"/>
                </a:lnTo>
                <a:lnTo>
                  <a:pt x="352353" y="843092"/>
                </a:lnTo>
                <a:lnTo>
                  <a:pt x="351583" y="841461"/>
                </a:lnTo>
                <a:lnTo>
                  <a:pt x="350728" y="837533"/>
                </a:lnTo>
                <a:lnTo>
                  <a:pt x="350348" y="833141"/>
                </a:lnTo>
                <a:lnTo>
                  <a:pt x="349453" y="830859"/>
                </a:lnTo>
                <a:lnTo>
                  <a:pt x="345194" y="823854"/>
                </a:lnTo>
                <a:lnTo>
                  <a:pt x="343919" y="819124"/>
                </a:lnTo>
                <a:lnTo>
                  <a:pt x="342926" y="797718"/>
                </a:lnTo>
                <a:lnTo>
                  <a:pt x="342124" y="796131"/>
                </a:lnTo>
                <a:lnTo>
                  <a:pt x="340794" y="795073"/>
                </a:lnTo>
                <a:lnTo>
                  <a:pt x="339116" y="794367"/>
                </a:lnTo>
                <a:lnTo>
                  <a:pt x="332959" y="789582"/>
                </a:lnTo>
                <a:lnTo>
                  <a:pt x="331509" y="787532"/>
                </a:lnTo>
                <a:lnTo>
                  <a:pt x="328677" y="780854"/>
                </a:lnTo>
                <a:lnTo>
                  <a:pt x="323957" y="773848"/>
                </a:lnTo>
                <a:lnTo>
                  <a:pt x="322575" y="769118"/>
                </a:lnTo>
                <a:lnTo>
                  <a:pt x="321497" y="751505"/>
                </a:lnTo>
                <a:lnTo>
                  <a:pt x="319365" y="748604"/>
                </a:lnTo>
                <a:lnTo>
                  <a:pt x="317685" y="746720"/>
                </a:lnTo>
                <a:lnTo>
                  <a:pt x="316565" y="744669"/>
                </a:lnTo>
                <a:lnTo>
                  <a:pt x="314194" y="737992"/>
                </a:lnTo>
                <a:lnTo>
                  <a:pt x="309612" y="730986"/>
                </a:lnTo>
                <a:lnTo>
                  <a:pt x="307108" y="723883"/>
                </a:lnTo>
                <a:lnTo>
                  <a:pt x="302485" y="716751"/>
                </a:lnTo>
                <a:lnTo>
                  <a:pt x="301125" y="711992"/>
                </a:lnTo>
                <a:lnTo>
                  <a:pt x="300359" y="704850"/>
                </a:lnTo>
                <a:lnTo>
                  <a:pt x="299458" y="702469"/>
                </a:lnTo>
                <a:lnTo>
                  <a:pt x="295191" y="695325"/>
                </a:lnTo>
                <a:lnTo>
                  <a:pt x="293914" y="690563"/>
                </a:lnTo>
                <a:lnTo>
                  <a:pt x="292920" y="669132"/>
                </a:lnTo>
                <a:lnTo>
                  <a:pt x="292117" y="666750"/>
                </a:lnTo>
                <a:lnTo>
                  <a:pt x="287989" y="659607"/>
                </a:lnTo>
                <a:lnTo>
                  <a:pt x="285619" y="652463"/>
                </a:lnTo>
                <a:lnTo>
                  <a:pt x="281037" y="645319"/>
                </a:lnTo>
                <a:lnTo>
                  <a:pt x="278533" y="638175"/>
                </a:lnTo>
                <a:lnTo>
                  <a:pt x="272550" y="630061"/>
                </a:lnTo>
                <a:lnTo>
                  <a:pt x="271946" y="627161"/>
                </a:lnTo>
                <a:lnTo>
                  <a:pt x="271784" y="625276"/>
                </a:lnTo>
                <a:lnTo>
                  <a:pt x="270883" y="623226"/>
                </a:lnTo>
                <a:lnTo>
                  <a:pt x="266616" y="616548"/>
                </a:lnTo>
                <a:lnTo>
                  <a:pt x="265339" y="611894"/>
                </a:lnTo>
                <a:lnTo>
                  <a:pt x="264408" y="597686"/>
                </a:lnTo>
                <a:lnTo>
                  <a:pt x="263585" y="595308"/>
                </a:lnTo>
                <a:lnTo>
                  <a:pt x="258176" y="587198"/>
                </a:lnTo>
                <a:lnTo>
                  <a:pt x="253679" y="582413"/>
                </a:lnTo>
                <a:lnTo>
                  <a:pt x="252463" y="580363"/>
                </a:lnTo>
                <a:lnTo>
                  <a:pt x="249958" y="573685"/>
                </a:lnTo>
                <a:lnTo>
                  <a:pt x="243975" y="565742"/>
                </a:lnTo>
                <a:lnTo>
                  <a:pt x="239417" y="560975"/>
                </a:lnTo>
                <a:lnTo>
                  <a:pt x="238193" y="558927"/>
                </a:lnTo>
                <a:lnTo>
                  <a:pt x="236832" y="554535"/>
                </a:lnTo>
                <a:lnTo>
                  <a:pt x="235839" y="544310"/>
                </a:lnTo>
                <a:lnTo>
                  <a:pt x="233670" y="541424"/>
                </a:lnTo>
                <a:lnTo>
                  <a:pt x="231979" y="539543"/>
                </a:lnTo>
                <a:lnTo>
                  <a:pt x="230853" y="537496"/>
                </a:lnTo>
                <a:lnTo>
                  <a:pt x="229602" y="533104"/>
                </a:lnTo>
                <a:lnTo>
                  <a:pt x="228896" y="526169"/>
                </a:lnTo>
                <a:lnTo>
                  <a:pt x="228004" y="523817"/>
                </a:lnTo>
                <a:lnTo>
                  <a:pt x="222475" y="515754"/>
                </a:lnTo>
                <a:lnTo>
                  <a:pt x="217966" y="510974"/>
                </a:lnTo>
                <a:lnTo>
                  <a:pt x="216748" y="508924"/>
                </a:lnTo>
                <a:lnTo>
                  <a:pt x="214633" y="501387"/>
                </a:lnTo>
                <a:lnTo>
                  <a:pt x="209466" y="494621"/>
                </a:lnTo>
                <a:lnTo>
                  <a:pt x="208189" y="490236"/>
                </a:lnTo>
                <a:lnTo>
                  <a:pt x="207258" y="480016"/>
                </a:lnTo>
                <a:lnTo>
                  <a:pt x="205092" y="477130"/>
                </a:lnTo>
                <a:lnTo>
                  <a:pt x="203403" y="475249"/>
                </a:lnTo>
                <a:lnTo>
                  <a:pt x="202277" y="473202"/>
                </a:lnTo>
                <a:lnTo>
                  <a:pt x="201026" y="468810"/>
                </a:lnTo>
                <a:lnTo>
                  <a:pt x="199898" y="467321"/>
                </a:lnTo>
                <a:lnTo>
                  <a:pt x="198353" y="466329"/>
                </a:lnTo>
                <a:lnTo>
                  <a:pt x="196529" y="465667"/>
                </a:lnTo>
                <a:lnTo>
                  <a:pt x="195313" y="464432"/>
                </a:lnTo>
                <a:lnTo>
                  <a:pt x="194502" y="462815"/>
                </a:lnTo>
                <a:lnTo>
                  <a:pt x="193602" y="458902"/>
                </a:lnTo>
                <a:lnTo>
                  <a:pt x="192889" y="439531"/>
                </a:lnTo>
                <a:lnTo>
                  <a:pt x="192092" y="437483"/>
                </a:lnTo>
                <a:lnTo>
                  <a:pt x="189091" y="433091"/>
                </a:lnTo>
                <a:lnTo>
                  <a:pt x="188766" y="431602"/>
                </a:lnTo>
                <a:lnTo>
                  <a:pt x="189345" y="430610"/>
                </a:lnTo>
                <a:lnTo>
                  <a:pt x="190524" y="429948"/>
                </a:lnTo>
                <a:lnTo>
                  <a:pt x="190516" y="428714"/>
                </a:lnTo>
                <a:lnTo>
                  <a:pt x="189716" y="427097"/>
                </a:lnTo>
                <a:lnTo>
                  <a:pt x="188390" y="425225"/>
                </a:lnTo>
                <a:lnTo>
                  <a:pt x="186916" y="421029"/>
                </a:lnTo>
                <a:lnTo>
                  <a:pt x="186523" y="418798"/>
                </a:lnTo>
                <a:lnTo>
                  <a:pt x="185467" y="417312"/>
                </a:lnTo>
                <a:lnTo>
                  <a:pt x="183970" y="416320"/>
                </a:lnTo>
                <a:lnTo>
                  <a:pt x="182178" y="415659"/>
                </a:lnTo>
                <a:lnTo>
                  <a:pt x="180982" y="414425"/>
                </a:lnTo>
                <a:lnTo>
                  <a:pt x="180186" y="412808"/>
                </a:lnTo>
                <a:lnTo>
                  <a:pt x="179302" y="408896"/>
                </a:lnTo>
                <a:lnTo>
                  <a:pt x="178908" y="404511"/>
                </a:lnTo>
                <a:lnTo>
                  <a:pt x="178009" y="403024"/>
                </a:lnTo>
                <a:lnTo>
                  <a:pt x="176617" y="402033"/>
                </a:lnTo>
                <a:lnTo>
                  <a:pt x="174894" y="401372"/>
                </a:lnTo>
                <a:lnTo>
                  <a:pt x="173746" y="400138"/>
                </a:lnTo>
                <a:lnTo>
                  <a:pt x="172981" y="398521"/>
                </a:lnTo>
                <a:lnTo>
                  <a:pt x="172130" y="394608"/>
                </a:lnTo>
                <a:lnTo>
                  <a:pt x="171452" y="372797"/>
                </a:lnTo>
                <a:lnTo>
                  <a:pt x="169334" y="369946"/>
                </a:lnTo>
                <a:lnTo>
                  <a:pt x="165299" y="365441"/>
                </a:lnTo>
                <a:lnTo>
                  <a:pt x="164747" y="362708"/>
                </a:lnTo>
                <a:lnTo>
                  <a:pt x="164600" y="360868"/>
                </a:lnTo>
                <a:lnTo>
                  <a:pt x="163708" y="358847"/>
                </a:lnTo>
                <a:lnTo>
                  <a:pt x="159455" y="352212"/>
                </a:lnTo>
                <a:lnTo>
                  <a:pt x="157464" y="344283"/>
                </a:lnTo>
                <a:lnTo>
                  <a:pt x="157252" y="339518"/>
                </a:lnTo>
                <a:lnTo>
                  <a:pt x="156428" y="337470"/>
                </a:lnTo>
                <a:lnTo>
                  <a:pt x="151020" y="329936"/>
                </a:lnTo>
                <a:lnTo>
                  <a:pt x="150463" y="327084"/>
                </a:lnTo>
                <a:lnTo>
                  <a:pt x="150314" y="325212"/>
                </a:lnTo>
                <a:lnTo>
                  <a:pt x="149423" y="323965"/>
                </a:lnTo>
                <a:lnTo>
                  <a:pt x="148034" y="323133"/>
                </a:lnTo>
                <a:lnTo>
                  <a:pt x="146314" y="322578"/>
                </a:lnTo>
                <a:lnTo>
                  <a:pt x="145167" y="321415"/>
                </a:lnTo>
                <a:lnTo>
                  <a:pt x="144403" y="319845"/>
                </a:lnTo>
                <a:lnTo>
                  <a:pt x="143176" y="315416"/>
                </a:lnTo>
                <a:lnTo>
                  <a:pt x="131023" y="301693"/>
                </a:lnTo>
                <a:lnTo>
                  <a:pt x="128908" y="294210"/>
                </a:lnTo>
                <a:lnTo>
                  <a:pt x="128596" y="282286"/>
                </a:lnTo>
                <a:lnTo>
                  <a:pt x="127799" y="280266"/>
                </a:lnTo>
                <a:lnTo>
                  <a:pt x="123679" y="273630"/>
                </a:lnTo>
                <a:lnTo>
                  <a:pt x="122437" y="268986"/>
                </a:lnTo>
                <a:lnTo>
                  <a:pt x="121312" y="267431"/>
                </a:lnTo>
                <a:lnTo>
                  <a:pt x="119768" y="266393"/>
                </a:lnTo>
                <a:lnTo>
                  <a:pt x="117946" y="265702"/>
                </a:lnTo>
                <a:lnTo>
                  <a:pt x="116730" y="264447"/>
                </a:lnTo>
                <a:lnTo>
                  <a:pt x="115920" y="262817"/>
                </a:lnTo>
                <a:lnTo>
                  <a:pt x="115380" y="260936"/>
                </a:lnTo>
                <a:lnTo>
                  <a:pt x="112662" y="256730"/>
                </a:lnTo>
                <a:lnTo>
                  <a:pt x="110827" y="254497"/>
                </a:lnTo>
                <a:lnTo>
                  <a:pt x="109604" y="252215"/>
                </a:lnTo>
                <a:lnTo>
                  <a:pt x="107478" y="244273"/>
                </a:lnTo>
                <a:lnTo>
                  <a:pt x="102310" y="237458"/>
                </a:lnTo>
                <a:lnTo>
                  <a:pt x="99899" y="230784"/>
                </a:lnTo>
                <a:lnTo>
                  <a:pt x="95305" y="223779"/>
                </a:lnTo>
                <a:lnTo>
                  <a:pt x="93951" y="219049"/>
                </a:lnTo>
                <a:lnTo>
                  <a:pt x="92897" y="203794"/>
                </a:lnTo>
                <a:lnTo>
                  <a:pt x="92094" y="201744"/>
                </a:lnTo>
                <a:lnTo>
                  <a:pt x="87171" y="195067"/>
                </a:lnTo>
                <a:lnTo>
                  <a:pt x="82928" y="190413"/>
                </a:lnTo>
                <a:lnTo>
                  <a:pt x="81478" y="188061"/>
                </a:lnTo>
                <a:lnTo>
                  <a:pt x="78963" y="179997"/>
                </a:lnTo>
                <a:lnTo>
                  <a:pt x="73747" y="173168"/>
                </a:lnTo>
                <a:lnTo>
                  <a:pt x="72463" y="168774"/>
                </a:lnTo>
                <a:lnTo>
                  <a:pt x="71528" y="158548"/>
                </a:lnTo>
                <a:lnTo>
                  <a:pt x="69360" y="155662"/>
                </a:lnTo>
                <a:lnTo>
                  <a:pt x="61502" y="147341"/>
                </a:lnTo>
                <a:lnTo>
                  <a:pt x="60051" y="145059"/>
                </a:lnTo>
                <a:lnTo>
                  <a:pt x="58439" y="140406"/>
                </a:lnTo>
                <a:lnTo>
                  <a:pt x="57216" y="138848"/>
                </a:lnTo>
                <a:lnTo>
                  <a:pt x="55606" y="137809"/>
                </a:lnTo>
                <a:lnTo>
                  <a:pt x="53740" y="137116"/>
                </a:lnTo>
                <a:lnTo>
                  <a:pt x="52495" y="135861"/>
                </a:lnTo>
                <a:lnTo>
                  <a:pt x="51665" y="134230"/>
                </a:lnTo>
                <a:lnTo>
                  <a:pt x="50744" y="130302"/>
                </a:lnTo>
                <a:lnTo>
                  <a:pt x="50334" y="125910"/>
                </a:lnTo>
                <a:lnTo>
                  <a:pt x="49431" y="124421"/>
                </a:lnTo>
                <a:lnTo>
                  <a:pt x="48035" y="123429"/>
                </a:lnTo>
                <a:lnTo>
                  <a:pt x="46310" y="122767"/>
                </a:lnTo>
                <a:lnTo>
                  <a:pt x="45161" y="121532"/>
                </a:lnTo>
                <a:lnTo>
                  <a:pt x="44395" y="119915"/>
                </a:lnTo>
                <a:lnTo>
                  <a:pt x="43543" y="116002"/>
                </a:lnTo>
                <a:lnTo>
                  <a:pt x="43164" y="111617"/>
                </a:lnTo>
                <a:lnTo>
                  <a:pt x="42270" y="109337"/>
                </a:lnTo>
                <a:lnTo>
                  <a:pt x="36738" y="101397"/>
                </a:lnTo>
                <a:lnTo>
                  <a:pt x="36172" y="98511"/>
                </a:lnTo>
                <a:lnTo>
                  <a:pt x="35808" y="90191"/>
                </a:lnTo>
                <a:lnTo>
                  <a:pt x="34984" y="88702"/>
                </a:lnTo>
                <a:lnTo>
                  <a:pt x="33641" y="87710"/>
                </a:lnTo>
                <a:lnTo>
                  <a:pt x="31953" y="87048"/>
                </a:lnTo>
                <a:lnTo>
                  <a:pt x="30827" y="85814"/>
                </a:lnTo>
                <a:lnTo>
                  <a:pt x="30076" y="84197"/>
                </a:lnTo>
                <a:lnTo>
                  <a:pt x="29242" y="80283"/>
                </a:lnTo>
                <a:lnTo>
                  <a:pt x="28871" y="75898"/>
                </a:lnTo>
                <a:lnTo>
                  <a:pt x="27979" y="73618"/>
                </a:lnTo>
                <a:lnTo>
                  <a:pt x="23724" y="66616"/>
                </a:lnTo>
                <a:lnTo>
                  <a:pt x="21732" y="58554"/>
                </a:lnTo>
                <a:lnTo>
                  <a:pt x="21432" y="29979"/>
                </a:lnTo>
                <a:lnTo>
                  <a:pt x="19315" y="27082"/>
                </a:lnTo>
                <a:lnTo>
                  <a:pt x="17639" y="25199"/>
                </a:lnTo>
                <a:lnTo>
                  <a:pt x="16521" y="23149"/>
                </a:lnTo>
                <a:lnTo>
                  <a:pt x="15280" y="18755"/>
                </a:lnTo>
                <a:lnTo>
                  <a:pt x="14155" y="17266"/>
                </a:lnTo>
                <a:lnTo>
                  <a:pt x="12612" y="16273"/>
                </a:lnTo>
                <a:lnTo>
                  <a:pt x="10790" y="15612"/>
                </a:lnTo>
                <a:lnTo>
                  <a:pt x="9573" y="14377"/>
                </a:lnTo>
                <a:lnTo>
                  <a:pt x="8763" y="12759"/>
                </a:lnTo>
                <a:lnTo>
                  <a:pt x="7239" y="7473"/>
                </a:lnTo>
                <a:lnTo>
                  <a:pt x="7143" y="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7"/>
          <p:cNvSpPr/>
          <p:nvPr/>
        </p:nvSpPr>
        <p:spPr>
          <a:xfrm>
            <a:off x="8151021" y="757248"/>
            <a:ext cx="171448" cy="142865"/>
          </a:xfrm>
          <a:custGeom>
            <a:avLst/>
            <a:gdLst/>
            <a:ahLst/>
            <a:cxnLst/>
            <a:rect l="0" t="0" r="0" b="0"/>
            <a:pathLst>
              <a:path w="171448" h="142865">
                <a:moveTo>
                  <a:pt x="21429" y="142864"/>
                </a:moveTo>
                <a:lnTo>
                  <a:pt x="14579" y="136014"/>
                </a:lnTo>
                <a:lnTo>
                  <a:pt x="9434" y="135778"/>
                </a:lnTo>
                <a:lnTo>
                  <a:pt x="5478" y="135732"/>
                </a:lnTo>
                <a:lnTo>
                  <a:pt x="3651" y="135728"/>
                </a:lnTo>
                <a:lnTo>
                  <a:pt x="2433" y="134932"/>
                </a:lnTo>
                <a:lnTo>
                  <a:pt x="1621" y="133607"/>
                </a:lnTo>
                <a:lnTo>
                  <a:pt x="318" y="129570"/>
                </a:lnTo>
                <a:lnTo>
                  <a:pt x="140" y="126902"/>
                </a:lnTo>
                <a:lnTo>
                  <a:pt x="61" y="123070"/>
                </a:lnTo>
                <a:lnTo>
                  <a:pt x="0" y="100943"/>
                </a:lnTo>
                <a:lnTo>
                  <a:pt x="793" y="97454"/>
                </a:lnTo>
                <a:lnTo>
                  <a:pt x="2116" y="94334"/>
                </a:lnTo>
                <a:lnTo>
                  <a:pt x="3791" y="91461"/>
                </a:lnTo>
                <a:lnTo>
                  <a:pt x="4907" y="88752"/>
                </a:lnTo>
                <a:lnTo>
                  <a:pt x="5651" y="86152"/>
                </a:lnTo>
                <a:lnTo>
                  <a:pt x="6149" y="83624"/>
                </a:lnTo>
                <a:lnTo>
                  <a:pt x="8067" y="80352"/>
                </a:lnTo>
                <a:lnTo>
                  <a:pt x="10934" y="76583"/>
                </a:lnTo>
                <a:lnTo>
                  <a:pt x="14431" y="72483"/>
                </a:lnTo>
                <a:lnTo>
                  <a:pt x="16764" y="68956"/>
                </a:lnTo>
                <a:lnTo>
                  <a:pt x="18319" y="65811"/>
                </a:lnTo>
                <a:lnTo>
                  <a:pt x="19356" y="62920"/>
                </a:lnTo>
                <a:lnTo>
                  <a:pt x="20840" y="59406"/>
                </a:lnTo>
                <a:lnTo>
                  <a:pt x="22624" y="55475"/>
                </a:lnTo>
                <a:lnTo>
                  <a:pt x="24607" y="51267"/>
                </a:lnTo>
                <a:lnTo>
                  <a:pt x="26723" y="47668"/>
                </a:lnTo>
                <a:lnTo>
                  <a:pt x="28926" y="44475"/>
                </a:lnTo>
                <a:lnTo>
                  <a:pt x="31190" y="41553"/>
                </a:lnTo>
                <a:lnTo>
                  <a:pt x="34286" y="38811"/>
                </a:lnTo>
                <a:lnTo>
                  <a:pt x="37938" y="36189"/>
                </a:lnTo>
                <a:lnTo>
                  <a:pt x="41960" y="33647"/>
                </a:lnTo>
                <a:lnTo>
                  <a:pt x="45435" y="31159"/>
                </a:lnTo>
                <a:lnTo>
                  <a:pt x="48545" y="28707"/>
                </a:lnTo>
                <a:lnTo>
                  <a:pt x="51413" y="26278"/>
                </a:lnTo>
                <a:lnTo>
                  <a:pt x="53324" y="23865"/>
                </a:lnTo>
                <a:lnTo>
                  <a:pt x="54599" y="21463"/>
                </a:lnTo>
                <a:lnTo>
                  <a:pt x="55448" y="19067"/>
                </a:lnTo>
                <a:lnTo>
                  <a:pt x="56808" y="16677"/>
                </a:lnTo>
                <a:lnTo>
                  <a:pt x="58508" y="14289"/>
                </a:lnTo>
                <a:lnTo>
                  <a:pt x="60437" y="11904"/>
                </a:lnTo>
                <a:lnTo>
                  <a:pt x="62516" y="9520"/>
                </a:lnTo>
                <a:lnTo>
                  <a:pt x="64695" y="7136"/>
                </a:lnTo>
                <a:lnTo>
                  <a:pt x="70104" y="1401"/>
                </a:lnTo>
                <a:lnTo>
                  <a:pt x="71342" y="930"/>
                </a:lnTo>
                <a:lnTo>
                  <a:pt x="76081" y="268"/>
                </a:lnTo>
                <a:lnTo>
                  <a:pt x="80202" y="44"/>
                </a:lnTo>
                <a:lnTo>
                  <a:pt x="88424" y="0"/>
                </a:lnTo>
                <a:lnTo>
                  <a:pt x="89906" y="790"/>
                </a:lnTo>
                <a:lnTo>
                  <a:pt x="90892" y="2111"/>
                </a:lnTo>
                <a:lnTo>
                  <a:pt x="91550" y="3785"/>
                </a:lnTo>
                <a:lnTo>
                  <a:pt x="92782" y="4901"/>
                </a:lnTo>
                <a:lnTo>
                  <a:pt x="94398" y="5645"/>
                </a:lnTo>
                <a:lnTo>
                  <a:pt x="96269" y="6141"/>
                </a:lnTo>
                <a:lnTo>
                  <a:pt x="97515" y="7265"/>
                </a:lnTo>
                <a:lnTo>
                  <a:pt x="98347" y="8808"/>
                </a:lnTo>
                <a:lnTo>
                  <a:pt x="98901" y="10631"/>
                </a:lnTo>
                <a:lnTo>
                  <a:pt x="101634" y="14773"/>
                </a:lnTo>
                <a:lnTo>
                  <a:pt x="103473" y="16989"/>
                </a:lnTo>
                <a:lnTo>
                  <a:pt x="104700" y="19260"/>
                </a:lnTo>
                <a:lnTo>
                  <a:pt x="105519" y="21567"/>
                </a:lnTo>
                <a:lnTo>
                  <a:pt x="106064" y="23900"/>
                </a:lnTo>
                <a:lnTo>
                  <a:pt x="107221" y="26248"/>
                </a:lnTo>
                <a:lnTo>
                  <a:pt x="108786" y="28608"/>
                </a:lnTo>
                <a:lnTo>
                  <a:pt x="113208" y="34305"/>
                </a:lnTo>
                <a:lnTo>
                  <a:pt x="115930" y="37201"/>
                </a:lnTo>
                <a:lnTo>
                  <a:pt x="117767" y="39084"/>
                </a:lnTo>
                <a:lnTo>
                  <a:pt x="119785" y="40340"/>
                </a:lnTo>
                <a:lnTo>
                  <a:pt x="124145" y="41735"/>
                </a:lnTo>
                <a:lnTo>
                  <a:pt x="128727" y="42355"/>
                </a:lnTo>
                <a:lnTo>
                  <a:pt x="133411" y="42631"/>
                </a:lnTo>
                <a:lnTo>
                  <a:pt x="138138" y="42753"/>
                </a:lnTo>
                <a:lnTo>
                  <a:pt x="149054" y="42823"/>
                </a:lnTo>
                <a:lnTo>
                  <a:pt x="152550" y="42038"/>
                </a:lnTo>
                <a:lnTo>
                  <a:pt x="155674" y="40722"/>
                </a:lnTo>
                <a:lnTo>
                  <a:pt x="158550" y="39051"/>
                </a:lnTo>
                <a:lnTo>
                  <a:pt x="163863" y="37194"/>
                </a:lnTo>
                <a:lnTo>
                  <a:pt x="171447" y="3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8"/>
          <p:cNvSpPr/>
          <p:nvPr/>
        </p:nvSpPr>
        <p:spPr>
          <a:xfrm>
            <a:off x="8758237" y="2536031"/>
            <a:ext cx="214314" cy="142751"/>
          </a:xfrm>
          <a:custGeom>
            <a:avLst/>
            <a:gdLst/>
            <a:ahLst/>
            <a:cxnLst/>
            <a:rect l="0" t="0" r="0" b="0"/>
            <a:pathLst>
              <a:path w="214314" h="142751">
                <a:moveTo>
                  <a:pt x="0" y="35719"/>
                </a:moveTo>
                <a:lnTo>
                  <a:pt x="10643" y="35719"/>
                </a:lnTo>
                <a:lnTo>
                  <a:pt x="12652" y="36512"/>
                </a:lnTo>
                <a:lnTo>
                  <a:pt x="17001" y="39511"/>
                </a:lnTo>
                <a:lnTo>
                  <a:pt x="21579" y="43490"/>
                </a:lnTo>
                <a:lnTo>
                  <a:pt x="27053" y="47903"/>
                </a:lnTo>
                <a:lnTo>
                  <a:pt x="30735" y="50192"/>
                </a:lnTo>
                <a:lnTo>
                  <a:pt x="34778" y="52511"/>
                </a:lnTo>
                <a:lnTo>
                  <a:pt x="38267" y="55645"/>
                </a:lnTo>
                <a:lnTo>
                  <a:pt x="41386" y="59322"/>
                </a:lnTo>
                <a:lnTo>
                  <a:pt x="44259" y="63360"/>
                </a:lnTo>
                <a:lnTo>
                  <a:pt x="47762" y="66846"/>
                </a:lnTo>
                <a:lnTo>
                  <a:pt x="51686" y="69964"/>
                </a:lnTo>
                <a:lnTo>
                  <a:pt x="55888" y="72836"/>
                </a:lnTo>
                <a:lnTo>
                  <a:pt x="60277" y="76339"/>
                </a:lnTo>
                <a:lnTo>
                  <a:pt x="64791" y="80261"/>
                </a:lnTo>
                <a:lnTo>
                  <a:pt x="69388" y="84464"/>
                </a:lnTo>
                <a:lnTo>
                  <a:pt x="74040" y="88059"/>
                </a:lnTo>
                <a:lnTo>
                  <a:pt x="78729" y="91250"/>
                </a:lnTo>
                <a:lnTo>
                  <a:pt x="83442" y="94170"/>
                </a:lnTo>
                <a:lnTo>
                  <a:pt x="87378" y="97705"/>
                </a:lnTo>
                <a:lnTo>
                  <a:pt x="90796" y="101649"/>
                </a:lnTo>
                <a:lnTo>
                  <a:pt x="93868" y="105866"/>
                </a:lnTo>
                <a:lnTo>
                  <a:pt x="97503" y="109471"/>
                </a:lnTo>
                <a:lnTo>
                  <a:pt x="101515" y="112668"/>
                </a:lnTo>
                <a:lnTo>
                  <a:pt x="105776" y="115593"/>
                </a:lnTo>
                <a:lnTo>
                  <a:pt x="109411" y="118337"/>
                </a:lnTo>
                <a:lnTo>
                  <a:pt x="112628" y="120960"/>
                </a:lnTo>
                <a:lnTo>
                  <a:pt x="115567" y="123503"/>
                </a:lnTo>
                <a:lnTo>
                  <a:pt x="118320" y="125991"/>
                </a:lnTo>
                <a:lnTo>
                  <a:pt x="123495" y="130873"/>
                </a:lnTo>
                <a:lnTo>
                  <a:pt x="130871" y="138084"/>
                </a:lnTo>
                <a:lnTo>
                  <a:pt x="133285" y="139681"/>
                </a:lnTo>
                <a:lnTo>
                  <a:pt x="138084" y="141455"/>
                </a:lnTo>
                <a:lnTo>
                  <a:pt x="142862" y="142244"/>
                </a:lnTo>
                <a:lnTo>
                  <a:pt x="147632" y="142594"/>
                </a:lnTo>
                <a:lnTo>
                  <a:pt x="152398" y="142750"/>
                </a:lnTo>
                <a:lnTo>
                  <a:pt x="154779" y="141998"/>
                </a:lnTo>
                <a:lnTo>
                  <a:pt x="159543" y="139046"/>
                </a:lnTo>
                <a:lnTo>
                  <a:pt x="164306" y="137204"/>
                </a:lnTo>
                <a:lnTo>
                  <a:pt x="166688" y="136713"/>
                </a:lnTo>
                <a:lnTo>
                  <a:pt x="168275" y="134798"/>
                </a:lnTo>
                <a:lnTo>
                  <a:pt x="169334" y="131934"/>
                </a:lnTo>
                <a:lnTo>
                  <a:pt x="170039" y="128437"/>
                </a:lnTo>
                <a:lnTo>
                  <a:pt x="171303" y="124519"/>
                </a:lnTo>
                <a:lnTo>
                  <a:pt x="172940" y="120319"/>
                </a:lnTo>
                <a:lnTo>
                  <a:pt x="174825" y="115931"/>
                </a:lnTo>
                <a:lnTo>
                  <a:pt x="176875" y="110625"/>
                </a:lnTo>
                <a:lnTo>
                  <a:pt x="181270" y="98379"/>
                </a:lnTo>
                <a:lnTo>
                  <a:pt x="182759" y="92573"/>
                </a:lnTo>
                <a:lnTo>
                  <a:pt x="183752" y="87115"/>
                </a:lnTo>
                <a:lnTo>
                  <a:pt x="184414" y="81890"/>
                </a:lnTo>
                <a:lnTo>
                  <a:pt x="185648" y="76024"/>
                </a:lnTo>
                <a:lnTo>
                  <a:pt x="187266" y="69733"/>
                </a:lnTo>
                <a:lnTo>
                  <a:pt x="189137" y="63157"/>
                </a:lnTo>
                <a:lnTo>
                  <a:pt x="193335" y="49501"/>
                </a:lnTo>
                <a:lnTo>
                  <a:pt x="202495" y="21331"/>
                </a:lnTo>
                <a:lnTo>
                  <a:pt x="204847" y="15808"/>
                </a:lnTo>
                <a:lnTo>
                  <a:pt x="207209" y="11333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9"/>
          <p:cNvSpPr/>
          <p:nvPr/>
        </p:nvSpPr>
        <p:spPr>
          <a:xfrm>
            <a:off x="8358189" y="1150180"/>
            <a:ext cx="114287" cy="113931"/>
          </a:xfrm>
          <a:custGeom>
            <a:avLst/>
            <a:gdLst/>
            <a:ahLst/>
            <a:cxnLst/>
            <a:rect l="0" t="0" r="0" b="0"/>
            <a:pathLst>
              <a:path w="114287" h="113931">
                <a:moveTo>
                  <a:pt x="35717" y="28538"/>
                </a:moveTo>
                <a:lnTo>
                  <a:pt x="35717" y="15331"/>
                </a:lnTo>
                <a:lnTo>
                  <a:pt x="36511" y="14971"/>
                </a:lnTo>
                <a:lnTo>
                  <a:pt x="39510" y="14571"/>
                </a:lnTo>
                <a:lnTo>
                  <a:pt x="40627" y="13670"/>
                </a:lnTo>
                <a:lnTo>
                  <a:pt x="41371" y="12276"/>
                </a:lnTo>
                <a:lnTo>
                  <a:pt x="42567" y="8128"/>
                </a:lnTo>
                <a:lnTo>
                  <a:pt x="41871" y="7788"/>
                </a:lnTo>
                <a:lnTo>
                  <a:pt x="38981" y="7410"/>
                </a:lnTo>
                <a:lnTo>
                  <a:pt x="37893" y="8102"/>
                </a:lnTo>
                <a:lnTo>
                  <a:pt x="37168" y="9358"/>
                </a:lnTo>
                <a:lnTo>
                  <a:pt x="36684" y="10989"/>
                </a:lnTo>
                <a:lnTo>
                  <a:pt x="35568" y="12076"/>
                </a:lnTo>
                <a:lnTo>
                  <a:pt x="34030" y="12801"/>
                </a:lnTo>
                <a:lnTo>
                  <a:pt x="32212" y="13284"/>
                </a:lnTo>
                <a:lnTo>
                  <a:pt x="30205" y="14400"/>
                </a:lnTo>
                <a:lnTo>
                  <a:pt x="28073" y="15938"/>
                </a:lnTo>
                <a:lnTo>
                  <a:pt x="25858" y="17757"/>
                </a:lnTo>
                <a:lnTo>
                  <a:pt x="23589" y="19763"/>
                </a:lnTo>
                <a:lnTo>
                  <a:pt x="18949" y="24109"/>
                </a:lnTo>
                <a:lnTo>
                  <a:pt x="11875" y="31018"/>
                </a:lnTo>
                <a:lnTo>
                  <a:pt x="10297" y="34160"/>
                </a:lnTo>
                <a:lnTo>
                  <a:pt x="9245" y="37843"/>
                </a:lnTo>
                <a:lnTo>
                  <a:pt x="8544" y="41885"/>
                </a:lnTo>
                <a:lnTo>
                  <a:pt x="7283" y="44580"/>
                </a:lnTo>
                <a:lnTo>
                  <a:pt x="5649" y="46376"/>
                </a:lnTo>
                <a:lnTo>
                  <a:pt x="3765" y="47574"/>
                </a:lnTo>
                <a:lnTo>
                  <a:pt x="2509" y="49960"/>
                </a:lnTo>
                <a:lnTo>
                  <a:pt x="1672" y="53138"/>
                </a:lnTo>
                <a:lnTo>
                  <a:pt x="1114" y="56844"/>
                </a:lnTo>
                <a:lnTo>
                  <a:pt x="742" y="60109"/>
                </a:lnTo>
                <a:lnTo>
                  <a:pt x="494" y="63079"/>
                </a:lnTo>
                <a:lnTo>
                  <a:pt x="328" y="65853"/>
                </a:lnTo>
                <a:lnTo>
                  <a:pt x="145" y="71052"/>
                </a:lnTo>
                <a:lnTo>
                  <a:pt x="41" y="80558"/>
                </a:lnTo>
                <a:lnTo>
                  <a:pt x="0" y="102057"/>
                </a:lnTo>
                <a:lnTo>
                  <a:pt x="793" y="103744"/>
                </a:lnTo>
                <a:lnTo>
                  <a:pt x="2116" y="104869"/>
                </a:lnTo>
                <a:lnTo>
                  <a:pt x="3792" y="105619"/>
                </a:lnTo>
                <a:lnTo>
                  <a:pt x="5702" y="106913"/>
                </a:lnTo>
                <a:lnTo>
                  <a:pt x="7770" y="108570"/>
                </a:lnTo>
                <a:lnTo>
                  <a:pt x="12999" y="113139"/>
                </a:lnTo>
                <a:lnTo>
                  <a:pt x="15830" y="113763"/>
                </a:lnTo>
                <a:lnTo>
                  <a:pt x="17697" y="113930"/>
                </a:lnTo>
                <a:lnTo>
                  <a:pt x="19735" y="113247"/>
                </a:lnTo>
                <a:lnTo>
                  <a:pt x="21887" y="111998"/>
                </a:lnTo>
                <a:lnTo>
                  <a:pt x="24116" y="110372"/>
                </a:lnTo>
                <a:lnTo>
                  <a:pt x="26396" y="109288"/>
                </a:lnTo>
                <a:lnTo>
                  <a:pt x="28709" y="108565"/>
                </a:lnTo>
                <a:lnTo>
                  <a:pt x="31044" y="108083"/>
                </a:lnTo>
                <a:lnTo>
                  <a:pt x="33396" y="106968"/>
                </a:lnTo>
                <a:lnTo>
                  <a:pt x="35757" y="105431"/>
                </a:lnTo>
                <a:lnTo>
                  <a:pt x="38125" y="103613"/>
                </a:lnTo>
                <a:lnTo>
                  <a:pt x="40497" y="102400"/>
                </a:lnTo>
                <a:lnTo>
                  <a:pt x="42873" y="101592"/>
                </a:lnTo>
                <a:lnTo>
                  <a:pt x="45250" y="101053"/>
                </a:lnTo>
                <a:lnTo>
                  <a:pt x="46835" y="99107"/>
                </a:lnTo>
                <a:lnTo>
                  <a:pt x="47891" y="96221"/>
                </a:lnTo>
                <a:lnTo>
                  <a:pt x="48596" y="92710"/>
                </a:lnTo>
                <a:lnTo>
                  <a:pt x="49859" y="89576"/>
                </a:lnTo>
                <a:lnTo>
                  <a:pt x="51495" y="86693"/>
                </a:lnTo>
                <a:lnTo>
                  <a:pt x="53379" y="83977"/>
                </a:lnTo>
                <a:lnTo>
                  <a:pt x="55430" y="81372"/>
                </a:lnTo>
                <a:lnTo>
                  <a:pt x="57590" y="78842"/>
                </a:lnTo>
                <a:lnTo>
                  <a:pt x="59825" y="76362"/>
                </a:lnTo>
                <a:lnTo>
                  <a:pt x="62107" y="73121"/>
                </a:lnTo>
                <a:lnTo>
                  <a:pt x="64423" y="69372"/>
                </a:lnTo>
                <a:lnTo>
                  <a:pt x="66761" y="65286"/>
                </a:lnTo>
                <a:lnTo>
                  <a:pt x="68319" y="61768"/>
                </a:lnTo>
                <a:lnTo>
                  <a:pt x="69357" y="58629"/>
                </a:lnTo>
                <a:lnTo>
                  <a:pt x="70050" y="55742"/>
                </a:lnTo>
                <a:lnTo>
                  <a:pt x="70512" y="53024"/>
                </a:lnTo>
                <a:lnTo>
                  <a:pt x="70820" y="50419"/>
                </a:lnTo>
                <a:lnTo>
                  <a:pt x="71025" y="47888"/>
                </a:lnTo>
                <a:lnTo>
                  <a:pt x="71162" y="45407"/>
                </a:lnTo>
                <a:lnTo>
                  <a:pt x="71315" y="40533"/>
                </a:lnTo>
                <a:lnTo>
                  <a:pt x="72148" y="37329"/>
                </a:lnTo>
                <a:lnTo>
                  <a:pt x="73499" y="33605"/>
                </a:lnTo>
                <a:lnTo>
                  <a:pt x="75192" y="29535"/>
                </a:lnTo>
                <a:lnTo>
                  <a:pt x="75527" y="26821"/>
                </a:lnTo>
                <a:lnTo>
                  <a:pt x="74957" y="25012"/>
                </a:lnTo>
                <a:lnTo>
                  <a:pt x="73783" y="23806"/>
                </a:lnTo>
                <a:lnTo>
                  <a:pt x="73001" y="22209"/>
                </a:lnTo>
                <a:lnTo>
                  <a:pt x="72480" y="20350"/>
                </a:lnTo>
                <a:lnTo>
                  <a:pt x="72132" y="18317"/>
                </a:lnTo>
                <a:lnTo>
                  <a:pt x="71899" y="16168"/>
                </a:lnTo>
                <a:lnTo>
                  <a:pt x="71745" y="13941"/>
                </a:lnTo>
                <a:lnTo>
                  <a:pt x="71642" y="11663"/>
                </a:lnTo>
                <a:lnTo>
                  <a:pt x="70779" y="9351"/>
                </a:lnTo>
                <a:lnTo>
                  <a:pt x="69411" y="7015"/>
                </a:lnTo>
                <a:lnTo>
                  <a:pt x="67705" y="4665"/>
                </a:lnTo>
                <a:lnTo>
                  <a:pt x="65773" y="3097"/>
                </a:lnTo>
                <a:lnTo>
                  <a:pt x="63692" y="2053"/>
                </a:lnTo>
                <a:lnTo>
                  <a:pt x="61511" y="1356"/>
                </a:lnTo>
                <a:lnTo>
                  <a:pt x="59263" y="892"/>
                </a:lnTo>
                <a:lnTo>
                  <a:pt x="56970" y="582"/>
                </a:lnTo>
                <a:lnTo>
                  <a:pt x="54649" y="376"/>
                </a:lnTo>
                <a:lnTo>
                  <a:pt x="52306" y="239"/>
                </a:lnTo>
                <a:lnTo>
                  <a:pt x="47588" y="86"/>
                </a:lnTo>
                <a:lnTo>
                  <a:pt x="40469" y="0"/>
                </a:lnTo>
                <a:lnTo>
                  <a:pt x="38091" y="781"/>
                </a:lnTo>
                <a:lnTo>
                  <a:pt x="35712" y="2096"/>
                </a:lnTo>
                <a:lnTo>
                  <a:pt x="33332" y="3766"/>
                </a:lnTo>
                <a:lnTo>
                  <a:pt x="30952" y="5674"/>
                </a:lnTo>
                <a:lnTo>
                  <a:pt x="28572" y="7739"/>
                </a:lnTo>
                <a:lnTo>
                  <a:pt x="26190" y="9910"/>
                </a:lnTo>
                <a:lnTo>
                  <a:pt x="24603" y="12150"/>
                </a:lnTo>
                <a:lnTo>
                  <a:pt x="23545" y="14438"/>
                </a:lnTo>
                <a:lnTo>
                  <a:pt x="22840" y="16757"/>
                </a:lnTo>
                <a:lnTo>
                  <a:pt x="21576" y="19096"/>
                </a:lnTo>
                <a:lnTo>
                  <a:pt x="19939" y="21450"/>
                </a:lnTo>
                <a:lnTo>
                  <a:pt x="18054" y="23813"/>
                </a:lnTo>
                <a:lnTo>
                  <a:pt x="16004" y="26975"/>
                </a:lnTo>
                <a:lnTo>
                  <a:pt x="13844" y="30671"/>
                </a:lnTo>
                <a:lnTo>
                  <a:pt x="11610" y="34723"/>
                </a:lnTo>
                <a:lnTo>
                  <a:pt x="10121" y="38218"/>
                </a:lnTo>
                <a:lnTo>
                  <a:pt x="9128" y="41341"/>
                </a:lnTo>
                <a:lnTo>
                  <a:pt x="8466" y="44217"/>
                </a:lnTo>
                <a:lnTo>
                  <a:pt x="7231" y="47722"/>
                </a:lnTo>
                <a:lnTo>
                  <a:pt x="5614" y="51646"/>
                </a:lnTo>
                <a:lnTo>
                  <a:pt x="3742" y="55850"/>
                </a:lnTo>
                <a:lnTo>
                  <a:pt x="2494" y="59446"/>
                </a:lnTo>
                <a:lnTo>
                  <a:pt x="1661" y="62637"/>
                </a:lnTo>
                <a:lnTo>
                  <a:pt x="1107" y="65558"/>
                </a:lnTo>
                <a:lnTo>
                  <a:pt x="737" y="69093"/>
                </a:lnTo>
                <a:lnTo>
                  <a:pt x="492" y="73037"/>
                </a:lnTo>
                <a:lnTo>
                  <a:pt x="217" y="80859"/>
                </a:lnTo>
                <a:lnTo>
                  <a:pt x="63" y="89726"/>
                </a:lnTo>
                <a:lnTo>
                  <a:pt x="27" y="94891"/>
                </a:lnTo>
                <a:lnTo>
                  <a:pt x="810" y="97380"/>
                </a:lnTo>
                <a:lnTo>
                  <a:pt x="2127" y="99833"/>
                </a:lnTo>
                <a:lnTo>
                  <a:pt x="3799" y="102262"/>
                </a:lnTo>
                <a:lnTo>
                  <a:pt x="5707" y="103881"/>
                </a:lnTo>
                <a:lnTo>
                  <a:pt x="7773" y="104960"/>
                </a:lnTo>
                <a:lnTo>
                  <a:pt x="9944" y="105680"/>
                </a:lnTo>
                <a:lnTo>
                  <a:pt x="12185" y="106954"/>
                </a:lnTo>
                <a:lnTo>
                  <a:pt x="14473" y="108597"/>
                </a:lnTo>
                <a:lnTo>
                  <a:pt x="16792" y="110485"/>
                </a:lnTo>
                <a:lnTo>
                  <a:pt x="19925" y="111745"/>
                </a:lnTo>
                <a:lnTo>
                  <a:pt x="23601" y="112584"/>
                </a:lnTo>
                <a:lnTo>
                  <a:pt x="27640" y="113144"/>
                </a:lnTo>
                <a:lnTo>
                  <a:pt x="31126" y="112723"/>
                </a:lnTo>
                <a:lnTo>
                  <a:pt x="34244" y="111649"/>
                </a:lnTo>
                <a:lnTo>
                  <a:pt x="37117" y="110139"/>
                </a:lnTo>
                <a:lnTo>
                  <a:pt x="40619" y="109133"/>
                </a:lnTo>
                <a:lnTo>
                  <a:pt x="44541" y="108462"/>
                </a:lnTo>
                <a:lnTo>
                  <a:pt x="48743" y="108014"/>
                </a:lnTo>
                <a:lnTo>
                  <a:pt x="52339" y="106922"/>
                </a:lnTo>
                <a:lnTo>
                  <a:pt x="55529" y="105401"/>
                </a:lnTo>
                <a:lnTo>
                  <a:pt x="58450" y="103592"/>
                </a:lnTo>
                <a:lnTo>
                  <a:pt x="61985" y="102387"/>
                </a:lnTo>
                <a:lnTo>
                  <a:pt x="65929" y="101583"/>
                </a:lnTo>
                <a:lnTo>
                  <a:pt x="70146" y="101047"/>
                </a:lnTo>
                <a:lnTo>
                  <a:pt x="74545" y="99103"/>
                </a:lnTo>
                <a:lnTo>
                  <a:pt x="79064" y="96219"/>
                </a:lnTo>
                <a:lnTo>
                  <a:pt x="83665" y="92709"/>
                </a:lnTo>
                <a:lnTo>
                  <a:pt x="87526" y="89575"/>
                </a:lnTo>
                <a:lnTo>
                  <a:pt x="90894" y="86692"/>
                </a:lnTo>
                <a:lnTo>
                  <a:pt x="93933" y="83976"/>
                </a:lnTo>
                <a:lnTo>
                  <a:pt x="99426" y="78842"/>
                </a:lnTo>
                <a:lnTo>
                  <a:pt x="109421" y="69078"/>
                </a:lnTo>
                <a:lnTo>
                  <a:pt x="111046" y="66677"/>
                </a:lnTo>
                <a:lnTo>
                  <a:pt x="112130" y="64283"/>
                </a:lnTo>
                <a:lnTo>
                  <a:pt x="112853" y="61893"/>
                </a:lnTo>
                <a:lnTo>
                  <a:pt x="113334" y="59506"/>
                </a:lnTo>
                <a:lnTo>
                  <a:pt x="113655" y="57121"/>
                </a:lnTo>
                <a:lnTo>
                  <a:pt x="113870" y="54737"/>
                </a:lnTo>
                <a:lnTo>
                  <a:pt x="114013" y="51560"/>
                </a:lnTo>
                <a:lnTo>
                  <a:pt x="114214" y="40299"/>
                </a:lnTo>
                <a:lnTo>
                  <a:pt x="114286" y="30244"/>
                </a:lnTo>
                <a:lnTo>
                  <a:pt x="112176" y="27180"/>
                </a:lnTo>
                <a:lnTo>
                  <a:pt x="110502" y="25251"/>
                </a:lnTo>
                <a:lnTo>
                  <a:pt x="108592" y="23966"/>
                </a:lnTo>
                <a:lnTo>
                  <a:pt x="106526" y="23109"/>
                </a:lnTo>
                <a:lnTo>
                  <a:pt x="104354" y="22537"/>
                </a:lnTo>
                <a:lnTo>
                  <a:pt x="102112" y="22156"/>
                </a:lnTo>
                <a:lnTo>
                  <a:pt x="99824" y="21902"/>
                </a:lnTo>
                <a:lnTo>
                  <a:pt x="97505" y="21733"/>
                </a:lnTo>
                <a:lnTo>
                  <a:pt x="95166" y="21620"/>
                </a:lnTo>
                <a:lnTo>
                  <a:pt x="90448" y="21495"/>
                </a:lnTo>
                <a:lnTo>
                  <a:pt x="83331" y="21424"/>
                </a:lnTo>
                <a:lnTo>
                  <a:pt x="80953" y="23002"/>
                </a:lnTo>
                <a:lnTo>
                  <a:pt x="78575" y="25641"/>
                </a:lnTo>
                <a:lnTo>
                  <a:pt x="76195" y="28988"/>
                </a:lnTo>
                <a:lnTo>
                  <a:pt x="73814" y="32013"/>
                </a:lnTo>
                <a:lnTo>
                  <a:pt x="71435" y="34824"/>
                </a:lnTo>
                <a:lnTo>
                  <a:pt x="69053" y="37491"/>
                </a:lnTo>
                <a:lnTo>
                  <a:pt x="64292" y="42571"/>
                </a:lnTo>
                <a:lnTo>
                  <a:pt x="61911" y="45037"/>
                </a:lnTo>
                <a:lnTo>
                  <a:pt x="60323" y="47475"/>
                </a:lnTo>
                <a:lnTo>
                  <a:pt x="59264" y="49894"/>
                </a:lnTo>
                <a:lnTo>
                  <a:pt x="58559" y="52300"/>
                </a:lnTo>
                <a:lnTo>
                  <a:pt x="57295" y="54698"/>
                </a:lnTo>
                <a:lnTo>
                  <a:pt x="55658" y="57091"/>
                </a:lnTo>
                <a:lnTo>
                  <a:pt x="53773" y="59480"/>
                </a:lnTo>
                <a:lnTo>
                  <a:pt x="52517" y="62660"/>
                </a:lnTo>
                <a:lnTo>
                  <a:pt x="51679" y="66367"/>
                </a:lnTo>
                <a:lnTo>
                  <a:pt x="51121" y="70426"/>
                </a:lnTo>
                <a:lnTo>
                  <a:pt x="50749" y="73926"/>
                </a:lnTo>
                <a:lnTo>
                  <a:pt x="50500" y="77053"/>
                </a:lnTo>
                <a:lnTo>
                  <a:pt x="50013" y="85538"/>
                </a:lnTo>
                <a:lnTo>
                  <a:pt x="52125" y="85622"/>
                </a:lnTo>
                <a:lnTo>
                  <a:pt x="59948" y="85675"/>
                </a:lnTo>
                <a:lnTo>
                  <a:pt x="62190" y="84092"/>
                </a:lnTo>
                <a:lnTo>
                  <a:pt x="64479" y="81449"/>
                </a:lnTo>
                <a:lnTo>
                  <a:pt x="66797" y="78100"/>
                </a:lnTo>
                <a:lnTo>
                  <a:pt x="69136" y="75073"/>
                </a:lnTo>
                <a:lnTo>
                  <a:pt x="71491" y="72261"/>
                </a:lnTo>
                <a:lnTo>
                  <a:pt x="73854" y="69593"/>
                </a:lnTo>
                <a:lnTo>
                  <a:pt x="75428" y="66227"/>
                </a:lnTo>
                <a:lnTo>
                  <a:pt x="76479" y="62395"/>
                </a:lnTo>
                <a:lnTo>
                  <a:pt x="77179" y="58253"/>
                </a:lnTo>
                <a:lnTo>
                  <a:pt x="78440" y="54698"/>
                </a:lnTo>
                <a:lnTo>
                  <a:pt x="80074" y="51535"/>
                </a:lnTo>
                <a:lnTo>
                  <a:pt x="81957" y="48632"/>
                </a:lnTo>
                <a:lnTo>
                  <a:pt x="83212" y="45903"/>
                </a:lnTo>
                <a:lnTo>
                  <a:pt x="84049" y="43289"/>
                </a:lnTo>
                <a:lnTo>
                  <a:pt x="84608" y="40754"/>
                </a:lnTo>
                <a:lnTo>
                  <a:pt x="84979" y="38269"/>
                </a:lnTo>
                <a:lnTo>
                  <a:pt x="85228" y="35819"/>
                </a:lnTo>
                <a:lnTo>
                  <a:pt x="85393" y="33392"/>
                </a:lnTo>
                <a:lnTo>
                  <a:pt x="84709" y="30981"/>
                </a:lnTo>
                <a:lnTo>
                  <a:pt x="83460" y="28579"/>
                </a:lnTo>
                <a:lnTo>
                  <a:pt x="79544" y="22814"/>
                </a:lnTo>
                <a:lnTo>
                  <a:pt x="78428" y="22341"/>
                </a:lnTo>
                <a:lnTo>
                  <a:pt x="75072" y="21815"/>
                </a:lnTo>
                <a:lnTo>
                  <a:pt x="73066" y="21675"/>
                </a:lnTo>
                <a:lnTo>
                  <a:pt x="70936" y="21581"/>
                </a:lnTo>
                <a:lnTo>
                  <a:pt x="65604" y="21431"/>
                </a:lnTo>
                <a:lnTo>
                  <a:pt x="60888" y="21406"/>
                </a:lnTo>
                <a:lnTo>
                  <a:pt x="58848" y="22989"/>
                </a:lnTo>
                <a:lnTo>
                  <a:pt x="56694" y="25633"/>
                </a:lnTo>
                <a:lnTo>
                  <a:pt x="54464" y="28982"/>
                </a:lnTo>
                <a:lnTo>
                  <a:pt x="52183" y="32009"/>
                </a:lnTo>
                <a:lnTo>
                  <a:pt x="49870" y="34821"/>
                </a:lnTo>
                <a:lnTo>
                  <a:pt x="47533" y="37489"/>
                </a:lnTo>
                <a:lnTo>
                  <a:pt x="45182" y="40062"/>
                </a:lnTo>
                <a:lnTo>
                  <a:pt x="40453" y="45037"/>
                </a:lnTo>
                <a:lnTo>
                  <a:pt x="38081" y="48269"/>
                </a:lnTo>
                <a:lnTo>
                  <a:pt x="35705" y="52011"/>
                </a:lnTo>
                <a:lnTo>
                  <a:pt x="28573" y="642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/>
          <p:cNvGrpSpPr/>
          <p:nvPr/>
        </p:nvGrpSpPr>
        <p:grpSpPr>
          <a:xfrm>
            <a:off x="7665575" y="1728787"/>
            <a:ext cx="842088" cy="435672"/>
            <a:chOff x="7665575" y="1728787"/>
            <a:chExt cx="842088" cy="435672"/>
          </a:xfrm>
        </p:grpSpPr>
        <p:sp>
          <p:nvSpPr>
            <p:cNvPr id="95" name="SMARTPenAnnotation90"/>
            <p:cNvSpPr/>
            <p:nvPr/>
          </p:nvSpPr>
          <p:spPr>
            <a:xfrm>
              <a:off x="7665575" y="1850231"/>
              <a:ext cx="171119" cy="314228"/>
            </a:xfrm>
            <a:custGeom>
              <a:avLst/>
              <a:gdLst/>
              <a:ahLst/>
              <a:cxnLst/>
              <a:rect l="0" t="0" r="0" b="0"/>
              <a:pathLst>
                <a:path w="171119" h="314228">
                  <a:moveTo>
                    <a:pt x="106825" y="0"/>
                  </a:moveTo>
                  <a:lnTo>
                    <a:pt x="99768" y="0"/>
                  </a:lnTo>
                  <a:lnTo>
                    <a:pt x="106532" y="0"/>
                  </a:lnTo>
                  <a:lnTo>
                    <a:pt x="102946" y="3792"/>
                  </a:lnTo>
                  <a:lnTo>
                    <a:pt x="101064" y="4909"/>
                  </a:lnTo>
                  <a:lnTo>
                    <a:pt x="96855" y="6151"/>
                  </a:lnTo>
                  <a:lnTo>
                    <a:pt x="95417" y="7275"/>
                  </a:lnTo>
                  <a:lnTo>
                    <a:pt x="94456" y="8819"/>
                  </a:lnTo>
                  <a:lnTo>
                    <a:pt x="93816" y="10642"/>
                  </a:lnTo>
                  <a:lnTo>
                    <a:pt x="88873" y="16900"/>
                  </a:lnTo>
                  <a:lnTo>
                    <a:pt x="82177" y="24180"/>
                  </a:lnTo>
                  <a:lnTo>
                    <a:pt x="76556" y="30061"/>
                  </a:lnTo>
                  <a:lnTo>
                    <a:pt x="65136" y="41627"/>
                  </a:lnTo>
                  <a:lnTo>
                    <a:pt x="61569" y="46007"/>
                  </a:lnTo>
                  <a:lnTo>
                    <a:pt x="58398" y="50515"/>
                  </a:lnTo>
                  <a:lnTo>
                    <a:pt x="55490" y="55108"/>
                  </a:lnTo>
                  <a:lnTo>
                    <a:pt x="50143" y="62328"/>
                  </a:lnTo>
                  <a:lnTo>
                    <a:pt x="45120" y="68976"/>
                  </a:lnTo>
                  <a:lnTo>
                    <a:pt x="40242" y="77223"/>
                  </a:lnTo>
                  <a:lnTo>
                    <a:pt x="35428" y="86179"/>
                  </a:lnTo>
                  <a:lnTo>
                    <a:pt x="18721" y="119089"/>
                  </a:lnTo>
                  <a:lnTo>
                    <a:pt x="11576" y="133358"/>
                  </a:lnTo>
                  <a:lnTo>
                    <a:pt x="8930" y="142878"/>
                  </a:lnTo>
                  <a:lnTo>
                    <a:pt x="6959" y="152401"/>
                  </a:lnTo>
                  <a:lnTo>
                    <a:pt x="3438" y="161925"/>
                  </a:lnTo>
                  <a:lnTo>
                    <a:pt x="1343" y="171450"/>
                  </a:lnTo>
                  <a:lnTo>
                    <a:pt x="413" y="180975"/>
                  </a:lnTo>
                  <a:lnTo>
                    <a:pt x="0" y="190500"/>
                  </a:lnTo>
                  <a:lnTo>
                    <a:pt x="1932" y="200025"/>
                  </a:lnTo>
                  <a:lnTo>
                    <a:pt x="4643" y="209550"/>
                  </a:lnTo>
                  <a:lnTo>
                    <a:pt x="5848" y="219075"/>
                  </a:lnTo>
                  <a:lnTo>
                    <a:pt x="8500" y="228600"/>
                  </a:lnTo>
                  <a:lnTo>
                    <a:pt x="12325" y="238125"/>
                  </a:lnTo>
                  <a:lnTo>
                    <a:pt x="16670" y="247650"/>
                  </a:lnTo>
                  <a:lnTo>
                    <a:pt x="25928" y="266700"/>
                  </a:lnTo>
                  <a:lnTo>
                    <a:pt x="30655" y="276225"/>
                  </a:lnTo>
                  <a:lnTo>
                    <a:pt x="35400" y="283633"/>
                  </a:lnTo>
                  <a:lnTo>
                    <a:pt x="40156" y="289571"/>
                  </a:lnTo>
                  <a:lnTo>
                    <a:pt x="44915" y="294857"/>
                  </a:lnTo>
                  <a:lnTo>
                    <a:pt x="48089" y="297377"/>
                  </a:lnTo>
                  <a:lnTo>
                    <a:pt x="51793" y="299852"/>
                  </a:lnTo>
                  <a:lnTo>
                    <a:pt x="55849" y="302294"/>
                  </a:lnTo>
                  <a:lnTo>
                    <a:pt x="60141" y="303923"/>
                  </a:lnTo>
                  <a:lnTo>
                    <a:pt x="64590" y="305009"/>
                  </a:lnTo>
                  <a:lnTo>
                    <a:pt x="69143" y="305733"/>
                  </a:lnTo>
                  <a:lnTo>
                    <a:pt x="72973" y="307010"/>
                  </a:lnTo>
                  <a:lnTo>
                    <a:pt x="76319" y="308654"/>
                  </a:lnTo>
                  <a:lnTo>
                    <a:pt x="79344" y="310544"/>
                  </a:lnTo>
                  <a:lnTo>
                    <a:pt x="82948" y="311805"/>
                  </a:lnTo>
                  <a:lnTo>
                    <a:pt x="86937" y="312645"/>
                  </a:lnTo>
                  <a:lnTo>
                    <a:pt x="91185" y="313205"/>
                  </a:lnTo>
                  <a:lnTo>
                    <a:pt x="95605" y="313578"/>
                  </a:lnTo>
                  <a:lnTo>
                    <a:pt x="100139" y="313827"/>
                  </a:lnTo>
                  <a:lnTo>
                    <a:pt x="111988" y="314177"/>
                  </a:lnTo>
                  <a:lnTo>
                    <a:pt x="115029" y="314227"/>
                  </a:lnTo>
                  <a:lnTo>
                    <a:pt x="118644" y="313466"/>
                  </a:lnTo>
                  <a:lnTo>
                    <a:pt x="122641" y="312164"/>
                  </a:lnTo>
                  <a:lnTo>
                    <a:pt x="126895" y="310503"/>
                  </a:lnTo>
                  <a:lnTo>
                    <a:pt x="130523" y="309396"/>
                  </a:lnTo>
                  <a:lnTo>
                    <a:pt x="133737" y="308658"/>
                  </a:lnTo>
                  <a:lnTo>
                    <a:pt x="136672" y="308165"/>
                  </a:lnTo>
                  <a:lnTo>
                    <a:pt x="139423" y="307837"/>
                  </a:lnTo>
                  <a:lnTo>
                    <a:pt x="144596" y="307473"/>
                  </a:lnTo>
                  <a:lnTo>
                    <a:pt x="149541" y="307311"/>
                  </a:lnTo>
                  <a:lnTo>
                    <a:pt x="156665" y="307198"/>
                  </a:lnTo>
                  <a:lnTo>
                    <a:pt x="171118" y="307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91"/>
            <p:cNvSpPr/>
            <p:nvPr/>
          </p:nvSpPr>
          <p:spPr>
            <a:xfrm>
              <a:off x="7804085" y="1893120"/>
              <a:ext cx="188646" cy="207046"/>
            </a:xfrm>
            <a:custGeom>
              <a:avLst/>
              <a:gdLst/>
              <a:ahLst/>
              <a:cxnLst/>
              <a:rect l="0" t="0" r="0" b="0"/>
              <a:pathLst>
                <a:path w="188646" h="207046">
                  <a:moveTo>
                    <a:pt x="75471" y="21405"/>
                  </a:moveTo>
                  <a:lnTo>
                    <a:pt x="75471" y="993"/>
                  </a:lnTo>
                  <a:lnTo>
                    <a:pt x="74677" y="653"/>
                  </a:lnTo>
                  <a:lnTo>
                    <a:pt x="68989" y="33"/>
                  </a:lnTo>
                  <a:lnTo>
                    <a:pt x="68622" y="0"/>
                  </a:lnTo>
                  <a:lnTo>
                    <a:pt x="64622" y="3773"/>
                  </a:lnTo>
                  <a:lnTo>
                    <a:pt x="62682" y="4888"/>
                  </a:lnTo>
                  <a:lnTo>
                    <a:pt x="58410" y="6126"/>
                  </a:lnTo>
                  <a:lnTo>
                    <a:pt x="56953" y="7250"/>
                  </a:lnTo>
                  <a:lnTo>
                    <a:pt x="55981" y="8793"/>
                  </a:lnTo>
                  <a:lnTo>
                    <a:pt x="55335" y="10616"/>
                  </a:lnTo>
                  <a:lnTo>
                    <a:pt x="52499" y="14758"/>
                  </a:lnTo>
                  <a:lnTo>
                    <a:pt x="50630" y="16973"/>
                  </a:lnTo>
                  <a:lnTo>
                    <a:pt x="47798" y="19244"/>
                  </a:lnTo>
                  <a:lnTo>
                    <a:pt x="44322" y="21552"/>
                  </a:lnTo>
                  <a:lnTo>
                    <a:pt x="40417" y="23884"/>
                  </a:lnTo>
                  <a:lnTo>
                    <a:pt x="37020" y="26232"/>
                  </a:lnTo>
                  <a:lnTo>
                    <a:pt x="31130" y="30959"/>
                  </a:lnTo>
                  <a:lnTo>
                    <a:pt x="25866" y="33588"/>
                  </a:lnTo>
                  <a:lnTo>
                    <a:pt x="23351" y="34290"/>
                  </a:lnTo>
                  <a:lnTo>
                    <a:pt x="18440" y="37185"/>
                  </a:lnTo>
                  <a:lnTo>
                    <a:pt x="13612" y="41118"/>
                  </a:lnTo>
                  <a:lnTo>
                    <a:pt x="8820" y="45512"/>
                  </a:lnTo>
                  <a:lnTo>
                    <a:pt x="7224" y="47795"/>
                  </a:lnTo>
                  <a:lnTo>
                    <a:pt x="5451" y="52448"/>
                  </a:lnTo>
                  <a:lnTo>
                    <a:pt x="4663" y="57162"/>
                  </a:lnTo>
                  <a:lnTo>
                    <a:pt x="4453" y="59530"/>
                  </a:lnTo>
                  <a:lnTo>
                    <a:pt x="3519" y="61903"/>
                  </a:lnTo>
                  <a:lnTo>
                    <a:pt x="365" y="66656"/>
                  </a:lnTo>
                  <a:lnTo>
                    <a:pt x="0" y="69035"/>
                  </a:lnTo>
                  <a:lnTo>
                    <a:pt x="551" y="71414"/>
                  </a:lnTo>
                  <a:lnTo>
                    <a:pt x="2485" y="76175"/>
                  </a:lnTo>
                  <a:lnTo>
                    <a:pt x="3345" y="80937"/>
                  </a:lnTo>
                  <a:lnTo>
                    <a:pt x="4368" y="82524"/>
                  </a:lnTo>
                  <a:lnTo>
                    <a:pt x="5845" y="83582"/>
                  </a:lnTo>
                  <a:lnTo>
                    <a:pt x="7621" y="84287"/>
                  </a:lnTo>
                  <a:lnTo>
                    <a:pt x="11713" y="87188"/>
                  </a:lnTo>
                  <a:lnTo>
                    <a:pt x="13916" y="89073"/>
                  </a:lnTo>
                  <a:lnTo>
                    <a:pt x="16178" y="90329"/>
                  </a:lnTo>
                  <a:lnTo>
                    <a:pt x="20807" y="91725"/>
                  </a:lnTo>
                  <a:lnTo>
                    <a:pt x="25512" y="94462"/>
                  </a:lnTo>
                  <a:lnTo>
                    <a:pt x="27878" y="96303"/>
                  </a:lnTo>
                  <a:lnTo>
                    <a:pt x="32622" y="98349"/>
                  </a:lnTo>
                  <a:lnTo>
                    <a:pt x="38171" y="99258"/>
                  </a:lnTo>
                  <a:lnTo>
                    <a:pt x="41873" y="99501"/>
                  </a:lnTo>
                  <a:lnTo>
                    <a:pt x="45928" y="99663"/>
                  </a:lnTo>
                  <a:lnTo>
                    <a:pt x="54668" y="99842"/>
                  </a:lnTo>
                  <a:lnTo>
                    <a:pt x="122107" y="99985"/>
                  </a:lnTo>
                  <a:lnTo>
                    <a:pt x="127199" y="100779"/>
                  </a:lnTo>
                  <a:lnTo>
                    <a:pt x="132181" y="102102"/>
                  </a:lnTo>
                  <a:lnTo>
                    <a:pt x="137090" y="103778"/>
                  </a:lnTo>
                  <a:lnTo>
                    <a:pt x="141157" y="105689"/>
                  </a:lnTo>
                  <a:lnTo>
                    <a:pt x="144662" y="107757"/>
                  </a:lnTo>
                  <a:lnTo>
                    <a:pt x="147792" y="109929"/>
                  </a:lnTo>
                  <a:lnTo>
                    <a:pt x="151465" y="112171"/>
                  </a:lnTo>
                  <a:lnTo>
                    <a:pt x="155503" y="114459"/>
                  </a:lnTo>
                  <a:lnTo>
                    <a:pt x="159782" y="116778"/>
                  </a:lnTo>
                  <a:lnTo>
                    <a:pt x="163428" y="119118"/>
                  </a:lnTo>
                  <a:lnTo>
                    <a:pt x="166653" y="121472"/>
                  </a:lnTo>
                  <a:lnTo>
                    <a:pt x="172352" y="126204"/>
                  </a:lnTo>
                  <a:lnTo>
                    <a:pt x="177532" y="130953"/>
                  </a:lnTo>
                  <a:lnTo>
                    <a:pt x="179230" y="133331"/>
                  </a:lnTo>
                  <a:lnTo>
                    <a:pt x="181118" y="138089"/>
                  </a:lnTo>
                  <a:lnTo>
                    <a:pt x="184073" y="142850"/>
                  </a:lnTo>
                  <a:lnTo>
                    <a:pt x="185973" y="145230"/>
                  </a:lnTo>
                  <a:lnTo>
                    <a:pt x="187238" y="148405"/>
                  </a:lnTo>
                  <a:lnTo>
                    <a:pt x="188082" y="152109"/>
                  </a:lnTo>
                  <a:lnTo>
                    <a:pt x="188645" y="156166"/>
                  </a:lnTo>
                  <a:lnTo>
                    <a:pt x="188227" y="159664"/>
                  </a:lnTo>
                  <a:lnTo>
                    <a:pt x="187154" y="162790"/>
                  </a:lnTo>
                  <a:lnTo>
                    <a:pt x="184639" y="168380"/>
                  </a:lnTo>
                  <a:lnTo>
                    <a:pt x="183521" y="173510"/>
                  </a:lnTo>
                  <a:lnTo>
                    <a:pt x="182429" y="176783"/>
                  </a:lnTo>
                  <a:lnTo>
                    <a:pt x="180909" y="180553"/>
                  </a:lnTo>
                  <a:lnTo>
                    <a:pt x="179099" y="184653"/>
                  </a:lnTo>
                  <a:lnTo>
                    <a:pt x="177100" y="187387"/>
                  </a:lnTo>
                  <a:lnTo>
                    <a:pt x="174974" y="189210"/>
                  </a:lnTo>
                  <a:lnTo>
                    <a:pt x="170494" y="192028"/>
                  </a:lnTo>
                  <a:lnTo>
                    <a:pt x="165857" y="195927"/>
                  </a:lnTo>
                  <a:lnTo>
                    <a:pt x="163510" y="197284"/>
                  </a:lnTo>
                  <a:lnTo>
                    <a:pt x="155620" y="199988"/>
                  </a:lnTo>
                  <a:lnTo>
                    <a:pt x="151923" y="201579"/>
                  </a:lnTo>
                  <a:lnTo>
                    <a:pt x="147869" y="203433"/>
                  </a:lnTo>
                  <a:lnTo>
                    <a:pt x="143581" y="204669"/>
                  </a:lnTo>
                  <a:lnTo>
                    <a:pt x="139134" y="205494"/>
                  </a:lnTo>
                  <a:lnTo>
                    <a:pt x="134581" y="206043"/>
                  </a:lnTo>
                  <a:lnTo>
                    <a:pt x="130753" y="206409"/>
                  </a:lnTo>
                  <a:lnTo>
                    <a:pt x="127407" y="206654"/>
                  </a:lnTo>
                  <a:lnTo>
                    <a:pt x="121572" y="206925"/>
                  </a:lnTo>
                  <a:lnTo>
                    <a:pt x="116333" y="207045"/>
                  </a:lnTo>
                  <a:lnTo>
                    <a:pt x="113825" y="206284"/>
                  </a:lnTo>
                  <a:lnTo>
                    <a:pt x="108921" y="203321"/>
                  </a:lnTo>
                  <a:lnTo>
                    <a:pt x="104096" y="201475"/>
                  </a:lnTo>
                  <a:lnTo>
                    <a:pt x="101699" y="200983"/>
                  </a:lnTo>
                  <a:lnTo>
                    <a:pt x="96917" y="198319"/>
                  </a:lnTo>
                  <a:lnTo>
                    <a:pt x="91172" y="193934"/>
                  </a:lnTo>
                  <a:lnTo>
                    <a:pt x="86385" y="189382"/>
                  </a:lnTo>
                  <a:lnTo>
                    <a:pt x="85128" y="187365"/>
                  </a:lnTo>
                  <a:lnTo>
                    <a:pt x="83731" y="183006"/>
                  </a:lnTo>
                  <a:lnTo>
                    <a:pt x="83359" y="179939"/>
                  </a:lnTo>
                  <a:lnTo>
                    <a:pt x="83111" y="176307"/>
                  </a:lnTo>
                  <a:lnTo>
                    <a:pt x="82946" y="172298"/>
                  </a:lnTo>
                  <a:lnTo>
                    <a:pt x="82042" y="168831"/>
                  </a:lnTo>
                  <a:lnTo>
                    <a:pt x="78920" y="162863"/>
                  </a:lnTo>
                  <a:lnTo>
                    <a:pt x="78564" y="160160"/>
                  </a:lnTo>
                  <a:lnTo>
                    <a:pt x="79120" y="157565"/>
                  </a:lnTo>
                  <a:lnTo>
                    <a:pt x="81856" y="151770"/>
                  </a:lnTo>
                  <a:lnTo>
                    <a:pt x="92353" y="130549"/>
                  </a:lnTo>
                  <a:lnTo>
                    <a:pt x="95457" y="125918"/>
                  </a:lnTo>
                  <a:lnTo>
                    <a:pt x="99113" y="121242"/>
                  </a:lnTo>
                  <a:lnTo>
                    <a:pt x="103139" y="116538"/>
                  </a:lnTo>
                  <a:lnTo>
                    <a:pt x="106616" y="111814"/>
                  </a:lnTo>
                  <a:lnTo>
                    <a:pt x="109728" y="107078"/>
                  </a:lnTo>
                  <a:lnTo>
                    <a:pt x="112597" y="102333"/>
                  </a:lnTo>
                  <a:lnTo>
                    <a:pt x="116096" y="97582"/>
                  </a:lnTo>
                  <a:lnTo>
                    <a:pt x="120017" y="92827"/>
                  </a:lnTo>
                  <a:lnTo>
                    <a:pt x="127813" y="84104"/>
                  </a:lnTo>
                  <a:lnTo>
                    <a:pt x="133924" y="77581"/>
                  </a:lnTo>
                  <a:lnTo>
                    <a:pt x="145618" y="65655"/>
                  </a:lnTo>
                  <a:lnTo>
                    <a:pt x="148430" y="61223"/>
                  </a:lnTo>
                  <a:lnTo>
                    <a:pt x="150304" y="56682"/>
                  </a:lnTo>
                  <a:lnTo>
                    <a:pt x="151554" y="52066"/>
                  </a:lnTo>
                  <a:lnTo>
                    <a:pt x="153180" y="48196"/>
                  </a:lnTo>
                  <a:lnTo>
                    <a:pt x="157105" y="41778"/>
                  </a:lnTo>
                  <a:lnTo>
                    <a:pt x="157674" y="38956"/>
                  </a:lnTo>
                  <a:lnTo>
                    <a:pt x="157260" y="36280"/>
                  </a:lnTo>
                  <a:lnTo>
                    <a:pt x="155477" y="31191"/>
                  </a:lnTo>
                  <a:lnTo>
                    <a:pt x="154686" y="26283"/>
                  </a:lnTo>
                  <a:lnTo>
                    <a:pt x="153681" y="23863"/>
                  </a:lnTo>
                  <a:lnTo>
                    <a:pt x="150448" y="19058"/>
                  </a:lnTo>
                  <a:lnTo>
                    <a:pt x="146365" y="14276"/>
                  </a:lnTo>
                  <a:lnTo>
                    <a:pt x="144165" y="11890"/>
                  </a:lnTo>
                  <a:lnTo>
                    <a:pt x="141905" y="10299"/>
                  </a:lnTo>
                  <a:lnTo>
                    <a:pt x="137276" y="8531"/>
                  </a:lnTo>
                  <a:lnTo>
                    <a:pt x="134136" y="8060"/>
                  </a:lnTo>
                  <a:lnTo>
                    <a:pt x="130457" y="7745"/>
                  </a:lnTo>
                  <a:lnTo>
                    <a:pt x="126415" y="7536"/>
                  </a:lnTo>
                  <a:lnTo>
                    <a:pt x="117692" y="7303"/>
                  </a:lnTo>
                  <a:lnTo>
                    <a:pt x="46896" y="71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92"/>
            <p:cNvSpPr/>
            <p:nvPr/>
          </p:nvSpPr>
          <p:spPr>
            <a:xfrm>
              <a:off x="8086725" y="2028825"/>
              <a:ext cx="28576" cy="128585"/>
            </a:xfrm>
            <a:custGeom>
              <a:avLst/>
              <a:gdLst/>
              <a:ahLst/>
              <a:cxnLst/>
              <a:rect l="0" t="0" r="0" b="0"/>
              <a:pathLst>
                <a:path w="28576" h="128585">
                  <a:moveTo>
                    <a:pt x="21431" y="0"/>
                  </a:moveTo>
                  <a:lnTo>
                    <a:pt x="21431" y="3792"/>
                  </a:lnTo>
                  <a:lnTo>
                    <a:pt x="22225" y="4909"/>
                  </a:lnTo>
                  <a:lnTo>
                    <a:pt x="23547" y="5654"/>
                  </a:lnTo>
                  <a:lnTo>
                    <a:pt x="27582" y="6849"/>
                  </a:lnTo>
                  <a:lnTo>
                    <a:pt x="27913" y="7741"/>
                  </a:lnTo>
                  <a:lnTo>
                    <a:pt x="28281" y="10848"/>
                  </a:lnTo>
                  <a:lnTo>
                    <a:pt x="28378" y="12788"/>
                  </a:lnTo>
                  <a:lnTo>
                    <a:pt x="28488" y="17060"/>
                  </a:lnTo>
                  <a:lnTo>
                    <a:pt x="28575" y="79856"/>
                  </a:lnTo>
                  <a:lnTo>
                    <a:pt x="27781" y="83400"/>
                  </a:lnTo>
                  <a:lnTo>
                    <a:pt x="26458" y="87350"/>
                  </a:lnTo>
                  <a:lnTo>
                    <a:pt x="24782" y="91570"/>
                  </a:lnTo>
                  <a:lnTo>
                    <a:pt x="23665" y="95178"/>
                  </a:lnTo>
                  <a:lnTo>
                    <a:pt x="22921" y="98377"/>
                  </a:lnTo>
                  <a:lnTo>
                    <a:pt x="22424" y="101303"/>
                  </a:lnTo>
                  <a:lnTo>
                    <a:pt x="21299" y="104048"/>
                  </a:lnTo>
                  <a:lnTo>
                    <a:pt x="19756" y="106671"/>
                  </a:lnTo>
                  <a:lnTo>
                    <a:pt x="17933" y="109214"/>
                  </a:lnTo>
                  <a:lnTo>
                    <a:pt x="15924" y="111703"/>
                  </a:lnTo>
                  <a:lnTo>
                    <a:pt x="13791" y="114156"/>
                  </a:lnTo>
                  <a:lnTo>
                    <a:pt x="11575" y="116585"/>
                  </a:lnTo>
                  <a:lnTo>
                    <a:pt x="6997" y="121401"/>
                  </a:lnTo>
                  <a:lnTo>
                    <a:pt x="54" y="128532"/>
                  </a:lnTo>
                  <a:lnTo>
                    <a:pt x="3" y="128584"/>
                  </a:lnTo>
                  <a:lnTo>
                    <a:pt x="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3"/>
            <p:cNvSpPr/>
            <p:nvPr/>
          </p:nvSpPr>
          <p:spPr>
            <a:xfrm>
              <a:off x="8179699" y="1807699"/>
              <a:ext cx="156424" cy="263952"/>
            </a:xfrm>
            <a:custGeom>
              <a:avLst/>
              <a:gdLst/>
              <a:ahLst/>
              <a:cxnLst/>
              <a:rect l="0" t="0" r="0" b="0"/>
              <a:pathLst>
                <a:path w="156424" h="263952">
                  <a:moveTo>
                    <a:pt x="121338" y="63963"/>
                  </a:moveTo>
                  <a:lnTo>
                    <a:pt x="121338" y="18711"/>
                  </a:lnTo>
                  <a:lnTo>
                    <a:pt x="120544" y="16333"/>
                  </a:lnTo>
                  <a:lnTo>
                    <a:pt x="115684" y="8929"/>
                  </a:lnTo>
                  <a:lnTo>
                    <a:pt x="112519" y="5323"/>
                  </a:lnTo>
                  <a:lnTo>
                    <a:pt x="110697" y="3439"/>
                  </a:lnTo>
                  <a:lnTo>
                    <a:pt x="108688" y="2182"/>
                  </a:lnTo>
                  <a:lnTo>
                    <a:pt x="104338" y="786"/>
                  </a:lnTo>
                  <a:lnTo>
                    <a:pt x="101274" y="414"/>
                  </a:lnTo>
                  <a:lnTo>
                    <a:pt x="97643" y="166"/>
                  </a:lnTo>
                  <a:lnTo>
                    <a:pt x="93635" y="0"/>
                  </a:lnTo>
                  <a:lnTo>
                    <a:pt x="89376" y="684"/>
                  </a:lnTo>
                  <a:lnTo>
                    <a:pt x="84949" y="1933"/>
                  </a:lnTo>
                  <a:lnTo>
                    <a:pt x="80409" y="3560"/>
                  </a:lnTo>
                  <a:lnTo>
                    <a:pt x="76590" y="4644"/>
                  </a:lnTo>
                  <a:lnTo>
                    <a:pt x="73250" y="5367"/>
                  </a:lnTo>
                  <a:lnTo>
                    <a:pt x="70229" y="5849"/>
                  </a:lnTo>
                  <a:lnTo>
                    <a:pt x="66628" y="6964"/>
                  </a:lnTo>
                  <a:lnTo>
                    <a:pt x="62639" y="8501"/>
                  </a:lnTo>
                  <a:lnTo>
                    <a:pt x="58393" y="10320"/>
                  </a:lnTo>
                  <a:lnTo>
                    <a:pt x="54768" y="11532"/>
                  </a:lnTo>
                  <a:lnTo>
                    <a:pt x="51559" y="12340"/>
                  </a:lnTo>
                  <a:lnTo>
                    <a:pt x="48625" y="12879"/>
                  </a:lnTo>
                  <a:lnTo>
                    <a:pt x="45875" y="14032"/>
                  </a:lnTo>
                  <a:lnTo>
                    <a:pt x="43247" y="15594"/>
                  </a:lnTo>
                  <a:lnTo>
                    <a:pt x="40703" y="17430"/>
                  </a:lnTo>
                  <a:lnTo>
                    <a:pt x="38213" y="20241"/>
                  </a:lnTo>
                  <a:lnTo>
                    <a:pt x="30916" y="30988"/>
                  </a:lnTo>
                  <a:lnTo>
                    <a:pt x="26117" y="36872"/>
                  </a:lnTo>
                  <a:lnTo>
                    <a:pt x="22932" y="39552"/>
                  </a:lnTo>
                  <a:lnTo>
                    <a:pt x="19222" y="42133"/>
                  </a:lnTo>
                  <a:lnTo>
                    <a:pt x="15160" y="44647"/>
                  </a:lnTo>
                  <a:lnTo>
                    <a:pt x="12453" y="47117"/>
                  </a:lnTo>
                  <a:lnTo>
                    <a:pt x="10649" y="49557"/>
                  </a:lnTo>
                  <a:lnTo>
                    <a:pt x="7849" y="54386"/>
                  </a:lnTo>
                  <a:lnTo>
                    <a:pt x="3959" y="59177"/>
                  </a:lnTo>
                  <a:lnTo>
                    <a:pt x="2603" y="61566"/>
                  </a:lnTo>
                  <a:lnTo>
                    <a:pt x="1099" y="66337"/>
                  </a:lnTo>
                  <a:lnTo>
                    <a:pt x="251" y="73486"/>
                  </a:lnTo>
                  <a:lnTo>
                    <a:pt x="0" y="80631"/>
                  </a:lnTo>
                  <a:lnTo>
                    <a:pt x="759" y="82219"/>
                  </a:lnTo>
                  <a:lnTo>
                    <a:pt x="2058" y="83277"/>
                  </a:lnTo>
                  <a:lnTo>
                    <a:pt x="3718" y="83983"/>
                  </a:lnTo>
                  <a:lnTo>
                    <a:pt x="7679" y="86884"/>
                  </a:lnTo>
                  <a:lnTo>
                    <a:pt x="12086" y="90819"/>
                  </a:lnTo>
                  <a:lnTo>
                    <a:pt x="16690" y="95213"/>
                  </a:lnTo>
                  <a:lnTo>
                    <a:pt x="23745" y="102150"/>
                  </a:lnTo>
                  <a:lnTo>
                    <a:pt x="26907" y="103709"/>
                  </a:lnTo>
                  <a:lnTo>
                    <a:pt x="30603" y="104748"/>
                  </a:lnTo>
                  <a:lnTo>
                    <a:pt x="34653" y="105440"/>
                  </a:lnTo>
                  <a:lnTo>
                    <a:pt x="38942" y="106696"/>
                  </a:lnTo>
                  <a:lnTo>
                    <a:pt x="43389" y="108327"/>
                  </a:lnTo>
                  <a:lnTo>
                    <a:pt x="47940" y="110207"/>
                  </a:lnTo>
                  <a:lnTo>
                    <a:pt x="52563" y="112255"/>
                  </a:lnTo>
                  <a:lnTo>
                    <a:pt x="61932" y="116647"/>
                  </a:lnTo>
                  <a:lnTo>
                    <a:pt x="66652" y="118136"/>
                  </a:lnTo>
                  <a:lnTo>
                    <a:pt x="71388" y="119128"/>
                  </a:lnTo>
                  <a:lnTo>
                    <a:pt x="76131" y="119790"/>
                  </a:lnTo>
                  <a:lnTo>
                    <a:pt x="80882" y="121024"/>
                  </a:lnTo>
                  <a:lnTo>
                    <a:pt x="85636" y="122641"/>
                  </a:lnTo>
                  <a:lnTo>
                    <a:pt x="90393" y="124513"/>
                  </a:lnTo>
                  <a:lnTo>
                    <a:pt x="95151" y="127349"/>
                  </a:lnTo>
                  <a:lnTo>
                    <a:pt x="99912" y="130826"/>
                  </a:lnTo>
                  <a:lnTo>
                    <a:pt x="104672" y="134732"/>
                  </a:lnTo>
                  <a:lnTo>
                    <a:pt x="108640" y="138130"/>
                  </a:lnTo>
                  <a:lnTo>
                    <a:pt x="112079" y="141189"/>
                  </a:lnTo>
                  <a:lnTo>
                    <a:pt x="115166" y="144022"/>
                  </a:lnTo>
                  <a:lnTo>
                    <a:pt x="118811" y="146704"/>
                  </a:lnTo>
                  <a:lnTo>
                    <a:pt x="122829" y="149286"/>
                  </a:lnTo>
                  <a:lnTo>
                    <a:pt x="127093" y="151802"/>
                  </a:lnTo>
                  <a:lnTo>
                    <a:pt x="130731" y="155066"/>
                  </a:lnTo>
                  <a:lnTo>
                    <a:pt x="133950" y="158829"/>
                  </a:lnTo>
                  <a:lnTo>
                    <a:pt x="136890" y="162926"/>
                  </a:lnTo>
                  <a:lnTo>
                    <a:pt x="138849" y="167244"/>
                  </a:lnTo>
                  <a:lnTo>
                    <a:pt x="140157" y="171711"/>
                  </a:lnTo>
                  <a:lnTo>
                    <a:pt x="141027" y="176276"/>
                  </a:lnTo>
                  <a:lnTo>
                    <a:pt x="143196" y="180114"/>
                  </a:lnTo>
                  <a:lnTo>
                    <a:pt x="146229" y="183466"/>
                  </a:lnTo>
                  <a:lnTo>
                    <a:pt x="149838" y="186494"/>
                  </a:lnTo>
                  <a:lnTo>
                    <a:pt x="152244" y="190100"/>
                  </a:lnTo>
                  <a:lnTo>
                    <a:pt x="154917" y="198341"/>
                  </a:lnTo>
                  <a:lnTo>
                    <a:pt x="156106" y="205178"/>
                  </a:lnTo>
                  <a:lnTo>
                    <a:pt x="156423" y="208113"/>
                  </a:lnTo>
                  <a:lnTo>
                    <a:pt x="154658" y="215607"/>
                  </a:lnTo>
                  <a:lnTo>
                    <a:pt x="151228" y="223435"/>
                  </a:lnTo>
                  <a:lnTo>
                    <a:pt x="147058" y="229560"/>
                  </a:lnTo>
                  <a:lnTo>
                    <a:pt x="142559" y="234929"/>
                  </a:lnTo>
                  <a:lnTo>
                    <a:pt x="137913" y="239960"/>
                  </a:lnTo>
                  <a:lnTo>
                    <a:pt x="133202" y="244842"/>
                  </a:lnTo>
                  <a:lnTo>
                    <a:pt x="130042" y="247255"/>
                  </a:lnTo>
                  <a:lnTo>
                    <a:pt x="126347" y="249658"/>
                  </a:lnTo>
                  <a:lnTo>
                    <a:pt x="122295" y="252053"/>
                  </a:lnTo>
                  <a:lnTo>
                    <a:pt x="118801" y="254444"/>
                  </a:lnTo>
                  <a:lnTo>
                    <a:pt x="115679" y="256832"/>
                  </a:lnTo>
                  <a:lnTo>
                    <a:pt x="108754" y="262575"/>
                  </a:lnTo>
                  <a:lnTo>
                    <a:pt x="106599" y="263046"/>
                  </a:lnTo>
                  <a:lnTo>
                    <a:pt x="103575" y="263360"/>
                  </a:lnTo>
                  <a:lnTo>
                    <a:pt x="94899" y="263864"/>
                  </a:lnTo>
                  <a:lnTo>
                    <a:pt x="91596" y="263933"/>
                  </a:lnTo>
                  <a:lnTo>
                    <a:pt x="89604" y="263951"/>
                  </a:lnTo>
                  <a:lnTo>
                    <a:pt x="87482" y="263170"/>
                  </a:lnTo>
                  <a:lnTo>
                    <a:pt x="83008" y="260185"/>
                  </a:lnTo>
                  <a:lnTo>
                    <a:pt x="78373" y="256212"/>
                  </a:lnTo>
                  <a:lnTo>
                    <a:pt x="72722" y="250987"/>
                  </a:lnTo>
                  <a:lnTo>
                    <a:pt x="71950" y="246039"/>
                  </a:lnTo>
                  <a:lnTo>
                    <a:pt x="71606" y="239342"/>
                  </a:lnTo>
                  <a:lnTo>
                    <a:pt x="71414" y="231109"/>
                  </a:lnTo>
                  <a:lnTo>
                    <a:pt x="71368" y="226092"/>
                  </a:lnTo>
                  <a:lnTo>
                    <a:pt x="73465" y="219099"/>
                  </a:lnTo>
                  <a:lnTo>
                    <a:pt x="75135" y="215012"/>
                  </a:lnTo>
                  <a:lnTo>
                    <a:pt x="77041" y="210700"/>
                  </a:lnTo>
                  <a:lnTo>
                    <a:pt x="81278" y="201675"/>
                  </a:lnTo>
                  <a:lnTo>
                    <a:pt x="84313" y="197046"/>
                  </a:lnTo>
                  <a:lnTo>
                    <a:pt x="87923" y="192373"/>
                  </a:lnTo>
                  <a:lnTo>
                    <a:pt x="91918" y="187669"/>
                  </a:lnTo>
                  <a:lnTo>
                    <a:pt x="95374" y="182153"/>
                  </a:lnTo>
                  <a:lnTo>
                    <a:pt x="98473" y="176094"/>
                  </a:lnTo>
                  <a:lnTo>
                    <a:pt x="101331" y="169673"/>
                  </a:lnTo>
                  <a:lnTo>
                    <a:pt x="104826" y="163805"/>
                  </a:lnTo>
                  <a:lnTo>
                    <a:pt x="108742" y="158306"/>
                  </a:lnTo>
                  <a:lnTo>
                    <a:pt x="112941" y="153052"/>
                  </a:lnTo>
                  <a:lnTo>
                    <a:pt x="116534" y="147962"/>
                  </a:lnTo>
                  <a:lnTo>
                    <a:pt x="119723" y="142981"/>
                  </a:lnTo>
                  <a:lnTo>
                    <a:pt x="122643" y="138073"/>
                  </a:lnTo>
                  <a:lnTo>
                    <a:pt x="125383" y="133213"/>
                  </a:lnTo>
                  <a:lnTo>
                    <a:pt x="130544" y="123581"/>
                  </a:lnTo>
                  <a:lnTo>
                    <a:pt x="137912" y="109232"/>
                  </a:lnTo>
                  <a:lnTo>
                    <a:pt x="140611" y="101810"/>
                  </a:lnTo>
                  <a:lnTo>
                    <a:pt x="142603" y="95071"/>
                  </a:lnTo>
                  <a:lnTo>
                    <a:pt x="144247" y="91052"/>
                  </a:lnTo>
                  <a:lnTo>
                    <a:pt x="146135" y="86785"/>
                  </a:lnTo>
                  <a:lnTo>
                    <a:pt x="147395" y="82353"/>
                  </a:lnTo>
                  <a:lnTo>
                    <a:pt x="148234" y="77810"/>
                  </a:lnTo>
                  <a:lnTo>
                    <a:pt x="148794" y="73194"/>
                  </a:lnTo>
                  <a:lnTo>
                    <a:pt x="148373" y="69324"/>
                  </a:lnTo>
                  <a:lnTo>
                    <a:pt x="147298" y="65949"/>
                  </a:lnTo>
                  <a:lnTo>
                    <a:pt x="144783" y="60083"/>
                  </a:lnTo>
                  <a:lnTo>
                    <a:pt x="143664" y="54830"/>
                  </a:lnTo>
                  <a:lnTo>
                    <a:pt x="141051" y="49850"/>
                  </a:lnTo>
                  <a:lnTo>
                    <a:pt x="137243" y="44991"/>
                  </a:lnTo>
                  <a:lnTo>
                    <a:pt x="132905" y="40185"/>
                  </a:lnTo>
                  <a:lnTo>
                    <a:pt x="128331" y="35403"/>
                  </a:lnTo>
                  <a:lnTo>
                    <a:pt x="126000" y="33017"/>
                  </a:lnTo>
                  <a:lnTo>
                    <a:pt x="123653" y="31426"/>
                  </a:lnTo>
                  <a:lnTo>
                    <a:pt x="118927" y="29659"/>
                  </a:lnTo>
                  <a:lnTo>
                    <a:pt x="114181" y="26756"/>
                  </a:lnTo>
                  <a:lnTo>
                    <a:pt x="108459" y="22217"/>
                  </a:lnTo>
                  <a:lnTo>
                    <a:pt x="106402" y="21051"/>
                  </a:lnTo>
                  <a:lnTo>
                    <a:pt x="94872" y="15048"/>
                  </a:lnTo>
                  <a:lnTo>
                    <a:pt x="91584" y="14442"/>
                  </a:lnTo>
                  <a:lnTo>
                    <a:pt x="89596" y="14280"/>
                  </a:lnTo>
                  <a:lnTo>
                    <a:pt x="88270" y="13378"/>
                  </a:lnTo>
                  <a:lnTo>
                    <a:pt x="87387" y="11984"/>
                  </a:lnTo>
                  <a:lnTo>
                    <a:pt x="85619" y="68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4"/>
            <p:cNvSpPr/>
            <p:nvPr/>
          </p:nvSpPr>
          <p:spPr>
            <a:xfrm>
              <a:off x="8308207" y="1728787"/>
              <a:ext cx="199456" cy="335301"/>
            </a:xfrm>
            <a:custGeom>
              <a:avLst/>
              <a:gdLst/>
              <a:ahLst/>
              <a:cxnLst/>
              <a:rect l="0" t="0" r="0" b="0"/>
              <a:pathLst>
                <a:path w="199456" h="335301">
                  <a:moveTo>
                    <a:pt x="7118" y="0"/>
                  </a:moveTo>
                  <a:lnTo>
                    <a:pt x="0" y="0"/>
                  </a:lnTo>
                  <a:lnTo>
                    <a:pt x="3774" y="0"/>
                  </a:lnTo>
                  <a:lnTo>
                    <a:pt x="5682" y="794"/>
                  </a:lnTo>
                  <a:lnTo>
                    <a:pt x="9920" y="3792"/>
                  </a:lnTo>
                  <a:lnTo>
                    <a:pt x="12161" y="4910"/>
                  </a:lnTo>
                  <a:lnTo>
                    <a:pt x="16767" y="6151"/>
                  </a:lnTo>
                  <a:lnTo>
                    <a:pt x="19900" y="7276"/>
                  </a:lnTo>
                  <a:lnTo>
                    <a:pt x="23577" y="8819"/>
                  </a:lnTo>
                  <a:lnTo>
                    <a:pt x="27615" y="10642"/>
                  </a:lnTo>
                  <a:lnTo>
                    <a:pt x="36336" y="14784"/>
                  </a:lnTo>
                  <a:lnTo>
                    <a:pt x="69068" y="30985"/>
                  </a:lnTo>
                  <a:lnTo>
                    <a:pt x="74612" y="33357"/>
                  </a:lnTo>
                  <a:lnTo>
                    <a:pt x="80689" y="35732"/>
                  </a:lnTo>
                  <a:lnTo>
                    <a:pt x="87121" y="38109"/>
                  </a:lnTo>
                  <a:lnTo>
                    <a:pt x="92997" y="41281"/>
                  </a:lnTo>
                  <a:lnTo>
                    <a:pt x="98502" y="44983"/>
                  </a:lnTo>
                  <a:lnTo>
                    <a:pt x="103760" y="49039"/>
                  </a:lnTo>
                  <a:lnTo>
                    <a:pt x="108852" y="53330"/>
                  </a:lnTo>
                  <a:lnTo>
                    <a:pt x="113834" y="57778"/>
                  </a:lnTo>
                  <a:lnTo>
                    <a:pt x="118743" y="62331"/>
                  </a:lnTo>
                  <a:lnTo>
                    <a:pt x="124397" y="66954"/>
                  </a:lnTo>
                  <a:lnTo>
                    <a:pt x="130548" y="71624"/>
                  </a:lnTo>
                  <a:lnTo>
                    <a:pt x="137030" y="76324"/>
                  </a:lnTo>
                  <a:lnTo>
                    <a:pt x="142938" y="81045"/>
                  </a:lnTo>
                  <a:lnTo>
                    <a:pt x="148465" y="85780"/>
                  </a:lnTo>
                  <a:lnTo>
                    <a:pt x="153736" y="90524"/>
                  </a:lnTo>
                  <a:lnTo>
                    <a:pt x="158838" y="96068"/>
                  </a:lnTo>
                  <a:lnTo>
                    <a:pt x="163827" y="102146"/>
                  </a:lnTo>
                  <a:lnTo>
                    <a:pt x="168740" y="108578"/>
                  </a:lnTo>
                  <a:lnTo>
                    <a:pt x="173603" y="114454"/>
                  </a:lnTo>
                  <a:lnTo>
                    <a:pt x="178433" y="119959"/>
                  </a:lnTo>
                  <a:lnTo>
                    <a:pt x="183241" y="125217"/>
                  </a:lnTo>
                  <a:lnTo>
                    <a:pt x="187239" y="131103"/>
                  </a:lnTo>
                  <a:lnTo>
                    <a:pt x="190699" y="137408"/>
                  </a:lnTo>
                  <a:lnTo>
                    <a:pt x="193798" y="143993"/>
                  </a:lnTo>
                  <a:lnTo>
                    <a:pt x="195866" y="151558"/>
                  </a:lnTo>
                  <a:lnTo>
                    <a:pt x="197243" y="159776"/>
                  </a:lnTo>
                  <a:lnTo>
                    <a:pt x="198162" y="168430"/>
                  </a:lnTo>
                  <a:lnTo>
                    <a:pt x="198774" y="176581"/>
                  </a:lnTo>
                  <a:lnTo>
                    <a:pt x="199183" y="184395"/>
                  </a:lnTo>
                  <a:lnTo>
                    <a:pt x="199455" y="191987"/>
                  </a:lnTo>
                  <a:lnTo>
                    <a:pt x="198842" y="199429"/>
                  </a:lnTo>
                  <a:lnTo>
                    <a:pt x="197641" y="206771"/>
                  </a:lnTo>
                  <a:lnTo>
                    <a:pt x="196045" y="214047"/>
                  </a:lnTo>
                  <a:lnTo>
                    <a:pt x="194188" y="221280"/>
                  </a:lnTo>
                  <a:lnTo>
                    <a:pt x="192157" y="228482"/>
                  </a:lnTo>
                  <a:lnTo>
                    <a:pt x="190008" y="235665"/>
                  </a:lnTo>
                  <a:lnTo>
                    <a:pt x="186988" y="243629"/>
                  </a:lnTo>
                  <a:lnTo>
                    <a:pt x="183387" y="252113"/>
                  </a:lnTo>
                  <a:lnTo>
                    <a:pt x="179399" y="260944"/>
                  </a:lnTo>
                  <a:lnTo>
                    <a:pt x="175154" y="268419"/>
                  </a:lnTo>
                  <a:lnTo>
                    <a:pt x="170735" y="274990"/>
                  </a:lnTo>
                  <a:lnTo>
                    <a:pt x="166203" y="280958"/>
                  </a:lnTo>
                  <a:lnTo>
                    <a:pt x="162387" y="286524"/>
                  </a:lnTo>
                  <a:lnTo>
                    <a:pt x="159049" y="291822"/>
                  </a:lnTo>
                  <a:lnTo>
                    <a:pt x="156031" y="296942"/>
                  </a:lnTo>
                  <a:lnTo>
                    <a:pt x="152431" y="301942"/>
                  </a:lnTo>
                  <a:lnTo>
                    <a:pt x="148443" y="306864"/>
                  </a:lnTo>
                  <a:lnTo>
                    <a:pt x="140573" y="315771"/>
                  </a:lnTo>
                  <a:lnTo>
                    <a:pt x="134428" y="322376"/>
                  </a:lnTo>
                  <a:lnTo>
                    <a:pt x="132473" y="325249"/>
                  </a:lnTo>
                  <a:lnTo>
                    <a:pt x="128714" y="335300"/>
                  </a:lnTo>
                  <a:lnTo>
                    <a:pt x="122927" y="330042"/>
                  </a:lnTo>
                  <a:lnTo>
                    <a:pt x="121506" y="328696"/>
                  </a:lnTo>
                  <a:lnTo>
                    <a:pt x="121418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2258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dirty="0"/>
              <a:t>4x + 8 = 32 </a:t>
            </a:r>
            <a:r>
              <a:rPr lang="en-US" dirty="0" smtClean="0"/>
              <a:t>(x=6)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8 + 3x = 8 </a:t>
            </a:r>
            <a:r>
              <a:rPr lang="en-US" dirty="0" smtClean="0"/>
              <a:t>(x=0)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7x + 5 + 7x &gt; - </a:t>
            </a:r>
            <a:r>
              <a:rPr lang="en-US" dirty="0" smtClean="0"/>
              <a:t>135 (x&gt;-10) 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- 8 = 6x + 2x </a:t>
            </a:r>
            <a:r>
              <a:rPr lang="en-US" dirty="0" smtClean="0"/>
              <a:t>– 8 (x=0)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 5x + 1 &lt; </a:t>
            </a:r>
            <a:r>
              <a:rPr lang="en-US" dirty="0" smtClean="0"/>
              <a:t>1 (x&lt;0)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2x + 2 = </a:t>
            </a:r>
            <a:r>
              <a:rPr lang="en-US" dirty="0" smtClean="0"/>
              <a:t>½ (x=3/4)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- 7x + 9 = </a:t>
            </a:r>
            <a:r>
              <a:rPr lang="en-US" dirty="0" smtClean="0"/>
              <a:t>9 (x=0)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1/3x + 8 = </a:t>
            </a:r>
            <a:r>
              <a:rPr lang="en-US" dirty="0" smtClean="0"/>
              <a:t>9 (x=3)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 smtClean="0"/>
              <a:t>x+ </a:t>
            </a:r>
            <a:r>
              <a:rPr lang="en-US" dirty="0"/>
              <a:t>10 = </a:t>
            </a:r>
            <a:r>
              <a:rPr lang="en-US" dirty="0" smtClean="0"/>
              <a:t>14 (x=4)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4x - 8 &gt; - 89 - </a:t>
            </a:r>
            <a:r>
              <a:rPr lang="en-US" dirty="0" smtClean="0"/>
              <a:t>5x (x&gt;-9)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7( - 3x + 5) = 98 </a:t>
            </a:r>
            <a:r>
              <a:rPr lang="en-US" dirty="0" smtClean="0"/>
              <a:t>(x=-3)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- 5(3x + 4) = 70 </a:t>
            </a:r>
            <a:r>
              <a:rPr lang="en-US" dirty="0" smtClean="0"/>
              <a:t>(x=-6)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7(4x - 6) &lt; 238 </a:t>
            </a:r>
            <a:r>
              <a:rPr lang="en-US" dirty="0" smtClean="0"/>
              <a:t>(x&lt;10)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2(1 - 6x) = - </a:t>
            </a:r>
            <a:r>
              <a:rPr lang="en-US" dirty="0" smtClean="0"/>
              <a:t>34 (x=3)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baseline="30000" dirty="0"/>
              <a:t>5</a:t>
            </a:r>
            <a:r>
              <a:rPr lang="en-US" dirty="0"/>
              <a:t>/</a:t>
            </a:r>
            <a:r>
              <a:rPr lang="en-US" baseline="-25000" dirty="0"/>
              <a:t>6</a:t>
            </a:r>
            <a:r>
              <a:rPr lang="en-US" dirty="0"/>
              <a:t>x + 1 + 7x = </a:t>
            </a:r>
            <a:r>
              <a:rPr lang="en-US" baseline="30000" dirty="0"/>
              <a:t>238</a:t>
            </a:r>
            <a:r>
              <a:rPr lang="en-US" dirty="0"/>
              <a:t>/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 smtClean="0"/>
              <a:t>(x=10)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4 + 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baseline="-25000" dirty="0"/>
              <a:t>5</a:t>
            </a:r>
            <a:r>
              <a:rPr lang="en-US" dirty="0"/>
              <a:t>x = </a:t>
            </a:r>
            <a:r>
              <a:rPr lang="en-US" baseline="30000" dirty="0"/>
              <a:t>6</a:t>
            </a:r>
            <a:r>
              <a:rPr lang="en-US" dirty="0"/>
              <a:t>/</a:t>
            </a:r>
            <a:r>
              <a:rPr lang="en-US" baseline="-25000" dirty="0"/>
              <a:t>5</a:t>
            </a:r>
            <a:r>
              <a:rPr lang="en-US" dirty="0"/>
              <a:t> </a:t>
            </a:r>
            <a:r>
              <a:rPr lang="en-US" dirty="0" smtClean="0"/>
              <a:t>(x=-7)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- 4 + 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baseline="-25000" dirty="0"/>
              <a:t>3</a:t>
            </a:r>
            <a:r>
              <a:rPr lang="en-US" dirty="0"/>
              <a:t>x &gt; </a:t>
            </a:r>
            <a:r>
              <a:rPr lang="en-US" baseline="30000" dirty="0"/>
              <a:t>-67</a:t>
            </a:r>
            <a:r>
              <a:rPr lang="en-US" dirty="0"/>
              <a:t>/</a:t>
            </a:r>
            <a:r>
              <a:rPr lang="en-US" baseline="-25000" dirty="0"/>
              <a:t>15</a:t>
            </a:r>
            <a:r>
              <a:rPr lang="en-US" dirty="0"/>
              <a:t> </a:t>
            </a:r>
            <a:r>
              <a:rPr lang="en-US" dirty="0" smtClean="0"/>
              <a:t>(x&gt;-7/10)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baseline="30000" dirty="0"/>
              <a:t>1</a:t>
            </a:r>
            <a:r>
              <a:rPr lang="en-US" dirty="0"/>
              <a:t>/</a:t>
            </a:r>
            <a:r>
              <a:rPr lang="en-US" baseline="-25000" dirty="0"/>
              <a:t>7</a:t>
            </a:r>
            <a:r>
              <a:rPr lang="en-US" dirty="0"/>
              <a:t>x - 4 = - 3 </a:t>
            </a:r>
            <a:r>
              <a:rPr lang="en-US" dirty="0" smtClean="0"/>
              <a:t>(x=7)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5 - 2x = -6/7x - </a:t>
            </a:r>
            <a:r>
              <a:rPr lang="en-US" dirty="0" smtClean="0"/>
              <a:t>45/7 (x=10)</a:t>
            </a:r>
            <a:endParaRPr lang="en-US" dirty="0"/>
          </a:p>
          <a:p>
            <a:pPr marL="514350" lvl="0" indent="-514350">
              <a:buFont typeface="+mj-lt"/>
              <a:buAutoNum type="arabicParenR"/>
            </a:pPr>
            <a:r>
              <a:rPr lang="en-US" dirty="0"/>
              <a:t>7 + 4x &lt; 1/2x </a:t>
            </a:r>
            <a:r>
              <a:rPr lang="en-US" dirty="0" smtClean="0"/>
              <a:t>– 14 (x&lt;-6)</a:t>
            </a:r>
            <a:endParaRPr lang="en-US" dirty="0"/>
          </a:p>
          <a:p>
            <a:endParaRPr lang="en-US" dirty="0"/>
          </a:p>
        </p:txBody>
      </p:sp>
      <p:sp>
        <p:nvSpPr>
          <p:cNvPr id="4" name="SMARTPenAnnotation1061"/>
          <p:cNvSpPr/>
          <p:nvPr/>
        </p:nvSpPr>
        <p:spPr>
          <a:xfrm>
            <a:off x="457200" y="3929062"/>
            <a:ext cx="478534" cy="321380"/>
          </a:xfrm>
          <a:custGeom>
            <a:avLst/>
            <a:gdLst/>
            <a:ahLst/>
            <a:cxnLst/>
            <a:rect l="0" t="0" r="0" b="0"/>
            <a:pathLst>
              <a:path w="478534" h="321380">
                <a:moveTo>
                  <a:pt x="385762" y="50006"/>
                </a:moveTo>
                <a:lnTo>
                  <a:pt x="372493" y="36738"/>
                </a:lnTo>
                <a:lnTo>
                  <a:pt x="369811" y="36172"/>
                </a:lnTo>
                <a:lnTo>
                  <a:pt x="365413" y="35808"/>
                </a:lnTo>
                <a:lnTo>
                  <a:pt x="358841" y="30827"/>
                </a:lnTo>
                <a:lnTo>
                  <a:pt x="352209" y="28449"/>
                </a:lnTo>
                <a:lnTo>
                  <a:pt x="345217" y="23863"/>
                </a:lnTo>
                <a:lnTo>
                  <a:pt x="337158" y="21751"/>
                </a:lnTo>
                <a:lnTo>
                  <a:pt x="329728" y="15309"/>
                </a:lnTo>
                <a:lnTo>
                  <a:pt x="318220" y="13695"/>
                </a:lnTo>
                <a:lnTo>
                  <a:pt x="310011" y="9438"/>
                </a:lnTo>
                <a:lnTo>
                  <a:pt x="304999" y="8163"/>
                </a:lnTo>
                <a:lnTo>
                  <a:pt x="290530" y="7233"/>
                </a:lnTo>
                <a:lnTo>
                  <a:pt x="276081" y="2252"/>
                </a:lnTo>
                <a:lnTo>
                  <a:pt x="267363" y="667"/>
                </a:lnTo>
                <a:lnTo>
                  <a:pt x="255189" y="132"/>
                </a:lnTo>
                <a:lnTo>
                  <a:pt x="192581" y="0"/>
                </a:lnTo>
                <a:lnTo>
                  <a:pt x="184545" y="2117"/>
                </a:lnTo>
                <a:lnTo>
                  <a:pt x="175682" y="4910"/>
                </a:lnTo>
                <a:lnTo>
                  <a:pt x="162561" y="7276"/>
                </a:lnTo>
                <a:lnTo>
                  <a:pt x="150614" y="12667"/>
                </a:lnTo>
                <a:lnTo>
                  <a:pt x="144727" y="14361"/>
                </a:lnTo>
                <a:lnTo>
                  <a:pt x="133281" y="19777"/>
                </a:lnTo>
                <a:lnTo>
                  <a:pt x="119783" y="28719"/>
                </a:lnTo>
                <a:lnTo>
                  <a:pt x="106664" y="35761"/>
                </a:lnTo>
                <a:lnTo>
                  <a:pt x="94839" y="42875"/>
                </a:lnTo>
                <a:lnTo>
                  <a:pt x="83733" y="52390"/>
                </a:lnTo>
                <a:lnTo>
                  <a:pt x="73101" y="61913"/>
                </a:lnTo>
                <a:lnTo>
                  <a:pt x="58654" y="71438"/>
                </a:lnTo>
                <a:lnTo>
                  <a:pt x="47922" y="80963"/>
                </a:lnTo>
                <a:lnTo>
                  <a:pt x="40569" y="88106"/>
                </a:lnTo>
                <a:lnTo>
                  <a:pt x="35757" y="94986"/>
                </a:lnTo>
                <a:lnTo>
                  <a:pt x="30973" y="102541"/>
                </a:lnTo>
                <a:lnTo>
                  <a:pt x="23817" y="112051"/>
                </a:lnTo>
                <a:lnTo>
                  <a:pt x="19052" y="120180"/>
                </a:lnTo>
                <a:lnTo>
                  <a:pt x="11906" y="129889"/>
                </a:lnTo>
                <a:lnTo>
                  <a:pt x="9260" y="135251"/>
                </a:lnTo>
                <a:lnTo>
                  <a:pt x="5654" y="144850"/>
                </a:lnTo>
                <a:lnTo>
                  <a:pt x="2513" y="152484"/>
                </a:lnTo>
                <a:lnTo>
                  <a:pt x="1116" y="158522"/>
                </a:lnTo>
                <a:lnTo>
                  <a:pt x="496" y="165969"/>
                </a:lnTo>
                <a:lnTo>
                  <a:pt x="220" y="173777"/>
                </a:lnTo>
                <a:lnTo>
                  <a:pt x="65" y="182634"/>
                </a:lnTo>
                <a:lnTo>
                  <a:pt x="0" y="216691"/>
                </a:lnTo>
                <a:lnTo>
                  <a:pt x="793" y="219073"/>
                </a:lnTo>
                <a:lnTo>
                  <a:pt x="3792" y="223837"/>
                </a:lnTo>
                <a:lnTo>
                  <a:pt x="5654" y="230717"/>
                </a:lnTo>
                <a:lnTo>
                  <a:pt x="6150" y="234774"/>
                </a:lnTo>
                <a:lnTo>
                  <a:pt x="8069" y="237478"/>
                </a:lnTo>
                <a:lnTo>
                  <a:pt x="10935" y="239281"/>
                </a:lnTo>
                <a:lnTo>
                  <a:pt x="14434" y="240483"/>
                </a:lnTo>
                <a:lnTo>
                  <a:pt x="16766" y="242078"/>
                </a:lnTo>
                <a:lnTo>
                  <a:pt x="18321" y="243935"/>
                </a:lnTo>
                <a:lnTo>
                  <a:pt x="20842" y="248116"/>
                </a:lnTo>
                <a:lnTo>
                  <a:pt x="28929" y="257267"/>
                </a:lnTo>
                <a:lnTo>
                  <a:pt x="31192" y="259617"/>
                </a:lnTo>
                <a:lnTo>
                  <a:pt x="33494" y="261185"/>
                </a:lnTo>
                <a:lnTo>
                  <a:pt x="40527" y="264184"/>
                </a:lnTo>
                <a:lnTo>
                  <a:pt x="50015" y="271906"/>
                </a:lnTo>
                <a:lnTo>
                  <a:pt x="52393" y="274140"/>
                </a:lnTo>
                <a:lnTo>
                  <a:pt x="55566" y="275629"/>
                </a:lnTo>
                <a:lnTo>
                  <a:pt x="66823" y="278518"/>
                </a:lnTo>
                <a:lnTo>
                  <a:pt x="75538" y="283254"/>
                </a:lnTo>
                <a:lnTo>
                  <a:pt x="87710" y="287374"/>
                </a:lnTo>
                <a:lnTo>
                  <a:pt x="95338" y="291234"/>
                </a:lnTo>
                <a:lnTo>
                  <a:pt x="104095" y="297076"/>
                </a:lnTo>
                <a:lnTo>
                  <a:pt x="116282" y="301569"/>
                </a:lnTo>
                <a:lnTo>
                  <a:pt x="123912" y="304687"/>
                </a:lnTo>
                <a:lnTo>
                  <a:pt x="132670" y="306442"/>
                </a:lnTo>
                <a:lnTo>
                  <a:pt x="144857" y="307035"/>
                </a:lnTo>
                <a:lnTo>
                  <a:pt x="148959" y="307084"/>
                </a:lnTo>
                <a:lnTo>
                  <a:pt x="157749" y="309254"/>
                </a:lnTo>
                <a:lnTo>
                  <a:pt x="169507" y="312823"/>
                </a:lnTo>
                <a:lnTo>
                  <a:pt x="184383" y="314029"/>
                </a:lnTo>
                <a:lnTo>
                  <a:pt x="193337" y="316310"/>
                </a:lnTo>
                <a:lnTo>
                  <a:pt x="202609" y="319176"/>
                </a:lnTo>
                <a:lnTo>
                  <a:pt x="216753" y="320789"/>
                </a:lnTo>
                <a:lnTo>
                  <a:pt x="230999" y="321267"/>
                </a:lnTo>
                <a:lnTo>
                  <a:pt x="240514" y="321379"/>
                </a:lnTo>
                <a:lnTo>
                  <a:pt x="250034" y="319313"/>
                </a:lnTo>
                <a:lnTo>
                  <a:pt x="260351" y="316542"/>
                </a:lnTo>
                <a:lnTo>
                  <a:pt x="272874" y="315310"/>
                </a:lnTo>
                <a:lnTo>
                  <a:pt x="282144" y="312646"/>
                </a:lnTo>
                <a:lnTo>
                  <a:pt x="285727" y="310824"/>
                </a:lnTo>
                <a:lnTo>
                  <a:pt x="293941" y="308801"/>
                </a:lnTo>
                <a:lnTo>
                  <a:pt x="307491" y="307661"/>
                </a:lnTo>
                <a:lnTo>
                  <a:pt x="312150" y="307501"/>
                </a:lnTo>
                <a:lnTo>
                  <a:pt x="321560" y="305207"/>
                </a:lnTo>
                <a:lnTo>
                  <a:pt x="335783" y="299453"/>
                </a:lnTo>
                <a:lnTo>
                  <a:pt x="350051" y="292721"/>
                </a:lnTo>
                <a:lnTo>
                  <a:pt x="358778" y="288848"/>
                </a:lnTo>
                <a:lnTo>
                  <a:pt x="365302" y="287127"/>
                </a:lnTo>
                <a:lnTo>
                  <a:pt x="372965" y="282129"/>
                </a:lnTo>
                <a:lnTo>
                  <a:pt x="384087" y="272506"/>
                </a:lnTo>
                <a:lnTo>
                  <a:pt x="392409" y="264628"/>
                </a:lnTo>
                <a:lnTo>
                  <a:pt x="398241" y="259694"/>
                </a:lnTo>
                <a:lnTo>
                  <a:pt x="412804" y="250059"/>
                </a:lnTo>
                <a:lnTo>
                  <a:pt x="423143" y="242896"/>
                </a:lnTo>
                <a:lnTo>
                  <a:pt x="434144" y="235746"/>
                </a:lnTo>
                <a:lnTo>
                  <a:pt x="437067" y="233364"/>
                </a:lnTo>
                <a:lnTo>
                  <a:pt x="442431" y="226484"/>
                </a:lnTo>
                <a:lnTo>
                  <a:pt x="447461" y="218135"/>
                </a:lnTo>
                <a:lnTo>
                  <a:pt x="452342" y="209132"/>
                </a:lnTo>
                <a:lnTo>
                  <a:pt x="457157" y="201956"/>
                </a:lnTo>
                <a:lnTo>
                  <a:pt x="464331" y="193453"/>
                </a:lnTo>
                <a:lnTo>
                  <a:pt x="466716" y="190881"/>
                </a:lnTo>
                <a:lnTo>
                  <a:pt x="468306" y="187579"/>
                </a:lnTo>
                <a:lnTo>
                  <a:pt x="471338" y="175347"/>
                </a:lnTo>
                <a:lnTo>
                  <a:pt x="474861" y="166303"/>
                </a:lnTo>
                <a:lnTo>
                  <a:pt x="476955" y="156992"/>
                </a:lnTo>
                <a:lnTo>
                  <a:pt x="477886" y="147562"/>
                </a:lnTo>
                <a:lnTo>
                  <a:pt x="478300" y="138079"/>
                </a:lnTo>
                <a:lnTo>
                  <a:pt x="478533" y="127607"/>
                </a:lnTo>
                <a:lnTo>
                  <a:pt x="476471" y="119950"/>
                </a:lnTo>
                <a:lnTo>
                  <a:pt x="473702" y="112049"/>
                </a:lnTo>
                <a:lnTo>
                  <a:pt x="472471" y="105891"/>
                </a:lnTo>
                <a:lnTo>
                  <a:pt x="469808" y="100509"/>
                </a:lnTo>
                <a:lnTo>
                  <a:pt x="461729" y="90899"/>
                </a:lnTo>
                <a:lnTo>
                  <a:pt x="451398" y="80114"/>
                </a:lnTo>
                <a:lnTo>
                  <a:pt x="448569" y="77222"/>
                </a:lnTo>
                <a:lnTo>
                  <a:pt x="445096" y="75294"/>
                </a:lnTo>
                <a:lnTo>
                  <a:pt x="433417" y="71786"/>
                </a:lnTo>
                <a:lnTo>
                  <a:pt x="422989" y="66073"/>
                </a:lnTo>
                <a:lnTo>
                  <a:pt x="411832" y="61645"/>
                </a:lnTo>
                <a:lnTo>
                  <a:pt x="401053" y="59148"/>
                </a:lnTo>
                <a:lnTo>
                  <a:pt x="390970" y="57244"/>
                </a:lnTo>
                <a:lnTo>
                  <a:pt x="377163" y="52504"/>
                </a:lnTo>
                <a:lnTo>
                  <a:pt x="366898" y="50746"/>
                </a:lnTo>
                <a:lnTo>
                  <a:pt x="354155" y="50226"/>
                </a:lnTo>
                <a:lnTo>
                  <a:pt x="334700" y="50035"/>
                </a:lnTo>
                <a:lnTo>
                  <a:pt x="331877" y="50819"/>
                </a:lnTo>
                <a:lnTo>
                  <a:pt x="324111" y="54921"/>
                </a:lnTo>
                <a:lnTo>
                  <a:pt x="314325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62"/>
          <p:cNvSpPr/>
          <p:nvPr/>
        </p:nvSpPr>
        <p:spPr>
          <a:xfrm>
            <a:off x="4822324" y="3650456"/>
            <a:ext cx="71145" cy="1"/>
          </a:xfrm>
          <a:custGeom>
            <a:avLst/>
            <a:gdLst/>
            <a:ahLst/>
            <a:cxnLst/>
            <a:rect l="0" t="0" r="0" b="0"/>
            <a:pathLst>
              <a:path w="71145" h="1">
                <a:moveTo>
                  <a:pt x="71144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63"/>
          <p:cNvSpPr/>
          <p:nvPr/>
        </p:nvSpPr>
        <p:spPr>
          <a:xfrm>
            <a:off x="4487787" y="3650455"/>
            <a:ext cx="295868" cy="139130"/>
          </a:xfrm>
          <a:custGeom>
            <a:avLst/>
            <a:gdLst/>
            <a:ahLst/>
            <a:cxnLst/>
            <a:rect l="0" t="0" r="0" b="0"/>
            <a:pathLst>
              <a:path w="295868" h="139130">
                <a:moveTo>
                  <a:pt x="295867" y="0"/>
                </a:moveTo>
                <a:lnTo>
                  <a:pt x="208125" y="1"/>
                </a:lnTo>
                <a:lnTo>
                  <a:pt x="198551" y="2118"/>
                </a:lnTo>
                <a:lnTo>
                  <a:pt x="188211" y="4911"/>
                </a:lnTo>
                <a:lnTo>
                  <a:pt x="175678" y="6152"/>
                </a:lnTo>
                <a:lnTo>
                  <a:pt x="164287" y="6703"/>
                </a:lnTo>
                <a:lnTo>
                  <a:pt x="153933" y="7742"/>
                </a:lnTo>
                <a:lnTo>
                  <a:pt x="144039" y="10850"/>
                </a:lnTo>
                <a:lnTo>
                  <a:pt x="134350" y="14877"/>
                </a:lnTo>
                <a:lnTo>
                  <a:pt x="124752" y="19312"/>
                </a:lnTo>
                <a:lnTo>
                  <a:pt x="115195" y="23930"/>
                </a:lnTo>
                <a:lnTo>
                  <a:pt x="103538" y="28628"/>
                </a:lnTo>
                <a:lnTo>
                  <a:pt x="92008" y="33361"/>
                </a:lnTo>
                <a:lnTo>
                  <a:pt x="76022" y="42868"/>
                </a:lnTo>
                <a:lnTo>
                  <a:pt x="71608" y="45248"/>
                </a:lnTo>
                <a:lnTo>
                  <a:pt x="64588" y="52125"/>
                </a:lnTo>
                <a:lnTo>
                  <a:pt x="58822" y="59680"/>
                </a:lnTo>
                <a:lnTo>
                  <a:pt x="53613" y="65683"/>
                </a:lnTo>
                <a:lnTo>
                  <a:pt x="42426" y="73525"/>
                </a:lnTo>
                <a:lnTo>
                  <a:pt x="35743" y="80568"/>
                </a:lnTo>
                <a:lnTo>
                  <a:pt x="32849" y="84668"/>
                </a:lnTo>
                <a:lnTo>
                  <a:pt x="25401" y="91341"/>
                </a:lnTo>
                <a:lnTo>
                  <a:pt x="21193" y="94232"/>
                </a:lnTo>
                <a:lnTo>
                  <a:pt x="14400" y="101677"/>
                </a:lnTo>
                <a:lnTo>
                  <a:pt x="11477" y="105885"/>
                </a:lnTo>
                <a:lnTo>
                  <a:pt x="8229" y="114794"/>
                </a:lnTo>
                <a:lnTo>
                  <a:pt x="7363" y="119392"/>
                </a:lnTo>
                <a:lnTo>
                  <a:pt x="4284" y="126618"/>
                </a:lnTo>
                <a:lnTo>
                  <a:pt x="2352" y="129656"/>
                </a:lnTo>
                <a:lnTo>
                  <a:pt x="205" y="137265"/>
                </a:lnTo>
                <a:lnTo>
                  <a:pt x="0" y="139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64"/>
          <p:cNvSpPr/>
          <p:nvPr/>
        </p:nvSpPr>
        <p:spPr>
          <a:xfrm>
            <a:off x="4814887" y="3636168"/>
            <a:ext cx="94069" cy="26377"/>
          </a:xfrm>
          <a:custGeom>
            <a:avLst/>
            <a:gdLst/>
            <a:ahLst/>
            <a:cxnLst/>
            <a:rect l="0" t="0" r="0" b="0"/>
            <a:pathLst>
              <a:path w="94069" h="26377">
                <a:moveTo>
                  <a:pt x="94068" y="26376"/>
                </a:moveTo>
                <a:lnTo>
                  <a:pt x="93804" y="26203"/>
                </a:lnTo>
                <a:lnTo>
                  <a:pt x="84327" y="19053"/>
                </a:lnTo>
                <a:lnTo>
                  <a:pt x="80824" y="17465"/>
                </a:lnTo>
                <a:lnTo>
                  <a:pt x="68310" y="14435"/>
                </a:lnTo>
                <a:lnTo>
                  <a:pt x="55342" y="9657"/>
                </a:lnTo>
                <a:lnTo>
                  <a:pt x="45325" y="7889"/>
                </a:lnTo>
                <a:lnTo>
                  <a:pt x="37078" y="7475"/>
                </a:lnTo>
                <a:lnTo>
                  <a:pt x="33450" y="6571"/>
                </a:lnTo>
                <a:lnTo>
                  <a:pt x="23757" y="2300"/>
                </a:lnTo>
                <a:lnTo>
                  <a:pt x="11978" y="68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458827" y="2129165"/>
            <a:ext cx="527384" cy="1871010"/>
            <a:chOff x="4458827" y="2129165"/>
            <a:chExt cx="527384" cy="1871010"/>
          </a:xfrm>
        </p:grpSpPr>
        <p:sp>
          <p:nvSpPr>
            <p:cNvPr id="8" name="SMARTPenAnnotation1065"/>
            <p:cNvSpPr/>
            <p:nvPr/>
          </p:nvSpPr>
          <p:spPr>
            <a:xfrm>
              <a:off x="4494448" y="2436045"/>
              <a:ext cx="448599" cy="257149"/>
            </a:xfrm>
            <a:custGeom>
              <a:avLst/>
              <a:gdLst/>
              <a:ahLst/>
              <a:cxnLst/>
              <a:rect l="0" t="0" r="0" b="0"/>
              <a:pathLst>
                <a:path w="448599" h="257149">
                  <a:moveTo>
                    <a:pt x="341870" y="49980"/>
                  </a:moveTo>
                  <a:lnTo>
                    <a:pt x="335719" y="43829"/>
                  </a:lnTo>
                  <a:lnTo>
                    <a:pt x="335168" y="41160"/>
                  </a:lnTo>
                  <a:lnTo>
                    <a:pt x="335021" y="39338"/>
                  </a:lnTo>
                  <a:lnTo>
                    <a:pt x="334129" y="38122"/>
                  </a:lnTo>
                  <a:lnTo>
                    <a:pt x="332741" y="37312"/>
                  </a:lnTo>
                  <a:lnTo>
                    <a:pt x="331021" y="36772"/>
                  </a:lnTo>
                  <a:lnTo>
                    <a:pt x="329875" y="35618"/>
                  </a:lnTo>
                  <a:lnTo>
                    <a:pt x="329111" y="34055"/>
                  </a:lnTo>
                  <a:lnTo>
                    <a:pt x="328602" y="32220"/>
                  </a:lnTo>
                  <a:lnTo>
                    <a:pt x="325919" y="28063"/>
                  </a:lnTo>
                  <a:lnTo>
                    <a:pt x="319946" y="21261"/>
                  </a:lnTo>
                  <a:lnTo>
                    <a:pt x="317729" y="18928"/>
                  </a:lnTo>
                  <a:lnTo>
                    <a:pt x="315458" y="17372"/>
                  </a:lnTo>
                  <a:lnTo>
                    <a:pt x="299949" y="10878"/>
                  </a:lnTo>
                  <a:lnTo>
                    <a:pt x="293341" y="8789"/>
                  </a:lnTo>
                  <a:lnTo>
                    <a:pt x="279359" y="6543"/>
                  </a:lnTo>
                  <a:lnTo>
                    <a:pt x="267962" y="2273"/>
                  </a:lnTo>
                  <a:lnTo>
                    <a:pt x="258412" y="655"/>
                  </a:lnTo>
                  <a:lnTo>
                    <a:pt x="245881" y="175"/>
                  </a:lnTo>
                  <a:lnTo>
                    <a:pt x="222710" y="0"/>
                  </a:lnTo>
                  <a:lnTo>
                    <a:pt x="211123" y="2102"/>
                  </a:lnTo>
                  <a:lnTo>
                    <a:pt x="198829" y="4888"/>
                  </a:lnTo>
                  <a:lnTo>
                    <a:pt x="188073" y="6126"/>
                  </a:lnTo>
                  <a:lnTo>
                    <a:pt x="178002" y="8793"/>
                  </a:lnTo>
                  <a:lnTo>
                    <a:pt x="167440" y="11831"/>
                  </a:lnTo>
                  <a:lnTo>
                    <a:pt x="154808" y="13181"/>
                  </a:lnTo>
                  <a:lnTo>
                    <a:pt x="143373" y="15897"/>
                  </a:lnTo>
                  <a:lnTo>
                    <a:pt x="132999" y="19751"/>
                  </a:lnTo>
                  <a:lnTo>
                    <a:pt x="123097" y="24109"/>
                  </a:lnTo>
                  <a:lnTo>
                    <a:pt x="113404" y="28692"/>
                  </a:lnTo>
                  <a:lnTo>
                    <a:pt x="103011" y="33375"/>
                  </a:lnTo>
                  <a:lnTo>
                    <a:pt x="90454" y="38102"/>
                  </a:lnTo>
                  <a:lnTo>
                    <a:pt x="81169" y="42848"/>
                  </a:lnTo>
                  <a:lnTo>
                    <a:pt x="69363" y="49983"/>
                  </a:lnTo>
                  <a:lnTo>
                    <a:pt x="60418" y="55537"/>
                  </a:lnTo>
                  <a:lnTo>
                    <a:pt x="51152" y="63297"/>
                  </a:lnTo>
                  <a:lnTo>
                    <a:pt x="43858" y="69921"/>
                  </a:lnTo>
                  <a:lnTo>
                    <a:pt x="37971" y="76305"/>
                  </a:lnTo>
                  <a:lnTo>
                    <a:pt x="35289" y="80230"/>
                  </a:lnTo>
                  <a:lnTo>
                    <a:pt x="32708" y="84434"/>
                  </a:lnTo>
                  <a:lnTo>
                    <a:pt x="30193" y="88824"/>
                  </a:lnTo>
                  <a:lnTo>
                    <a:pt x="25283" y="97935"/>
                  </a:lnTo>
                  <a:lnTo>
                    <a:pt x="20454" y="105160"/>
                  </a:lnTo>
                  <a:lnTo>
                    <a:pt x="15662" y="111810"/>
                  </a:lnTo>
                  <a:lnTo>
                    <a:pt x="13273" y="115806"/>
                  </a:lnTo>
                  <a:lnTo>
                    <a:pt x="10887" y="120058"/>
                  </a:lnTo>
                  <a:lnTo>
                    <a:pt x="9296" y="124480"/>
                  </a:lnTo>
                  <a:lnTo>
                    <a:pt x="8235" y="129015"/>
                  </a:lnTo>
                  <a:lnTo>
                    <a:pt x="7528" y="133626"/>
                  </a:lnTo>
                  <a:lnTo>
                    <a:pt x="6743" y="140866"/>
                  </a:lnTo>
                  <a:lnTo>
                    <a:pt x="6533" y="143908"/>
                  </a:lnTo>
                  <a:lnTo>
                    <a:pt x="4184" y="151521"/>
                  </a:lnTo>
                  <a:lnTo>
                    <a:pt x="2446" y="155774"/>
                  </a:lnTo>
                  <a:lnTo>
                    <a:pt x="1287" y="160197"/>
                  </a:lnTo>
                  <a:lnTo>
                    <a:pt x="515" y="164733"/>
                  </a:lnTo>
                  <a:lnTo>
                    <a:pt x="0" y="169344"/>
                  </a:lnTo>
                  <a:lnTo>
                    <a:pt x="450" y="174006"/>
                  </a:lnTo>
                  <a:lnTo>
                    <a:pt x="1545" y="178701"/>
                  </a:lnTo>
                  <a:lnTo>
                    <a:pt x="3068" y="183419"/>
                  </a:lnTo>
                  <a:lnTo>
                    <a:pt x="4760" y="190778"/>
                  </a:lnTo>
                  <a:lnTo>
                    <a:pt x="6306" y="197488"/>
                  </a:lnTo>
                  <a:lnTo>
                    <a:pt x="7830" y="201500"/>
                  </a:lnTo>
                  <a:lnTo>
                    <a:pt x="11639" y="209397"/>
                  </a:lnTo>
                  <a:lnTo>
                    <a:pt x="15978" y="215552"/>
                  </a:lnTo>
                  <a:lnTo>
                    <a:pt x="22669" y="220934"/>
                  </a:lnTo>
                  <a:lnTo>
                    <a:pt x="33244" y="228427"/>
                  </a:lnTo>
                  <a:lnTo>
                    <a:pt x="41404" y="235674"/>
                  </a:lnTo>
                  <a:lnTo>
                    <a:pt x="43929" y="238069"/>
                  </a:lnTo>
                  <a:lnTo>
                    <a:pt x="53083" y="242848"/>
                  </a:lnTo>
                  <a:lnTo>
                    <a:pt x="64295" y="246824"/>
                  </a:lnTo>
                  <a:lnTo>
                    <a:pt x="74570" y="248591"/>
                  </a:lnTo>
                  <a:lnTo>
                    <a:pt x="86545" y="251493"/>
                  </a:lnTo>
                  <a:lnTo>
                    <a:pt x="99011" y="254635"/>
                  </a:lnTo>
                  <a:lnTo>
                    <a:pt x="109844" y="256031"/>
                  </a:lnTo>
                  <a:lnTo>
                    <a:pt x="122066" y="256652"/>
                  </a:lnTo>
                  <a:lnTo>
                    <a:pt x="140218" y="257001"/>
                  </a:lnTo>
                  <a:lnTo>
                    <a:pt x="234655" y="257148"/>
                  </a:lnTo>
                  <a:lnTo>
                    <a:pt x="241819" y="256354"/>
                  </a:lnTo>
                  <a:lnTo>
                    <a:pt x="248975" y="255031"/>
                  </a:lnTo>
                  <a:lnTo>
                    <a:pt x="256128" y="253356"/>
                  </a:lnTo>
                  <a:lnTo>
                    <a:pt x="264071" y="252239"/>
                  </a:lnTo>
                  <a:lnTo>
                    <a:pt x="272542" y="251494"/>
                  </a:lnTo>
                  <a:lnTo>
                    <a:pt x="281364" y="250997"/>
                  </a:lnTo>
                  <a:lnTo>
                    <a:pt x="289626" y="249873"/>
                  </a:lnTo>
                  <a:lnTo>
                    <a:pt x="297516" y="248329"/>
                  </a:lnTo>
                  <a:lnTo>
                    <a:pt x="305157" y="246506"/>
                  </a:lnTo>
                  <a:lnTo>
                    <a:pt x="312632" y="244497"/>
                  </a:lnTo>
                  <a:lnTo>
                    <a:pt x="327289" y="240149"/>
                  </a:lnTo>
                  <a:lnTo>
                    <a:pt x="339623" y="233453"/>
                  </a:lnTo>
                  <a:lnTo>
                    <a:pt x="351190" y="225980"/>
                  </a:lnTo>
                  <a:lnTo>
                    <a:pt x="364268" y="220012"/>
                  </a:lnTo>
                  <a:lnTo>
                    <a:pt x="375902" y="212597"/>
                  </a:lnTo>
                  <a:lnTo>
                    <a:pt x="385571" y="204804"/>
                  </a:lnTo>
                  <a:lnTo>
                    <a:pt x="392514" y="198694"/>
                  </a:lnTo>
                  <a:lnTo>
                    <a:pt x="400362" y="191217"/>
                  </a:lnTo>
                  <a:lnTo>
                    <a:pt x="418335" y="173481"/>
                  </a:lnTo>
                  <a:lnTo>
                    <a:pt x="422216" y="168033"/>
                  </a:lnTo>
                  <a:lnTo>
                    <a:pt x="425597" y="162019"/>
                  </a:lnTo>
                  <a:lnTo>
                    <a:pt x="439238" y="133966"/>
                  </a:lnTo>
                  <a:lnTo>
                    <a:pt x="444147" y="124084"/>
                  </a:lnTo>
                  <a:lnTo>
                    <a:pt x="445773" y="119226"/>
                  </a:lnTo>
                  <a:lnTo>
                    <a:pt x="446858" y="114400"/>
                  </a:lnTo>
                  <a:lnTo>
                    <a:pt x="447581" y="109596"/>
                  </a:lnTo>
                  <a:lnTo>
                    <a:pt x="448063" y="104011"/>
                  </a:lnTo>
                  <a:lnTo>
                    <a:pt x="448384" y="97907"/>
                  </a:lnTo>
                  <a:lnTo>
                    <a:pt x="448598" y="91456"/>
                  </a:lnTo>
                  <a:lnTo>
                    <a:pt x="447947" y="85568"/>
                  </a:lnTo>
                  <a:lnTo>
                    <a:pt x="446720" y="80055"/>
                  </a:lnTo>
                  <a:lnTo>
                    <a:pt x="445107" y="74793"/>
                  </a:lnTo>
                  <a:lnTo>
                    <a:pt x="443239" y="69697"/>
                  </a:lnTo>
                  <a:lnTo>
                    <a:pt x="441199" y="64712"/>
                  </a:lnTo>
                  <a:lnTo>
                    <a:pt x="439046" y="59801"/>
                  </a:lnTo>
                  <a:lnTo>
                    <a:pt x="434537" y="50111"/>
                  </a:lnTo>
                  <a:lnTo>
                    <a:pt x="432223" y="45305"/>
                  </a:lnTo>
                  <a:lnTo>
                    <a:pt x="429093" y="41307"/>
                  </a:lnTo>
                  <a:lnTo>
                    <a:pt x="421382" y="34748"/>
                  </a:lnTo>
                  <a:lnTo>
                    <a:pt x="412663" y="27070"/>
                  </a:lnTo>
                  <a:lnTo>
                    <a:pt x="408115" y="22800"/>
                  </a:lnTo>
                  <a:lnTo>
                    <a:pt x="396712" y="15939"/>
                  </a:lnTo>
                  <a:lnTo>
                    <a:pt x="383707" y="11038"/>
                  </a:lnTo>
                  <a:lnTo>
                    <a:pt x="369989" y="8860"/>
                  </a:lnTo>
                  <a:lnTo>
                    <a:pt x="362204" y="7485"/>
                  </a:lnTo>
                  <a:lnTo>
                    <a:pt x="353839" y="5775"/>
                  </a:lnTo>
                  <a:lnTo>
                    <a:pt x="345087" y="3841"/>
                  </a:lnTo>
                  <a:lnTo>
                    <a:pt x="336871" y="2552"/>
                  </a:lnTo>
                  <a:lnTo>
                    <a:pt x="329013" y="1692"/>
                  </a:lnTo>
                  <a:lnTo>
                    <a:pt x="321392" y="1119"/>
                  </a:lnTo>
                  <a:lnTo>
                    <a:pt x="313930" y="1531"/>
                  </a:lnTo>
                  <a:lnTo>
                    <a:pt x="306575" y="2599"/>
                  </a:lnTo>
                  <a:lnTo>
                    <a:pt x="299290" y="4105"/>
                  </a:lnTo>
                  <a:lnTo>
                    <a:pt x="292052" y="5109"/>
                  </a:lnTo>
                  <a:lnTo>
                    <a:pt x="284846" y="5778"/>
                  </a:lnTo>
                  <a:lnTo>
                    <a:pt x="271283" y="6522"/>
                  </a:lnTo>
                  <a:lnTo>
                    <a:pt x="259962" y="6853"/>
                  </a:lnTo>
                  <a:lnTo>
                    <a:pt x="249640" y="9116"/>
                  </a:lnTo>
                  <a:lnTo>
                    <a:pt x="234714" y="142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066"/>
            <p:cNvSpPr/>
            <p:nvPr/>
          </p:nvSpPr>
          <p:spPr>
            <a:xfrm>
              <a:off x="4464880" y="2736056"/>
              <a:ext cx="464181" cy="321461"/>
            </a:xfrm>
            <a:custGeom>
              <a:avLst/>
              <a:gdLst/>
              <a:ahLst/>
              <a:cxnLst/>
              <a:rect l="0" t="0" r="0" b="0"/>
              <a:pathLst>
                <a:path w="464181" h="321461">
                  <a:moveTo>
                    <a:pt x="407157" y="7144"/>
                  </a:moveTo>
                  <a:lnTo>
                    <a:pt x="394157" y="7144"/>
                  </a:lnTo>
                  <a:lnTo>
                    <a:pt x="382511" y="2234"/>
                  </a:lnTo>
                  <a:lnTo>
                    <a:pt x="374278" y="662"/>
                  </a:lnTo>
                  <a:lnTo>
                    <a:pt x="361974" y="87"/>
                  </a:lnTo>
                  <a:lnTo>
                    <a:pt x="287305" y="0"/>
                  </a:lnTo>
                  <a:lnTo>
                    <a:pt x="276102" y="2117"/>
                  </a:lnTo>
                  <a:lnTo>
                    <a:pt x="263979" y="4909"/>
                  </a:lnTo>
                  <a:lnTo>
                    <a:pt x="253300" y="6151"/>
                  </a:lnTo>
                  <a:lnTo>
                    <a:pt x="241145" y="8819"/>
                  </a:lnTo>
                  <a:lnTo>
                    <a:pt x="228599" y="11857"/>
                  </a:lnTo>
                  <a:lnTo>
                    <a:pt x="217731" y="13207"/>
                  </a:lnTo>
                  <a:lnTo>
                    <a:pt x="205493" y="13807"/>
                  </a:lnTo>
                  <a:lnTo>
                    <a:pt x="192910" y="14868"/>
                  </a:lnTo>
                  <a:lnTo>
                    <a:pt x="182025" y="17985"/>
                  </a:lnTo>
                  <a:lnTo>
                    <a:pt x="171896" y="22016"/>
                  </a:lnTo>
                  <a:lnTo>
                    <a:pt x="161309" y="26454"/>
                  </a:lnTo>
                  <a:lnTo>
                    <a:pt x="148667" y="31072"/>
                  </a:lnTo>
                  <a:lnTo>
                    <a:pt x="137227" y="35770"/>
                  </a:lnTo>
                  <a:lnTo>
                    <a:pt x="126850" y="40504"/>
                  </a:lnTo>
                  <a:lnTo>
                    <a:pt x="107254" y="50011"/>
                  </a:lnTo>
                  <a:lnTo>
                    <a:pt x="96860" y="55564"/>
                  </a:lnTo>
                  <a:lnTo>
                    <a:pt x="84304" y="63324"/>
                  </a:lnTo>
                  <a:lnTo>
                    <a:pt x="71432" y="72826"/>
                  </a:lnTo>
                  <a:lnTo>
                    <a:pt x="63212" y="80256"/>
                  </a:lnTo>
                  <a:lnTo>
                    <a:pt x="54268" y="88057"/>
                  </a:lnTo>
                  <a:lnTo>
                    <a:pt x="41101" y="97705"/>
                  </a:lnTo>
                  <a:lnTo>
                    <a:pt x="34651" y="105866"/>
                  </a:lnTo>
                  <a:lnTo>
                    <a:pt x="29138" y="114785"/>
                  </a:lnTo>
                  <a:lnTo>
                    <a:pt x="24042" y="123246"/>
                  </a:lnTo>
                  <a:lnTo>
                    <a:pt x="16711" y="133267"/>
                  </a:lnTo>
                  <a:lnTo>
                    <a:pt x="11904" y="141515"/>
                  </a:lnTo>
                  <a:lnTo>
                    <a:pt x="7123" y="150472"/>
                  </a:lnTo>
                  <a:lnTo>
                    <a:pt x="4736" y="155084"/>
                  </a:lnTo>
                  <a:lnTo>
                    <a:pt x="2084" y="164440"/>
                  </a:lnTo>
                  <a:lnTo>
                    <a:pt x="906" y="173891"/>
                  </a:lnTo>
                  <a:lnTo>
                    <a:pt x="382" y="183383"/>
                  </a:lnTo>
                  <a:lnTo>
                    <a:pt x="149" y="192893"/>
                  </a:lnTo>
                  <a:lnTo>
                    <a:pt x="0" y="211933"/>
                  </a:lnTo>
                  <a:lnTo>
                    <a:pt x="782" y="215901"/>
                  </a:lnTo>
                  <a:lnTo>
                    <a:pt x="3767" y="222427"/>
                  </a:lnTo>
                  <a:lnTo>
                    <a:pt x="9910" y="234355"/>
                  </a:lnTo>
                  <a:lnTo>
                    <a:pt x="16757" y="244152"/>
                  </a:lnTo>
                  <a:lnTo>
                    <a:pt x="21450" y="251651"/>
                  </a:lnTo>
                  <a:lnTo>
                    <a:pt x="26181" y="259482"/>
                  </a:lnTo>
                  <a:lnTo>
                    <a:pt x="30930" y="265609"/>
                  </a:lnTo>
                  <a:lnTo>
                    <a:pt x="37804" y="270977"/>
                  </a:lnTo>
                  <a:lnTo>
                    <a:pt x="50598" y="280579"/>
                  </a:lnTo>
                  <a:lnTo>
                    <a:pt x="58980" y="288214"/>
                  </a:lnTo>
                  <a:lnTo>
                    <a:pt x="65352" y="294253"/>
                  </a:lnTo>
                  <a:lnTo>
                    <a:pt x="69749" y="296181"/>
                  </a:lnTo>
                  <a:lnTo>
                    <a:pt x="80985" y="298323"/>
                  </a:lnTo>
                  <a:lnTo>
                    <a:pt x="86522" y="300482"/>
                  </a:lnTo>
                  <a:lnTo>
                    <a:pt x="96907" y="307114"/>
                  </a:lnTo>
                  <a:lnTo>
                    <a:pt x="108931" y="311120"/>
                  </a:lnTo>
                  <a:lnTo>
                    <a:pt x="121418" y="312900"/>
                  </a:lnTo>
                  <a:lnTo>
                    <a:pt x="132260" y="313692"/>
                  </a:lnTo>
                  <a:lnTo>
                    <a:pt x="144487" y="316160"/>
                  </a:lnTo>
                  <a:lnTo>
                    <a:pt x="157858" y="319109"/>
                  </a:lnTo>
                  <a:lnTo>
                    <a:pt x="171739" y="320420"/>
                  </a:lnTo>
                  <a:lnTo>
                    <a:pt x="185846" y="321003"/>
                  </a:lnTo>
                  <a:lnTo>
                    <a:pt x="207175" y="321331"/>
                  </a:lnTo>
                  <a:lnTo>
                    <a:pt x="253349" y="321460"/>
                  </a:lnTo>
                  <a:lnTo>
                    <a:pt x="265773" y="319348"/>
                  </a:lnTo>
                  <a:lnTo>
                    <a:pt x="279232" y="316558"/>
                  </a:lnTo>
                  <a:lnTo>
                    <a:pt x="293152" y="315317"/>
                  </a:lnTo>
                  <a:lnTo>
                    <a:pt x="307275" y="312649"/>
                  </a:lnTo>
                  <a:lnTo>
                    <a:pt x="321491" y="308818"/>
                  </a:lnTo>
                  <a:lnTo>
                    <a:pt x="335745" y="304469"/>
                  </a:lnTo>
                  <a:lnTo>
                    <a:pt x="347902" y="299890"/>
                  </a:lnTo>
                  <a:lnTo>
                    <a:pt x="359390" y="295209"/>
                  </a:lnTo>
                  <a:lnTo>
                    <a:pt x="372434" y="290483"/>
                  </a:lnTo>
                  <a:lnTo>
                    <a:pt x="384051" y="285737"/>
                  </a:lnTo>
                  <a:lnTo>
                    <a:pt x="394507" y="280188"/>
                  </a:lnTo>
                  <a:lnTo>
                    <a:pt x="404445" y="272430"/>
                  </a:lnTo>
                  <a:lnTo>
                    <a:pt x="414154" y="263690"/>
                  </a:lnTo>
                  <a:lnTo>
                    <a:pt x="423761" y="254514"/>
                  </a:lnTo>
                  <a:lnTo>
                    <a:pt x="433322" y="245144"/>
                  </a:lnTo>
                  <a:lnTo>
                    <a:pt x="440746" y="235688"/>
                  </a:lnTo>
                  <a:lnTo>
                    <a:pt x="446692" y="226194"/>
                  </a:lnTo>
                  <a:lnTo>
                    <a:pt x="451980" y="216683"/>
                  </a:lnTo>
                  <a:lnTo>
                    <a:pt x="459420" y="202403"/>
                  </a:lnTo>
                  <a:lnTo>
                    <a:pt x="462135" y="192880"/>
                  </a:lnTo>
                  <a:lnTo>
                    <a:pt x="463342" y="183355"/>
                  </a:lnTo>
                  <a:lnTo>
                    <a:pt x="463878" y="173831"/>
                  </a:lnTo>
                  <a:lnTo>
                    <a:pt x="464116" y="164306"/>
                  </a:lnTo>
                  <a:lnTo>
                    <a:pt x="464180" y="159544"/>
                  </a:lnTo>
                  <a:lnTo>
                    <a:pt x="463428" y="153987"/>
                  </a:lnTo>
                  <a:lnTo>
                    <a:pt x="462134" y="147902"/>
                  </a:lnTo>
                  <a:lnTo>
                    <a:pt x="460477" y="141464"/>
                  </a:lnTo>
                  <a:lnTo>
                    <a:pt x="458579" y="135584"/>
                  </a:lnTo>
                  <a:lnTo>
                    <a:pt x="456519" y="130077"/>
                  </a:lnTo>
                  <a:lnTo>
                    <a:pt x="454353" y="124818"/>
                  </a:lnTo>
                  <a:lnTo>
                    <a:pt x="452115" y="119724"/>
                  </a:lnTo>
                  <a:lnTo>
                    <a:pt x="447511" y="109831"/>
                  </a:lnTo>
                  <a:lnTo>
                    <a:pt x="444379" y="105765"/>
                  </a:lnTo>
                  <a:lnTo>
                    <a:pt x="436665" y="99129"/>
                  </a:lnTo>
                  <a:lnTo>
                    <a:pt x="430061" y="91418"/>
                  </a:lnTo>
                  <a:lnTo>
                    <a:pt x="423687" y="82699"/>
                  </a:lnTo>
                  <a:lnTo>
                    <a:pt x="415562" y="73532"/>
                  </a:lnTo>
                  <a:lnTo>
                    <a:pt x="406659" y="66283"/>
                  </a:lnTo>
                  <a:lnTo>
                    <a:pt x="397411" y="59621"/>
                  </a:lnTo>
                  <a:lnTo>
                    <a:pt x="388009" y="51369"/>
                  </a:lnTo>
                  <a:lnTo>
                    <a:pt x="373790" y="41591"/>
                  </a:lnTo>
                  <a:lnTo>
                    <a:pt x="359523" y="33666"/>
                  </a:lnTo>
                  <a:lnTo>
                    <a:pt x="340480" y="23877"/>
                  </a:lnTo>
                  <a:lnTo>
                    <a:pt x="326988" y="17482"/>
                  </a:lnTo>
                  <a:lnTo>
                    <a:pt x="317610" y="15234"/>
                  </a:lnTo>
                  <a:lnTo>
                    <a:pt x="30714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067"/>
            <p:cNvSpPr/>
            <p:nvPr/>
          </p:nvSpPr>
          <p:spPr>
            <a:xfrm>
              <a:off x="4493448" y="2129165"/>
              <a:ext cx="485290" cy="292469"/>
            </a:xfrm>
            <a:custGeom>
              <a:avLst/>
              <a:gdLst/>
              <a:ahLst/>
              <a:cxnLst/>
              <a:rect l="0" t="0" r="0" b="0"/>
              <a:pathLst>
                <a:path w="485290" h="292469">
                  <a:moveTo>
                    <a:pt x="371445" y="28247"/>
                  </a:moveTo>
                  <a:lnTo>
                    <a:pt x="365294" y="22096"/>
                  </a:lnTo>
                  <a:lnTo>
                    <a:pt x="362626" y="21545"/>
                  </a:lnTo>
                  <a:lnTo>
                    <a:pt x="360803" y="21397"/>
                  </a:lnTo>
                  <a:lnTo>
                    <a:pt x="350653" y="17398"/>
                  </a:lnTo>
                  <a:lnTo>
                    <a:pt x="337910" y="9729"/>
                  </a:lnTo>
                  <a:lnTo>
                    <a:pt x="324644" y="6885"/>
                  </a:lnTo>
                  <a:lnTo>
                    <a:pt x="312545" y="3407"/>
                  </a:lnTo>
                  <a:lnTo>
                    <a:pt x="301346" y="1332"/>
                  </a:lnTo>
                  <a:lnTo>
                    <a:pt x="290284" y="410"/>
                  </a:lnTo>
                  <a:lnTo>
                    <a:pt x="277430" y="0"/>
                  </a:lnTo>
                  <a:lnTo>
                    <a:pt x="265896" y="1934"/>
                  </a:lnTo>
                  <a:lnTo>
                    <a:pt x="254684" y="4646"/>
                  </a:lnTo>
                  <a:lnTo>
                    <a:pt x="241764" y="5852"/>
                  </a:lnTo>
                  <a:lnTo>
                    <a:pt x="228084" y="6387"/>
                  </a:lnTo>
                  <a:lnTo>
                    <a:pt x="214067" y="7419"/>
                  </a:lnTo>
                  <a:lnTo>
                    <a:pt x="199899" y="10523"/>
                  </a:lnTo>
                  <a:lnTo>
                    <a:pt x="174743" y="16734"/>
                  </a:lnTo>
                  <a:lnTo>
                    <a:pt x="160726" y="19161"/>
                  </a:lnTo>
                  <a:lnTo>
                    <a:pt x="148411" y="21034"/>
                  </a:lnTo>
                  <a:lnTo>
                    <a:pt x="135000" y="24512"/>
                  </a:lnTo>
                  <a:lnTo>
                    <a:pt x="121102" y="28704"/>
                  </a:lnTo>
                  <a:lnTo>
                    <a:pt x="114063" y="30933"/>
                  </a:lnTo>
                  <a:lnTo>
                    <a:pt x="102007" y="37643"/>
                  </a:lnTo>
                  <a:lnTo>
                    <a:pt x="90564" y="45123"/>
                  </a:lnTo>
                  <a:lnTo>
                    <a:pt x="77540" y="51093"/>
                  </a:lnTo>
                  <a:lnTo>
                    <a:pt x="65931" y="56393"/>
                  </a:lnTo>
                  <a:lnTo>
                    <a:pt x="60613" y="58917"/>
                  </a:lnTo>
                  <a:lnTo>
                    <a:pt x="56274" y="62187"/>
                  </a:lnTo>
                  <a:lnTo>
                    <a:pt x="49335" y="70055"/>
                  </a:lnTo>
                  <a:lnTo>
                    <a:pt x="41490" y="78843"/>
                  </a:lnTo>
                  <a:lnTo>
                    <a:pt x="32711" y="87246"/>
                  </a:lnTo>
                  <a:lnTo>
                    <a:pt x="23518" y="93627"/>
                  </a:lnTo>
                  <a:lnTo>
                    <a:pt x="16256" y="101226"/>
                  </a:lnTo>
                  <a:lnTo>
                    <a:pt x="13209" y="105475"/>
                  </a:lnTo>
                  <a:lnTo>
                    <a:pt x="9823" y="114429"/>
                  </a:lnTo>
                  <a:lnTo>
                    <a:pt x="8920" y="119039"/>
                  </a:lnTo>
                  <a:lnTo>
                    <a:pt x="5800" y="126278"/>
                  </a:lnTo>
                  <a:lnTo>
                    <a:pt x="3857" y="129320"/>
                  </a:lnTo>
                  <a:lnTo>
                    <a:pt x="1698" y="136933"/>
                  </a:lnTo>
                  <a:lnTo>
                    <a:pt x="738" y="145608"/>
                  </a:lnTo>
                  <a:lnTo>
                    <a:pt x="482" y="150144"/>
                  </a:lnTo>
                  <a:lnTo>
                    <a:pt x="198" y="159417"/>
                  </a:lnTo>
                  <a:lnTo>
                    <a:pt x="0" y="183055"/>
                  </a:lnTo>
                  <a:lnTo>
                    <a:pt x="784" y="187809"/>
                  </a:lnTo>
                  <a:lnTo>
                    <a:pt x="2100" y="192565"/>
                  </a:lnTo>
                  <a:lnTo>
                    <a:pt x="4886" y="201290"/>
                  </a:lnTo>
                  <a:lnTo>
                    <a:pt x="6124" y="207813"/>
                  </a:lnTo>
                  <a:lnTo>
                    <a:pt x="8791" y="215475"/>
                  </a:lnTo>
                  <a:lnTo>
                    <a:pt x="12622" y="224172"/>
                  </a:lnTo>
                  <a:lnTo>
                    <a:pt x="16970" y="233329"/>
                  </a:lnTo>
                  <a:lnTo>
                    <a:pt x="20035" y="237200"/>
                  </a:lnTo>
                  <a:lnTo>
                    <a:pt x="27673" y="243617"/>
                  </a:lnTo>
                  <a:lnTo>
                    <a:pt x="37106" y="251692"/>
                  </a:lnTo>
                  <a:lnTo>
                    <a:pt x="48721" y="259112"/>
                  </a:lnTo>
                  <a:lnTo>
                    <a:pt x="62216" y="266338"/>
                  </a:lnTo>
                  <a:lnTo>
                    <a:pt x="73673" y="271119"/>
                  </a:lnTo>
                  <a:lnTo>
                    <a:pt x="85908" y="275890"/>
                  </a:lnTo>
                  <a:lnTo>
                    <a:pt x="96638" y="280657"/>
                  </a:lnTo>
                  <a:lnTo>
                    <a:pt x="108815" y="283304"/>
                  </a:lnTo>
                  <a:lnTo>
                    <a:pt x="122164" y="285274"/>
                  </a:lnTo>
                  <a:lnTo>
                    <a:pt x="136035" y="288796"/>
                  </a:lnTo>
                  <a:lnTo>
                    <a:pt x="150137" y="290890"/>
                  </a:lnTo>
                  <a:lnTo>
                    <a:pt x="164342" y="291821"/>
                  </a:lnTo>
                  <a:lnTo>
                    <a:pt x="178593" y="292235"/>
                  </a:lnTo>
                  <a:lnTo>
                    <a:pt x="203797" y="292468"/>
                  </a:lnTo>
                  <a:lnTo>
                    <a:pt x="212848" y="291707"/>
                  </a:lnTo>
                  <a:lnTo>
                    <a:pt x="222057" y="290405"/>
                  </a:lnTo>
                  <a:lnTo>
                    <a:pt x="231372" y="288744"/>
                  </a:lnTo>
                  <a:lnTo>
                    <a:pt x="239963" y="287637"/>
                  </a:lnTo>
                  <a:lnTo>
                    <a:pt x="248072" y="286899"/>
                  </a:lnTo>
                  <a:lnTo>
                    <a:pt x="255859" y="286406"/>
                  </a:lnTo>
                  <a:lnTo>
                    <a:pt x="264225" y="285285"/>
                  </a:lnTo>
                  <a:lnTo>
                    <a:pt x="272978" y="283743"/>
                  </a:lnTo>
                  <a:lnTo>
                    <a:pt x="281988" y="281921"/>
                  </a:lnTo>
                  <a:lnTo>
                    <a:pt x="290376" y="279913"/>
                  </a:lnTo>
                  <a:lnTo>
                    <a:pt x="298349" y="277781"/>
                  </a:lnTo>
                  <a:lnTo>
                    <a:pt x="313558" y="273295"/>
                  </a:lnTo>
                  <a:lnTo>
                    <a:pt x="328255" y="268655"/>
                  </a:lnTo>
                  <a:lnTo>
                    <a:pt x="342725" y="266064"/>
                  </a:lnTo>
                  <a:lnTo>
                    <a:pt x="357887" y="264118"/>
                  </a:lnTo>
                  <a:lnTo>
                    <a:pt x="366375" y="262489"/>
                  </a:lnTo>
                  <a:lnTo>
                    <a:pt x="375209" y="260608"/>
                  </a:lnTo>
                  <a:lnTo>
                    <a:pt x="389257" y="254285"/>
                  </a:lnTo>
                  <a:lnTo>
                    <a:pt x="401587" y="246977"/>
                  </a:lnTo>
                  <a:lnTo>
                    <a:pt x="415004" y="241083"/>
                  </a:lnTo>
                  <a:lnTo>
                    <a:pt x="426788" y="233701"/>
                  </a:lnTo>
                  <a:lnTo>
                    <a:pt x="437317" y="225129"/>
                  </a:lnTo>
                  <a:lnTo>
                    <a:pt x="447288" y="216027"/>
                  </a:lnTo>
                  <a:lnTo>
                    <a:pt x="457011" y="208807"/>
                  </a:lnTo>
                  <a:lnTo>
                    <a:pt x="461827" y="205770"/>
                  </a:lnTo>
                  <a:lnTo>
                    <a:pt x="465831" y="201365"/>
                  </a:lnTo>
                  <a:lnTo>
                    <a:pt x="469294" y="196046"/>
                  </a:lnTo>
                  <a:lnTo>
                    <a:pt x="480555" y="174193"/>
                  </a:lnTo>
                  <a:lnTo>
                    <a:pt x="482285" y="168407"/>
                  </a:lnTo>
                  <a:lnTo>
                    <a:pt x="483439" y="162168"/>
                  </a:lnTo>
                  <a:lnTo>
                    <a:pt x="484208" y="155628"/>
                  </a:lnTo>
                  <a:lnTo>
                    <a:pt x="484720" y="149680"/>
                  </a:lnTo>
                  <a:lnTo>
                    <a:pt x="485062" y="144127"/>
                  </a:lnTo>
                  <a:lnTo>
                    <a:pt x="485289" y="138838"/>
                  </a:lnTo>
                  <a:lnTo>
                    <a:pt x="484648" y="133724"/>
                  </a:lnTo>
                  <a:lnTo>
                    <a:pt x="483426" y="128728"/>
                  </a:lnTo>
                  <a:lnTo>
                    <a:pt x="475762" y="105510"/>
                  </a:lnTo>
                  <a:lnTo>
                    <a:pt x="473534" y="99599"/>
                  </a:lnTo>
                  <a:lnTo>
                    <a:pt x="471254" y="94071"/>
                  </a:lnTo>
                  <a:lnTo>
                    <a:pt x="468941" y="88799"/>
                  </a:lnTo>
                  <a:lnTo>
                    <a:pt x="464254" y="78707"/>
                  </a:lnTo>
                  <a:lnTo>
                    <a:pt x="461893" y="73793"/>
                  </a:lnTo>
                  <a:lnTo>
                    <a:pt x="457937" y="68930"/>
                  </a:lnTo>
                  <a:lnTo>
                    <a:pt x="452919" y="64100"/>
                  </a:lnTo>
                  <a:lnTo>
                    <a:pt x="447193" y="59293"/>
                  </a:lnTo>
                  <a:lnTo>
                    <a:pt x="441787" y="54500"/>
                  </a:lnTo>
                  <a:lnTo>
                    <a:pt x="431548" y="44942"/>
                  </a:lnTo>
                  <a:lnTo>
                    <a:pt x="419589" y="37519"/>
                  </a:lnTo>
                  <a:lnTo>
                    <a:pt x="405542" y="31574"/>
                  </a:lnTo>
                  <a:lnTo>
                    <a:pt x="397352" y="28878"/>
                  </a:lnTo>
                  <a:lnTo>
                    <a:pt x="388716" y="26286"/>
                  </a:lnTo>
                  <a:lnTo>
                    <a:pt x="379784" y="24559"/>
                  </a:lnTo>
                  <a:lnTo>
                    <a:pt x="370655" y="23407"/>
                  </a:lnTo>
                  <a:lnTo>
                    <a:pt x="361393" y="22639"/>
                  </a:lnTo>
                  <a:lnTo>
                    <a:pt x="352044" y="22127"/>
                  </a:lnTo>
                  <a:lnTo>
                    <a:pt x="333189" y="21558"/>
                  </a:lnTo>
                  <a:lnTo>
                    <a:pt x="273158" y="21130"/>
                  </a:lnTo>
                  <a:lnTo>
                    <a:pt x="235714" y="211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068"/>
            <p:cNvSpPr/>
            <p:nvPr/>
          </p:nvSpPr>
          <p:spPr>
            <a:xfrm>
              <a:off x="4458827" y="2964684"/>
              <a:ext cx="527384" cy="389492"/>
            </a:xfrm>
            <a:custGeom>
              <a:avLst/>
              <a:gdLst/>
              <a:ahLst/>
              <a:cxnLst/>
              <a:rect l="0" t="0" r="0" b="0"/>
              <a:pathLst>
                <a:path w="527384" h="389492">
                  <a:moveTo>
                    <a:pt x="441785" y="14259"/>
                  </a:moveTo>
                  <a:lnTo>
                    <a:pt x="434935" y="14259"/>
                  </a:lnTo>
                  <a:lnTo>
                    <a:pt x="424086" y="9350"/>
                  </a:lnTo>
                  <a:lnTo>
                    <a:pt x="411361" y="5440"/>
                  </a:lnTo>
                  <a:lnTo>
                    <a:pt x="402863" y="2402"/>
                  </a:lnTo>
                  <a:lnTo>
                    <a:pt x="389154" y="692"/>
                  </a:lnTo>
                  <a:lnTo>
                    <a:pt x="375038" y="185"/>
                  </a:lnTo>
                  <a:lnTo>
                    <a:pt x="351288" y="0"/>
                  </a:lnTo>
                  <a:lnTo>
                    <a:pt x="339652" y="2101"/>
                  </a:lnTo>
                  <a:lnTo>
                    <a:pt x="326542" y="4887"/>
                  </a:lnTo>
                  <a:lnTo>
                    <a:pt x="312779" y="6125"/>
                  </a:lnTo>
                  <a:lnTo>
                    <a:pt x="298724" y="8792"/>
                  </a:lnTo>
                  <a:lnTo>
                    <a:pt x="284540" y="12623"/>
                  </a:lnTo>
                  <a:lnTo>
                    <a:pt x="270299" y="16972"/>
                  </a:lnTo>
                  <a:lnTo>
                    <a:pt x="256031" y="19434"/>
                  </a:lnTo>
                  <a:lnTo>
                    <a:pt x="241753" y="21321"/>
                  </a:lnTo>
                  <a:lnTo>
                    <a:pt x="227469" y="24806"/>
                  </a:lnTo>
                  <a:lnTo>
                    <a:pt x="211067" y="31118"/>
                  </a:lnTo>
                  <a:lnTo>
                    <a:pt x="202248" y="35023"/>
                  </a:lnTo>
                  <a:lnTo>
                    <a:pt x="186099" y="41479"/>
                  </a:lnTo>
                  <a:lnTo>
                    <a:pt x="170984" y="47788"/>
                  </a:lnTo>
                  <a:lnTo>
                    <a:pt x="156329" y="55884"/>
                  </a:lnTo>
                  <a:lnTo>
                    <a:pt x="141878" y="64774"/>
                  </a:lnTo>
                  <a:lnTo>
                    <a:pt x="113198" y="83416"/>
                  </a:lnTo>
                  <a:lnTo>
                    <a:pt x="101013" y="92885"/>
                  </a:lnTo>
                  <a:lnTo>
                    <a:pt x="89512" y="102385"/>
                  </a:lnTo>
                  <a:lnTo>
                    <a:pt x="76463" y="111899"/>
                  </a:lnTo>
                  <a:lnTo>
                    <a:pt x="64843" y="121419"/>
                  </a:lnTo>
                  <a:lnTo>
                    <a:pt x="54386" y="130942"/>
                  </a:lnTo>
                  <a:lnTo>
                    <a:pt x="39575" y="145229"/>
                  </a:lnTo>
                  <a:lnTo>
                    <a:pt x="29927" y="154753"/>
                  </a:lnTo>
                  <a:lnTo>
                    <a:pt x="22464" y="164278"/>
                  </a:lnTo>
                  <a:lnTo>
                    <a:pt x="16501" y="173803"/>
                  </a:lnTo>
                  <a:lnTo>
                    <a:pt x="11206" y="183328"/>
                  </a:lnTo>
                  <a:lnTo>
                    <a:pt x="8323" y="192853"/>
                  </a:lnTo>
                  <a:lnTo>
                    <a:pt x="6248" y="202378"/>
                  </a:lnTo>
                  <a:lnTo>
                    <a:pt x="2679" y="211903"/>
                  </a:lnTo>
                  <a:lnTo>
                    <a:pt x="565" y="221428"/>
                  </a:lnTo>
                  <a:lnTo>
                    <a:pt x="0" y="226191"/>
                  </a:lnTo>
                  <a:lnTo>
                    <a:pt x="1491" y="235716"/>
                  </a:lnTo>
                  <a:lnTo>
                    <a:pt x="4005" y="245241"/>
                  </a:lnTo>
                  <a:lnTo>
                    <a:pt x="5123" y="254766"/>
                  </a:lnTo>
                  <a:lnTo>
                    <a:pt x="6214" y="258734"/>
                  </a:lnTo>
                  <a:lnTo>
                    <a:pt x="11543" y="268906"/>
                  </a:lnTo>
                  <a:lnTo>
                    <a:pt x="15881" y="277190"/>
                  </a:lnTo>
                  <a:lnTo>
                    <a:pt x="22571" y="286163"/>
                  </a:lnTo>
                  <a:lnTo>
                    <a:pt x="30043" y="295443"/>
                  </a:lnTo>
                  <a:lnTo>
                    <a:pt x="36009" y="304859"/>
                  </a:lnTo>
                  <a:lnTo>
                    <a:pt x="43424" y="312219"/>
                  </a:lnTo>
                  <a:lnTo>
                    <a:pt x="56523" y="320825"/>
                  </a:lnTo>
                  <a:lnTo>
                    <a:pt x="65770" y="326723"/>
                  </a:lnTo>
                  <a:lnTo>
                    <a:pt x="79901" y="338175"/>
                  </a:lnTo>
                  <a:lnTo>
                    <a:pt x="94142" y="346948"/>
                  </a:lnTo>
                  <a:lnTo>
                    <a:pt x="108416" y="355369"/>
                  </a:lnTo>
                  <a:lnTo>
                    <a:pt x="117938" y="363243"/>
                  </a:lnTo>
                  <a:lnTo>
                    <a:pt x="123493" y="365977"/>
                  </a:lnTo>
                  <a:lnTo>
                    <a:pt x="136016" y="369016"/>
                  </a:lnTo>
                  <a:lnTo>
                    <a:pt x="147402" y="372483"/>
                  </a:lnTo>
                  <a:lnTo>
                    <a:pt x="158548" y="376670"/>
                  </a:lnTo>
                  <a:lnTo>
                    <a:pt x="171439" y="381176"/>
                  </a:lnTo>
                  <a:lnTo>
                    <a:pt x="185106" y="383708"/>
                  </a:lnTo>
                  <a:lnTo>
                    <a:pt x="199118" y="384834"/>
                  </a:lnTo>
                  <a:lnTo>
                    <a:pt x="213283" y="385334"/>
                  </a:lnTo>
                  <a:lnTo>
                    <a:pt x="234645" y="385616"/>
                  </a:lnTo>
                  <a:lnTo>
                    <a:pt x="246800" y="387798"/>
                  </a:lnTo>
                  <a:lnTo>
                    <a:pt x="252264" y="389491"/>
                  </a:lnTo>
                  <a:lnTo>
                    <a:pt x="264685" y="389256"/>
                  </a:lnTo>
                  <a:lnTo>
                    <a:pt x="278142" y="387300"/>
                  </a:lnTo>
                  <a:lnTo>
                    <a:pt x="292062" y="386430"/>
                  </a:lnTo>
                  <a:lnTo>
                    <a:pt x="306185" y="383927"/>
                  </a:lnTo>
                  <a:lnTo>
                    <a:pt x="319606" y="380962"/>
                  </a:lnTo>
                  <a:lnTo>
                    <a:pt x="330862" y="379645"/>
                  </a:lnTo>
                  <a:lnTo>
                    <a:pt x="343274" y="376943"/>
                  </a:lnTo>
                  <a:lnTo>
                    <a:pt x="356727" y="373095"/>
                  </a:lnTo>
                  <a:lnTo>
                    <a:pt x="370644" y="368740"/>
                  </a:lnTo>
                  <a:lnTo>
                    <a:pt x="382650" y="364158"/>
                  </a:lnTo>
                  <a:lnTo>
                    <a:pt x="394072" y="358682"/>
                  </a:lnTo>
                  <a:lnTo>
                    <a:pt x="413096" y="347468"/>
                  </a:lnTo>
                  <a:lnTo>
                    <a:pt x="429139" y="338765"/>
                  </a:lnTo>
                  <a:lnTo>
                    <a:pt x="444741" y="330366"/>
                  </a:lnTo>
                  <a:lnTo>
                    <a:pt x="457386" y="322497"/>
                  </a:lnTo>
                  <a:lnTo>
                    <a:pt x="466711" y="313708"/>
                  </a:lnTo>
                  <a:lnTo>
                    <a:pt x="474294" y="305304"/>
                  </a:lnTo>
                  <a:lnTo>
                    <a:pt x="487489" y="295316"/>
                  </a:lnTo>
                  <a:lnTo>
                    <a:pt x="496758" y="287076"/>
                  </a:lnTo>
                  <a:lnTo>
                    <a:pt x="504053" y="278121"/>
                  </a:lnTo>
                  <a:lnTo>
                    <a:pt x="509941" y="268850"/>
                  </a:lnTo>
                  <a:lnTo>
                    <a:pt x="515203" y="259438"/>
                  </a:lnTo>
                  <a:lnTo>
                    <a:pt x="520188" y="247846"/>
                  </a:lnTo>
                  <a:lnTo>
                    <a:pt x="522629" y="241422"/>
                  </a:lnTo>
                  <a:lnTo>
                    <a:pt x="525341" y="230049"/>
                  </a:lnTo>
                  <a:lnTo>
                    <a:pt x="526546" y="219703"/>
                  </a:lnTo>
                  <a:lnTo>
                    <a:pt x="527082" y="209814"/>
                  </a:lnTo>
                  <a:lnTo>
                    <a:pt x="527319" y="200126"/>
                  </a:lnTo>
                  <a:lnTo>
                    <a:pt x="527383" y="195321"/>
                  </a:lnTo>
                  <a:lnTo>
                    <a:pt x="525337" y="185748"/>
                  </a:lnTo>
                  <a:lnTo>
                    <a:pt x="522575" y="175408"/>
                  </a:lnTo>
                  <a:lnTo>
                    <a:pt x="521839" y="169316"/>
                  </a:lnTo>
                  <a:lnTo>
                    <a:pt x="521348" y="162874"/>
                  </a:lnTo>
                  <a:lnTo>
                    <a:pt x="519433" y="156992"/>
                  </a:lnTo>
                  <a:lnTo>
                    <a:pt x="513073" y="146223"/>
                  </a:lnTo>
                  <a:lnTo>
                    <a:pt x="507070" y="136145"/>
                  </a:lnTo>
                  <a:lnTo>
                    <a:pt x="504359" y="131235"/>
                  </a:lnTo>
                  <a:lnTo>
                    <a:pt x="497113" y="123663"/>
                  </a:lnTo>
                  <a:lnTo>
                    <a:pt x="484108" y="112821"/>
                  </a:lnTo>
                  <a:lnTo>
                    <a:pt x="474882" y="104896"/>
                  </a:lnTo>
                  <a:lnTo>
                    <a:pt x="459970" y="95971"/>
                  </a:lnTo>
                  <a:lnTo>
                    <a:pt x="447486" y="90793"/>
                  </a:lnTo>
                  <a:lnTo>
                    <a:pt x="434000" y="85845"/>
                  </a:lnTo>
                  <a:lnTo>
                    <a:pt x="405940" y="76201"/>
                  </a:lnTo>
                  <a:lnTo>
                    <a:pt x="391723" y="73539"/>
                  </a:lnTo>
                  <a:lnTo>
                    <a:pt x="377466" y="72356"/>
                  </a:lnTo>
                  <a:lnTo>
                    <a:pt x="363193" y="71830"/>
                  </a:lnTo>
                  <a:lnTo>
                    <a:pt x="334626" y="71492"/>
                  </a:lnTo>
                  <a:lnTo>
                    <a:pt x="320340" y="71446"/>
                  </a:lnTo>
                  <a:lnTo>
                    <a:pt x="306053" y="73542"/>
                  </a:lnTo>
                  <a:lnTo>
                    <a:pt x="291766" y="76326"/>
                  </a:lnTo>
                  <a:lnTo>
                    <a:pt x="277479" y="77564"/>
                  </a:lnTo>
                  <a:lnTo>
                    <a:pt x="263191" y="80230"/>
                  </a:lnTo>
                  <a:lnTo>
                    <a:pt x="249698" y="84061"/>
                  </a:lnTo>
                  <a:lnTo>
                    <a:pt x="238409" y="88409"/>
                  </a:lnTo>
                  <a:lnTo>
                    <a:pt x="225983" y="90871"/>
                  </a:lnTo>
                  <a:lnTo>
                    <a:pt x="206041" y="928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069"/>
            <p:cNvSpPr/>
            <p:nvPr/>
          </p:nvSpPr>
          <p:spPr>
            <a:xfrm>
              <a:off x="4475359" y="3300897"/>
              <a:ext cx="510852" cy="299553"/>
            </a:xfrm>
            <a:custGeom>
              <a:avLst/>
              <a:gdLst/>
              <a:ahLst/>
              <a:cxnLst/>
              <a:rect l="0" t="0" r="0" b="0"/>
              <a:pathLst>
                <a:path w="510852" h="299553">
                  <a:moveTo>
                    <a:pt x="453828" y="70953"/>
                  </a:moveTo>
                  <a:lnTo>
                    <a:pt x="443885" y="61010"/>
                  </a:lnTo>
                  <a:lnTo>
                    <a:pt x="441643" y="59561"/>
                  </a:lnTo>
                  <a:lnTo>
                    <a:pt x="426187" y="53254"/>
                  </a:lnTo>
                  <a:lnTo>
                    <a:pt x="409285" y="42242"/>
                  </a:lnTo>
                  <a:lnTo>
                    <a:pt x="396180" y="35193"/>
                  </a:lnTo>
                  <a:lnTo>
                    <a:pt x="377530" y="25701"/>
                  </a:lnTo>
                  <a:lnTo>
                    <a:pt x="365943" y="20943"/>
                  </a:lnTo>
                  <a:lnTo>
                    <a:pt x="353649" y="16976"/>
                  </a:lnTo>
                  <a:lnTo>
                    <a:pt x="342894" y="15213"/>
                  </a:lnTo>
                  <a:lnTo>
                    <a:pt x="330705" y="12313"/>
                  </a:lnTo>
                  <a:lnTo>
                    <a:pt x="318144" y="9171"/>
                  </a:lnTo>
                  <a:lnTo>
                    <a:pt x="307270" y="7775"/>
                  </a:lnTo>
                  <a:lnTo>
                    <a:pt x="286560" y="1970"/>
                  </a:lnTo>
                  <a:lnTo>
                    <a:pt x="273918" y="606"/>
                  </a:lnTo>
                  <a:lnTo>
                    <a:pt x="260362" y="0"/>
                  </a:lnTo>
                  <a:lnTo>
                    <a:pt x="245605" y="524"/>
                  </a:lnTo>
                  <a:lnTo>
                    <a:pt x="237226" y="1775"/>
                  </a:lnTo>
                  <a:lnTo>
                    <a:pt x="228464" y="3403"/>
                  </a:lnTo>
                  <a:lnTo>
                    <a:pt x="220241" y="4488"/>
                  </a:lnTo>
                  <a:lnTo>
                    <a:pt x="204756" y="5694"/>
                  </a:lnTo>
                  <a:lnTo>
                    <a:pt x="189936" y="8347"/>
                  </a:lnTo>
                  <a:lnTo>
                    <a:pt x="175411" y="12171"/>
                  </a:lnTo>
                  <a:lnTo>
                    <a:pt x="161018" y="16517"/>
                  </a:lnTo>
                  <a:lnTo>
                    <a:pt x="148801" y="21094"/>
                  </a:lnTo>
                  <a:lnTo>
                    <a:pt x="137285" y="25775"/>
                  </a:lnTo>
                  <a:lnTo>
                    <a:pt x="124230" y="30501"/>
                  </a:lnTo>
                  <a:lnTo>
                    <a:pt x="103492" y="37624"/>
                  </a:lnTo>
                  <a:lnTo>
                    <a:pt x="91484" y="44498"/>
                  </a:lnTo>
                  <a:lnTo>
                    <a:pt x="80855" y="52845"/>
                  </a:lnTo>
                  <a:lnTo>
                    <a:pt x="70839" y="61846"/>
                  </a:lnTo>
                  <a:lnTo>
                    <a:pt x="61096" y="71139"/>
                  </a:lnTo>
                  <a:lnTo>
                    <a:pt x="41906" y="90039"/>
                  </a:lnTo>
                  <a:lnTo>
                    <a:pt x="37926" y="94789"/>
                  </a:lnTo>
                  <a:lnTo>
                    <a:pt x="34479" y="99544"/>
                  </a:lnTo>
                  <a:lnTo>
                    <a:pt x="31387" y="104301"/>
                  </a:lnTo>
                  <a:lnTo>
                    <a:pt x="27738" y="109060"/>
                  </a:lnTo>
                  <a:lnTo>
                    <a:pt x="23718" y="113820"/>
                  </a:lnTo>
                  <a:lnTo>
                    <a:pt x="15812" y="122549"/>
                  </a:lnTo>
                  <a:lnTo>
                    <a:pt x="9652" y="129074"/>
                  </a:lnTo>
                  <a:lnTo>
                    <a:pt x="7692" y="132718"/>
                  </a:lnTo>
                  <a:lnTo>
                    <a:pt x="4140" y="145433"/>
                  </a:lnTo>
                  <a:lnTo>
                    <a:pt x="496" y="154591"/>
                  </a:lnTo>
                  <a:lnTo>
                    <a:pt x="0" y="159255"/>
                  </a:lnTo>
                  <a:lnTo>
                    <a:pt x="464" y="163952"/>
                  </a:lnTo>
                  <a:lnTo>
                    <a:pt x="1566" y="168671"/>
                  </a:lnTo>
                  <a:lnTo>
                    <a:pt x="2301" y="173404"/>
                  </a:lnTo>
                  <a:lnTo>
                    <a:pt x="2792" y="178148"/>
                  </a:lnTo>
                  <a:lnTo>
                    <a:pt x="3118" y="182897"/>
                  </a:lnTo>
                  <a:lnTo>
                    <a:pt x="4130" y="186857"/>
                  </a:lnTo>
                  <a:lnTo>
                    <a:pt x="7371" y="193374"/>
                  </a:lnTo>
                  <a:lnTo>
                    <a:pt x="11457" y="201033"/>
                  </a:lnTo>
                  <a:lnTo>
                    <a:pt x="15918" y="208935"/>
                  </a:lnTo>
                  <a:lnTo>
                    <a:pt x="20547" y="215093"/>
                  </a:lnTo>
                  <a:lnTo>
                    <a:pt x="25251" y="222592"/>
                  </a:lnTo>
                  <a:lnTo>
                    <a:pt x="27616" y="226814"/>
                  </a:lnTo>
                  <a:lnTo>
                    <a:pt x="34478" y="233622"/>
                  </a:lnTo>
                  <a:lnTo>
                    <a:pt x="47266" y="241918"/>
                  </a:lnTo>
                  <a:lnTo>
                    <a:pt x="51818" y="244461"/>
                  </a:lnTo>
                  <a:lnTo>
                    <a:pt x="58992" y="251519"/>
                  </a:lnTo>
                  <a:lnTo>
                    <a:pt x="62017" y="255624"/>
                  </a:lnTo>
                  <a:lnTo>
                    <a:pt x="71727" y="262302"/>
                  </a:lnTo>
                  <a:lnTo>
                    <a:pt x="108343" y="280413"/>
                  </a:lnTo>
                  <a:lnTo>
                    <a:pt x="120098" y="285225"/>
                  </a:lnTo>
                  <a:lnTo>
                    <a:pt x="132466" y="290010"/>
                  </a:lnTo>
                  <a:lnTo>
                    <a:pt x="143255" y="294782"/>
                  </a:lnTo>
                  <a:lnTo>
                    <a:pt x="155458" y="297432"/>
                  </a:lnTo>
                  <a:lnTo>
                    <a:pt x="168819" y="298610"/>
                  </a:lnTo>
                  <a:lnTo>
                    <a:pt x="182695" y="299134"/>
                  </a:lnTo>
                  <a:lnTo>
                    <a:pt x="200102" y="299428"/>
                  </a:lnTo>
                  <a:lnTo>
                    <a:pt x="289461" y="299552"/>
                  </a:lnTo>
                  <a:lnTo>
                    <a:pt x="303783" y="297436"/>
                  </a:lnTo>
                  <a:lnTo>
                    <a:pt x="318085" y="293849"/>
                  </a:lnTo>
                  <a:lnTo>
                    <a:pt x="332379" y="289610"/>
                  </a:lnTo>
                  <a:lnTo>
                    <a:pt x="344552" y="285079"/>
                  </a:lnTo>
                  <a:lnTo>
                    <a:pt x="356049" y="280420"/>
                  </a:lnTo>
                  <a:lnTo>
                    <a:pt x="369096" y="275704"/>
                  </a:lnTo>
                  <a:lnTo>
                    <a:pt x="382832" y="268844"/>
                  </a:lnTo>
                  <a:lnTo>
                    <a:pt x="396080" y="261298"/>
                  </a:lnTo>
                  <a:lnTo>
                    <a:pt x="407260" y="255299"/>
                  </a:lnTo>
                  <a:lnTo>
                    <a:pt x="419637" y="247870"/>
                  </a:lnTo>
                  <a:lnTo>
                    <a:pt x="432282" y="239276"/>
                  </a:lnTo>
                  <a:lnTo>
                    <a:pt x="443194" y="230165"/>
                  </a:lnTo>
                  <a:lnTo>
                    <a:pt x="451218" y="220824"/>
                  </a:lnTo>
                  <a:lnTo>
                    <a:pt x="454469" y="216110"/>
                  </a:lnTo>
                  <a:lnTo>
                    <a:pt x="458224" y="211381"/>
                  </a:lnTo>
                  <a:lnTo>
                    <a:pt x="462315" y="206640"/>
                  </a:lnTo>
                  <a:lnTo>
                    <a:pt x="466630" y="201892"/>
                  </a:lnTo>
                  <a:lnTo>
                    <a:pt x="475657" y="192383"/>
                  </a:lnTo>
                  <a:lnTo>
                    <a:pt x="480287" y="187625"/>
                  </a:lnTo>
                  <a:lnTo>
                    <a:pt x="484168" y="182866"/>
                  </a:lnTo>
                  <a:lnTo>
                    <a:pt x="487548" y="178105"/>
                  </a:lnTo>
                  <a:lnTo>
                    <a:pt x="490596" y="173344"/>
                  </a:lnTo>
                  <a:lnTo>
                    <a:pt x="493421" y="168582"/>
                  </a:lnTo>
                  <a:lnTo>
                    <a:pt x="496098" y="163820"/>
                  </a:lnTo>
                  <a:lnTo>
                    <a:pt x="501190" y="154296"/>
                  </a:lnTo>
                  <a:lnTo>
                    <a:pt x="506098" y="144771"/>
                  </a:lnTo>
                  <a:lnTo>
                    <a:pt x="507725" y="140008"/>
                  </a:lnTo>
                  <a:lnTo>
                    <a:pt x="508809" y="135246"/>
                  </a:lnTo>
                  <a:lnTo>
                    <a:pt x="509533" y="130484"/>
                  </a:lnTo>
                  <a:lnTo>
                    <a:pt x="510014" y="124928"/>
                  </a:lnTo>
                  <a:lnTo>
                    <a:pt x="510336" y="118842"/>
                  </a:lnTo>
                  <a:lnTo>
                    <a:pt x="510692" y="106524"/>
                  </a:lnTo>
                  <a:lnTo>
                    <a:pt x="510851" y="95758"/>
                  </a:lnTo>
                  <a:lnTo>
                    <a:pt x="510100" y="90664"/>
                  </a:lnTo>
                  <a:lnTo>
                    <a:pt x="508805" y="85681"/>
                  </a:lnTo>
                  <a:lnTo>
                    <a:pt x="507148" y="80772"/>
                  </a:lnTo>
                  <a:lnTo>
                    <a:pt x="505250" y="75911"/>
                  </a:lnTo>
                  <a:lnTo>
                    <a:pt x="503190" y="71083"/>
                  </a:lnTo>
                  <a:lnTo>
                    <a:pt x="501024" y="66277"/>
                  </a:lnTo>
                  <a:lnTo>
                    <a:pt x="497992" y="62279"/>
                  </a:lnTo>
                  <a:lnTo>
                    <a:pt x="490390" y="55721"/>
                  </a:lnTo>
                  <a:lnTo>
                    <a:pt x="480977" y="47566"/>
                  </a:lnTo>
                  <a:lnTo>
                    <a:pt x="469369" y="40123"/>
                  </a:lnTo>
                  <a:lnTo>
                    <a:pt x="455875" y="32890"/>
                  </a:lnTo>
                  <a:lnTo>
                    <a:pt x="441823" y="25720"/>
                  </a:lnTo>
                  <a:lnTo>
                    <a:pt x="432353" y="23068"/>
                  </a:lnTo>
                  <a:lnTo>
                    <a:pt x="422059" y="21889"/>
                  </a:lnTo>
                  <a:lnTo>
                    <a:pt x="409546" y="21365"/>
                  </a:lnTo>
                  <a:lnTo>
                    <a:pt x="388607" y="21029"/>
                  </a:lnTo>
                  <a:lnTo>
                    <a:pt x="375247" y="209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070"/>
            <p:cNvSpPr/>
            <p:nvPr/>
          </p:nvSpPr>
          <p:spPr>
            <a:xfrm>
              <a:off x="4500573" y="3615137"/>
              <a:ext cx="435419" cy="385038"/>
            </a:xfrm>
            <a:custGeom>
              <a:avLst/>
              <a:gdLst/>
              <a:ahLst/>
              <a:cxnLst/>
              <a:rect l="0" t="0" r="0" b="0"/>
              <a:pathLst>
                <a:path w="435419" h="385038">
                  <a:moveTo>
                    <a:pt x="300027" y="35319"/>
                  </a:moveTo>
                  <a:lnTo>
                    <a:pt x="300027" y="31527"/>
                  </a:lnTo>
                  <a:lnTo>
                    <a:pt x="299233" y="30409"/>
                  </a:lnTo>
                  <a:lnTo>
                    <a:pt x="297910" y="29664"/>
                  </a:lnTo>
                  <a:lnTo>
                    <a:pt x="293876" y="28469"/>
                  </a:lnTo>
                  <a:lnTo>
                    <a:pt x="289385" y="28262"/>
                  </a:lnTo>
                  <a:lnTo>
                    <a:pt x="287376" y="27439"/>
                  </a:lnTo>
                  <a:lnTo>
                    <a:pt x="280756" y="23283"/>
                  </a:lnTo>
                  <a:lnTo>
                    <a:pt x="276116" y="22032"/>
                  </a:lnTo>
                  <a:lnTo>
                    <a:pt x="265876" y="21229"/>
                  </a:lnTo>
                  <a:lnTo>
                    <a:pt x="248630" y="21058"/>
                  </a:lnTo>
                  <a:lnTo>
                    <a:pt x="212921" y="21032"/>
                  </a:lnTo>
                  <a:lnTo>
                    <a:pt x="205486" y="23148"/>
                  </a:lnTo>
                  <a:lnTo>
                    <a:pt x="197684" y="25941"/>
                  </a:lnTo>
                  <a:lnTo>
                    <a:pt x="184090" y="29850"/>
                  </a:lnTo>
                  <a:lnTo>
                    <a:pt x="170954" y="35815"/>
                  </a:lnTo>
                  <a:lnTo>
                    <a:pt x="161699" y="39508"/>
                  </a:lnTo>
                  <a:lnTo>
                    <a:pt x="152293" y="41150"/>
                  </a:lnTo>
                  <a:lnTo>
                    <a:pt x="147563" y="43174"/>
                  </a:lnTo>
                  <a:lnTo>
                    <a:pt x="138073" y="49658"/>
                  </a:lnTo>
                  <a:lnTo>
                    <a:pt x="128564" y="55715"/>
                  </a:lnTo>
                  <a:lnTo>
                    <a:pt x="116402" y="63587"/>
                  </a:lnTo>
                  <a:lnTo>
                    <a:pt x="103538" y="73063"/>
                  </a:lnTo>
                  <a:lnTo>
                    <a:pt x="92048" y="80669"/>
                  </a:lnTo>
                  <a:lnTo>
                    <a:pt x="81650" y="86695"/>
                  </a:lnTo>
                  <a:lnTo>
                    <a:pt x="71737" y="92020"/>
                  </a:lnTo>
                  <a:lnTo>
                    <a:pt x="62039" y="97825"/>
                  </a:lnTo>
                  <a:lnTo>
                    <a:pt x="52438" y="105697"/>
                  </a:lnTo>
                  <a:lnTo>
                    <a:pt x="44996" y="114488"/>
                  </a:lnTo>
                  <a:lnTo>
                    <a:pt x="39042" y="123687"/>
                  </a:lnTo>
                  <a:lnTo>
                    <a:pt x="33750" y="133066"/>
                  </a:lnTo>
                  <a:lnTo>
                    <a:pt x="28752" y="142527"/>
                  </a:lnTo>
                  <a:lnTo>
                    <a:pt x="4755" y="190101"/>
                  </a:lnTo>
                  <a:lnTo>
                    <a:pt x="2107" y="199625"/>
                  </a:lnTo>
                  <a:lnTo>
                    <a:pt x="930" y="209150"/>
                  </a:lnTo>
                  <a:lnTo>
                    <a:pt x="407" y="218675"/>
                  </a:lnTo>
                  <a:lnTo>
                    <a:pt x="175" y="228200"/>
                  </a:lnTo>
                  <a:lnTo>
                    <a:pt x="0" y="261538"/>
                  </a:lnTo>
                  <a:lnTo>
                    <a:pt x="2111" y="271063"/>
                  </a:lnTo>
                  <a:lnTo>
                    <a:pt x="4901" y="280588"/>
                  </a:lnTo>
                  <a:lnTo>
                    <a:pt x="6141" y="290113"/>
                  </a:lnTo>
                  <a:lnTo>
                    <a:pt x="8809" y="297521"/>
                  </a:lnTo>
                  <a:lnTo>
                    <a:pt x="14773" y="308271"/>
                  </a:lnTo>
                  <a:lnTo>
                    <a:pt x="21568" y="319394"/>
                  </a:lnTo>
                  <a:lnTo>
                    <a:pt x="28607" y="329833"/>
                  </a:lnTo>
                  <a:lnTo>
                    <a:pt x="35721" y="340864"/>
                  </a:lnTo>
                  <a:lnTo>
                    <a:pt x="38098" y="343790"/>
                  </a:lnTo>
                  <a:lnTo>
                    <a:pt x="44972" y="349159"/>
                  </a:lnTo>
                  <a:lnTo>
                    <a:pt x="57767" y="358761"/>
                  </a:lnTo>
                  <a:lnTo>
                    <a:pt x="66149" y="365602"/>
                  </a:lnTo>
                  <a:lnTo>
                    <a:pt x="76125" y="370247"/>
                  </a:lnTo>
                  <a:lnTo>
                    <a:pt x="88782" y="375504"/>
                  </a:lnTo>
                  <a:lnTo>
                    <a:pt x="97926" y="377012"/>
                  </a:lnTo>
                  <a:lnTo>
                    <a:pt x="107281" y="379799"/>
                  </a:lnTo>
                  <a:lnTo>
                    <a:pt x="111998" y="381654"/>
                  </a:lnTo>
                  <a:lnTo>
                    <a:pt x="123590" y="383715"/>
                  </a:lnTo>
                  <a:lnTo>
                    <a:pt x="136679" y="384630"/>
                  </a:lnTo>
                  <a:lnTo>
                    <a:pt x="150434" y="385037"/>
                  </a:lnTo>
                  <a:lnTo>
                    <a:pt x="162368" y="383101"/>
                  </a:lnTo>
                  <a:lnTo>
                    <a:pt x="173757" y="380389"/>
                  </a:lnTo>
                  <a:lnTo>
                    <a:pt x="186757" y="379183"/>
                  </a:lnTo>
                  <a:lnTo>
                    <a:pt x="198355" y="376531"/>
                  </a:lnTo>
                  <a:lnTo>
                    <a:pt x="209596" y="373500"/>
                  </a:lnTo>
                  <a:lnTo>
                    <a:pt x="222529" y="372153"/>
                  </a:lnTo>
                  <a:lnTo>
                    <a:pt x="229311" y="370999"/>
                  </a:lnTo>
                  <a:lnTo>
                    <a:pt x="236214" y="369437"/>
                  </a:lnTo>
                  <a:lnTo>
                    <a:pt x="249440" y="365585"/>
                  </a:lnTo>
                  <a:lnTo>
                    <a:pt x="260611" y="361227"/>
                  </a:lnTo>
                  <a:lnTo>
                    <a:pt x="272983" y="354527"/>
                  </a:lnTo>
                  <a:lnTo>
                    <a:pt x="285626" y="347052"/>
                  </a:lnTo>
                  <a:lnTo>
                    <a:pt x="296537" y="341083"/>
                  </a:lnTo>
                  <a:lnTo>
                    <a:pt x="311604" y="333261"/>
                  </a:lnTo>
                  <a:lnTo>
                    <a:pt x="323429" y="326223"/>
                  </a:lnTo>
                  <a:lnTo>
                    <a:pt x="335828" y="317803"/>
                  </a:lnTo>
                  <a:lnTo>
                    <a:pt x="346629" y="308770"/>
                  </a:lnTo>
                  <a:lnTo>
                    <a:pt x="356723" y="299463"/>
                  </a:lnTo>
                  <a:lnTo>
                    <a:pt x="371329" y="285298"/>
                  </a:lnTo>
                  <a:lnTo>
                    <a:pt x="380929" y="276595"/>
                  </a:lnTo>
                  <a:lnTo>
                    <a:pt x="390488" y="270082"/>
                  </a:lnTo>
                  <a:lnTo>
                    <a:pt x="394465" y="265647"/>
                  </a:lnTo>
                  <a:lnTo>
                    <a:pt x="404650" y="248820"/>
                  </a:lnTo>
                  <a:lnTo>
                    <a:pt x="412936" y="238423"/>
                  </a:lnTo>
                  <a:lnTo>
                    <a:pt x="419794" y="228510"/>
                  </a:lnTo>
                  <a:lnTo>
                    <a:pt x="422734" y="223644"/>
                  </a:lnTo>
                  <a:lnTo>
                    <a:pt x="426001" y="214004"/>
                  </a:lnTo>
                  <a:lnTo>
                    <a:pt x="428247" y="204428"/>
                  </a:lnTo>
                  <a:lnTo>
                    <a:pt x="431890" y="194881"/>
                  </a:lnTo>
                  <a:lnTo>
                    <a:pt x="434039" y="183229"/>
                  </a:lnTo>
                  <a:lnTo>
                    <a:pt x="434612" y="176788"/>
                  </a:lnTo>
                  <a:lnTo>
                    <a:pt x="435248" y="165398"/>
                  </a:lnTo>
                  <a:lnTo>
                    <a:pt x="435418" y="160138"/>
                  </a:lnTo>
                  <a:lnTo>
                    <a:pt x="433490" y="150061"/>
                  </a:lnTo>
                  <a:lnTo>
                    <a:pt x="430781" y="139496"/>
                  </a:lnTo>
                  <a:lnTo>
                    <a:pt x="430059" y="133346"/>
                  </a:lnTo>
                  <a:lnTo>
                    <a:pt x="429577" y="126864"/>
                  </a:lnTo>
                  <a:lnTo>
                    <a:pt x="426926" y="115428"/>
                  </a:lnTo>
                  <a:lnTo>
                    <a:pt x="423101" y="105054"/>
                  </a:lnTo>
                  <a:lnTo>
                    <a:pt x="418756" y="95152"/>
                  </a:lnTo>
                  <a:lnTo>
                    <a:pt x="412062" y="85459"/>
                  </a:lnTo>
                  <a:lnTo>
                    <a:pt x="403795" y="75859"/>
                  </a:lnTo>
                  <a:lnTo>
                    <a:pt x="394829" y="66301"/>
                  </a:lnTo>
                  <a:lnTo>
                    <a:pt x="383436" y="56762"/>
                  </a:lnTo>
                  <a:lnTo>
                    <a:pt x="371228" y="48024"/>
                  </a:lnTo>
                  <a:lnTo>
                    <a:pt x="360512" y="41495"/>
                  </a:lnTo>
                  <a:lnTo>
                    <a:pt x="348340" y="35947"/>
                  </a:lnTo>
                  <a:lnTo>
                    <a:pt x="334993" y="30042"/>
                  </a:lnTo>
                  <a:lnTo>
                    <a:pt x="328100" y="26245"/>
                  </a:lnTo>
                  <a:lnTo>
                    <a:pt x="321123" y="22126"/>
                  </a:lnTo>
                  <a:lnTo>
                    <a:pt x="314091" y="19379"/>
                  </a:lnTo>
                  <a:lnTo>
                    <a:pt x="307021" y="17549"/>
                  </a:lnTo>
                  <a:lnTo>
                    <a:pt x="293611" y="14721"/>
                  </a:lnTo>
                  <a:lnTo>
                    <a:pt x="282359" y="10818"/>
                  </a:lnTo>
                  <a:lnTo>
                    <a:pt x="263306" y="4159"/>
                  </a:lnTo>
                  <a:lnTo>
                    <a:pt x="256496" y="2639"/>
                  </a:lnTo>
                  <a:lnTo>
                    <a:pt x="249575" y="1626"/>
                  </a:lnTo>
                  <a:lnTo>
                    <a:pt x="236329" y="500"/>
                  </a:lnTo>
                  <a:lnTo>
                    <a:pt x="225150" y="0"/>
                  </a:lnTo>
                  <a:lnTo>
                    <a:pt x="214890" y="1895"/>
                  </a:lnTo>
                  <a:lnTo>
                    <a:pt x="200014" y="6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8023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23"/>
          <p:cNvSpPr/>
          <p:nvPr/>
        </p:nvSpPr>
        <p:spPr>
          <a:xfrm>
            <a:off x="292919" y="664394"/>
            <a:ext cx="85700" cy="257150"/>
          </a:xfrm>
          <a:custGeom>
            <a:avLst/>
            <a:gdLst/>
            <a:ahLst/>
            <a:cxnLst/>
            <a:rect l="0" t="0" r="0" b="0"/>
            <a:pathLst>
              <a:path w="85700" h="257150">
                <a:moveTo>
                  <a:pt x="14262" y="7118"/>
                </a:moveTo>
                <a:lnTo>
                  <a:pt x="7412" y="7118"/>
                </a:lnTo>
                <a:lnTo>
                  <a:pt x="7205" y="3326"/>
                </a:lnTo>
                <a:lnTo>
                  <a:pt x="6382" y="2209"/>
                </a:lnTo>
                <a:lnTo>
                  <a:pt x="5040" y="1464"/>
                </a:lnTo>
                <a:lnTo>
                  <a:pt x="62" y="0"/>
                </a:lnTo>
                <a:lnTo>
                  <a:pt x="0" y="3774"/>
                </a:lnTo>
                <a:lnTo>
                  <a:pt x="785" y="4889"/>
                </a:lnTo>
                <a:lnTo>
                  <a:pt x="2102" y="5632"/>
                </a:lnTo>
                <a:lnTo>
                  <a:pt x="6127" y="6824"/>
                </a:lnTo>
                <a:lnTo>
                  <a:pt x="6458" y="7716"/>
                </a:lnTo>
                <a:lnTo>
                  <a:pt x="6988" y="14850"/>
                </a:lnTo>
                <a:lnTo>
                  <a:pt x="7079" y="21580"/>
                </a:lnTo>
                <a:lnTo>
                  <a:pt x="7092" y="23903"/>
                </a:lnTo>
                <a:lnTo>
                  <a:pt x="7895" y="26246"/>
                </a:lnTo>
                <a:lnTo>
                  <a:pt x="9223" y="28601"/>
                </a:lnTo>
                <a:lnTo>
                  <a:pt x="10903" y="30965"/>
                </a:lnTo>
                <a:lnTo>
                  <a:pt x="12769" y="37825"/>
                </a:lnTo>
                <a:lnTo>
                  <a:pt x="13267" y="41877"/>
                </a:lnTo>
                <a:lnTo>
                  <a:pt x="15186" y="45372"/>
                </a:lnTo>
                <a:lnTo>
                  <a:pt x="18053" y="48496"/>
                </a:lnTo>
                <a:lnTo>
                  <a:pt x="21552" y="51372"/>
                </a:lnTo>
                <a:lnTo>
                  <a:pt x="23884" y="54877"/>
                </a:lnTo>
                <a:lnTo>
                  <a:pt x="25439" y="58801"/>
                </a:lnTo>
                <a:lnTo>
                  <a:pt x="26476" y="63005"/>
                </a:lnTo>
                <a:lnTo>
                  <a:pt x="27961" y="67394"/>
                </a:lnTo>
                <a:lnTo>
                  <a:pt x="29744" y="71909"/>
                </a:lnTo>
                <a:lnTo>
                  <a:pt x="31727" y="76505"/>
                </a:lnTo>
                <a:lnTo>
                  <a:pt x="33049" y="81158"/>
                </a:lnTo>
                <a:lnTo>
                  <a:pt x="33930" y="85846"/>
                </a:lnTo>
                <a:lnTo>
                  <a:pt x="34518" y="90560"/>
                </a:lnTo>
                <a:lnTo>
                  <a:pt x="35703" y="95290"/>
                </a:lnTo>
                <a:lnTo>
                  <a:pt x="37287" y="100030"/>
                </a:lnTo>
                <a:lnTo>
                  <a:pt x="39137" y="104778"/>
                </a:lnTo>
                <a:lnTo>
                  <a:pt x="43309" y="116404"/>
                </a:lnTo>
                <a:lnTo>
                  <a:pt x="45533" y="122838"/>
                </a:lnTo>
                <a:lnTo>
                  <a:pt x="47015" y="128714"/>
                </a:lnTo>
                <a:lnTo>
                  <a:pt x="48004" y="134220"/>
                </a:lnTo>
                <a:lnTo>
                  <a:pt x="48663" y="139478"/>
                </a:lnTo>
                <a:lnTo>
                  <a:pt x="49896" y="145364"/>
                </a:lnTo>
                <a:lnTo>
                  <a:pt x="51511" y="151669"/>
                </a:lnTo>
                <a:lnTo>
                  <a:pt x="53382" y="158254"/>
                </a:lnTo>
                <a:lnTo>
                  <a:pt x="54630" y="164232"/>
                </a:lnTo>
                <a:lnTo>
                  <a:pt x="55461" y="169804"/>
                </a:lnTo>
                <a:lnTo>
                  <a:pt x="56016" y="175107"/>
                </a:lnTo>
                <a:lnTo>
                  <a:pt x="57179" y="180229"/>
                </a:lnTo>
                <a:lnTo>
                  <a:pt x="58748" y="185232"/>
                </a:lnTo>
                <a:lnTo>
                  <a:pt x="60588" y="190154"/>
                </a:lnTo>
                <a:lnTo>
                  <a:pt x="61815" y="195023"/>
                </a:lnTo>
                <a:lnTo>
                  <a:pt x="62633" y="199857"/>
                </a:lnTo>
                <a:lnTo>
                  <a:pt x="63178" y="204667"/>
                </a:lnTo>
                <a:lnTo>
                  <a:pt x="63541" y="209461"/>
                </a:lnTo>
                <a:lnTo>
                  <a:pt x="63783" y="214245"/>
                </a:lnTo>
                <a:lnTo>
                  <a:pt x="63945" y="219021"/>
                </a:lnTo>
                <a:lnTo>
                  <a:pt x="64846" y="222999"/>
                </a:lnTo>
                <a:lnTo>
                  <a:pt x="66241" y="226445"/>
                </a:lnTo>
                <a:lnTo>
                  <a:pt x="67965" y="229536"/>
                </a:lnTo>
                <a:lnTo>
                  <a:pt x="69907" y="232390"/>
                </a:lnTo>
                <a:lnTo>
                  <a:pt x="71996" y="235087"/>
                </a:lnTo>
                <a:lnTo>
                  <a:pt x="74183" y="237679"/>
                </a:lnTo>
                <a:lnTo>
                  <a:pt x="75640" y="240200"/>
                </a:lnTo>
                <a:lnTo>
                  <a:pt x="77980" y="247833"/>
                </a:lnTo>
                <a:lnTo>
                  <a:pt x="78172" y="248558"/>
                </a:lnTo>
                <a:lnTo>
                  <a:pt x="80502" y="251479"/>
                </a:lnTo>
                <a:lnTo>
                  <a:pt x="85699" y="25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24"/>
          <p:cNvSpPr/>
          <p:nvPr/>
        </p:nvSpPr>
        <p:spPr>
          <a:xfrm>
            <a:off x="428625" y="671512"/>
            <a:ext cx="149919" cy="221428"/>
          </a:xfrm>
          <a:custGeom>
            <a:avLst/>
            <a:gdLst/>
            <a:ahLst/>
            <a:cxnLst/>
            <a:rect l="0" t="0" r="0" b="0"/>
            <a:pathLst>
              <a:path w="149919" h="221428">
                <a:moveTo>
                  <a:pt x="64293" y="7144"/>
                </a:moveTo>
                <a:lnTo>
                  <a:pt x="64293" y="26"/>
                </a:lnTo>
                <a:lnTo>
                  <a:pt x="64293" y="3800"/>
                </a:lnTo>
                <a:lnTo>
                  <a:pt x="63500" y="4915"/>
                </a:lnTo>
                <a:lnTo>
                  <a:pt x="62177" y="5658"/>
                </a:lnTo>
                <a:lnTo>
                  <a:pt x="60501" y="6153"/>
                </a:lnTo>
                <a:lnTo>
                  <a:pt x="59384" y="7277"/>
                </a:lnTo>
                <a:lnTo>
                  <a:pt x="58639" y="8820"/>
                </a:lnTo>
                <a:lnTo>
                  <a:pt x="57811" y="12651"/>
                </a:lnTo>
                <a:lnTo>
                  <a:pt x="57444" y="17000"/>
                </a:lnTo>
                <a:lnTo>
                  <a:pt x="55164" y="23695"/>
                </a:lnTo>
                <a:lnTo>
                  <a:pt x="53444" y="27703"/>
                </a:lnTo>
                <a:lnTo>
                  <a:pt x="49417" y="36390"/>
                </a:lnTo>
                <a:lnTo>
                  <a:pt x="47232" y="40928"/>
                </a:lnTo>
                <a:lnTo>
                  <a:pt x="45775" y="45542"/>
                </a:lnTo>
                <a:lnTo>
                  <a:pt x="44804" y="50205"/>
                </a:lnTo>
                <a:lnTo>
                  <a:pt x="44157" y="54901"/>
                </a:lnTo>
                <a:lnTo>
                  <a:pt x="42931" y="59620"/>
                </a:lnTo>
                <a:lnTo>
                  <a:pt x="41321" y="64353"/>
                </a:lnTo>
                <a:lnTo>
                  <a:pt x="39453" y="69096"/>
                </a:lnTo>
                <a:lnTo>
                  <a:pt x="38208" y="73845"/>
                </a:lnTo>
                <a:lnTo>
                  <a:pt x="37378" y="78599"/>
                </a:lnTo>
                <a:lnTo>
                  <a:pt x="36825" y="83355"/>
                </a:lnTo>
                <a:lnTo>
                  <a:pt x="36456" y="88114"/>
                </a:lnTo>
                <a:lnTo>
                  <a:pt x="36210" y="92874"/>
                </a:lnTo>
                <a:lnTo>
                  <a:pt x="36046" y="97635"/>
                </a:lnTo>
                <a:lnTo>
                  <a:pt x="35815" y="115712"/>
                </a:lnTo>
                <a:lnTo>
                  <a:pt x="35719" y="176187"/>
                </a:lnTo>
                <a:lnTo>
                  <a:pt x="36513" y="180164"/>
                </a:lnTo>
                <a:lnTo>
                  <a:pt x="39511" y="186700"/>
                </a:lnTo>
                <a:lnTo>
                  <a:pt x="45661" y="198635"/>
                </a:lnTo>
                <a:lnTo>
                  <a:pt x="48697" y="202273"/>
                </a:lnTo>
                <a:lnTo>
                  <a:pt x="52308" y="205492"/>
                </a:lnTo>
                <a:lnTo>
                  <a:pt x="61926" y="212570"/>
                </a:lnTo>
                <a:lnTo>
                  <a:pt x="65358" y="215655"/>
                </a:lnTo>
                <a:lnTo>
                  <a:pt x="67384" y="217589"/>
                </a:lnTo>
                <a:lnTo>
                  <a:pt x="69529" y="218878"/>
                </a:lnTo>
                <a:lnTo>
                  <a:pt x="74029" y="220310"/>
                </a:lnTo>
                <a:lnTo>
                  <a:pt x="78674" y="220947"/>
                </a:lnTo>
                <a:lnTo>
                  <a:pt x="81024" y="221117"/>
                </a:lnTo>
                <a:lnTo>
                  <a:pt x="83385" y="221230"/>
                </a:lnTo>
                <a:lnTo>
                  <a:pt x="88124" y="221356"/>
                </a:lnTo>
                <a:lnTo>
                  <a:pt x="95255" y="221427"/>
                </a:lnTo>
                <a:lnTo>
                  <a:pt x="96841" y="220643"/>
                </a:lnTo>
                <a:lnTo>
                  <a:pt x="97898" y="219326"/>
                </a:lnTo>
                <a:lnTo>
                  <a:pt x="99866" y="214953"/>
                </a:lnTo>
                <a:lnTo>
                  <a:pt x="116768" y="180814"/>
                </a:lnTo>
                <a:lnTo>
                  <a:pt x="119914" y="176105"/>
                </a:lnTo>
                <a:lnTo>
                  <a:pt x="123599" y="171379"/>
                </a:lnTo>
                <a:lnTo>
                  <a:pt x="127643" y="166640"/>
                </a:lnTo>
                <a:lnTo>
                  <a:pt x="131132" y="161100"/>
                </a:lnTo>
                <a:lnTo>
                  <a:pt x="134253" y="155025"/>
                </a:lnTo>
                <a:lnTo>
                  <a:pt x="137127" y="148594"/>
                </a:lnTo>
                <a:lnTo>
                  <a:pt x="139043" y="142719"/>
                </a:lnTo>
                <a:lnTo>
                  <a:pt x="140320" y="137214"/>
                </a:lnTo>
                <a:lnTo>
                  <a:pt x="141171" y="131958"/>
                </a:lnTo>
                <a:lnTo>
                  <a:pt x="142533" y="126072"/>
                </a:lnTo>
                <a:lnTo>
                  <a:pt x="144234" y="119767"/>
                </a:lnTo>
                <a:lnTo>
                  <a:pt x="146162" y="113182"/>
                </a:lnTo>
                <a:lnTo>
                  <a:pt x="147448" y="107205"/>
                </a:lnTo>
                <a:lnTo>
                  <a:pt x="148304" y="101632"/>
                </a:lnTo>
                <a:lnTo>
                  <a:pt x="148876" y="96330"/>
                </a:lnTo>
                <a:lnTo>
                  <a:pt x="149257" y="90414"/>
                </a:lnTo>
                <a:lnTo>
                  <a:pt x="149511" y="84088"/>
                </a:lnTo>
                <a:lnTo>
                  <a:pt x="149868" y="65925"/>
                </a:lnTo>
                <a:lnTo>
                  <a:pt x="149918" y="60619"/>
                </a:lnTo>
                <a:lnTo>
                  <a:pt x="149158" y="55494"/>
                </a:lnTo>
                <a:lnTo>
                  <a:pt x="147857" y="50490"/>
                </a:lnTo>
                <a:lnTo>
                  <a:pt x="146196" y="45566"/>
                </a:lnTo>
                <a:lnTo>
                  <a:pt x="144295" y="41490"/>
                </a:lnTo>
                <a:lnTo>
                  <a:pt x="140066" y="34844"/>
                </a:lnTo>
                <a:lnTo>
                  <a:pt x="137034" y="31167"/>
                </a:lnTo>
                <a:lnTo>
                  <a:pt x="133424" y="27128"/>
                </a:lnTo>
                <a:lnTo>
                  <a:pt x="125974" y="19201"/>
                </a:lnTo>
                <a:lnTo>
                  <a:pt x="114724" y="7644"/>
                </a:lnTo>
                <a:lnTo>
                  <a:pt x="112201" y="5096"/>
                </a:lnTo>
                <a:lnTo>
                  <a:pt x="108138" y="3397"/>
                </a:lnTo>
                <a:lnTo>
                  <a:pt x="103048" y="2265"/>
                </a:lnTo>
                <a:lnTo>
                  <a:pt x="97274" y="1510"/>
                </a:lnTo>
                <a:lnTo>
                  <a:pt x="92630" y="1007"/>
                </a:lnTo>
                <a:lnTo>
                  <a:pt x="88741" y="671"/>
                </a:lnTo>
                <a:lnTo>
                  <a:pt x="85354" y="447"/>
                </a:lnTo>
                <a:lnTo>
                  <a:pt x="81509" y="298"/>
                </a:lnTo>
                <a:lnTo>
                  <a:pt x="68512" y="88"/>
                </a:lnTo>
                <a:lnTo>
                  <a:pt x="45172" y="12"/>
                </a:lnTo>
                <a:lnTo>
                  <a:pt x="41227" y="802"/>
                </a:lnTo>
                <a:lnTo>
                  <a:pt x="37803" y="2122"/>
                </a:lnTo>
                <a:lnTo>
                  <a:pt x="34727" y="3796"/>
                </a:lnTo>
                <a:lnTo>
                  <a:pt x="31089" y="4118"/>
                </a:lnTo>
                <a:lnTo>
                  <a:pt x="27076" y="3539"/>
                </a:lnTo>
                <a:lnTo>
                  <a:pt x="22813" y="2359"/>
                </a:lnTo>
                <a:lnTo>
                  <a:pt x="19177" y="1573"/>
                </a:lnTo>
                <a:lnTo>
                  <a:pt x="15960" y="1049"/>
                </a:lnTo>
                <a:lnTo>
                  <a:pt x="13021" y="699"/>
                </a:lnTo>
                <a:lnTo>
                  <a:pt x="10268" y="466"/>
                </a:lnTo>
                <a:lnTo>
                  <a:pt x="7639" y="31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25"/>
          <p:cNvSpPr/>
          <p:nvPr/>
        </p:nvSpPr>
        <p:spPr>
          <a:xfrm>
            <a:off x="592931" y="557238"/>
            <a:ext cx="205721" cy="342776"/>
          </a:xfrm>
          <a:custGeom>
            <a:avLst/>
            <a:gdLst/>
            <a:ahLst/>
            <a:cxnLst/>
            <a:rect l="0" t="0" r="0" b="0"/>
            <a:pathLst>
              <a:path w="205721" h="342776">
                <a:moveTo>
                  <a:pt x="0" y="7118"/>
                </a:moveTo>
                <a:lnTo>
                  <a:pt x="6849" y="268"/>
                </a:lnTo>
                <a:lnTo>
                  <a:pt x="12789" y="32"/>
                </a:lnTo>
                <a:lnTo>
                  <a:pt x="17061" y="0"/>
                </a:lnTo>
                <a:lnTo>
                  <a:pt x="20105" y="785"/>
                </a:lnTo>
                <a:lnTo>
                  <a:pt x="23722" y="2102"/>
                </a:lnTo>
                <a:lnTo>
                  <a:pt x="27721" y="3774"/>
                </a:lnTo>
                <a:lnTo>
                  <a:pt x="31181" y="4889"/>
                </a:lnTo>
                <a:lnTo>
                  <a:pt x="37141" y="6127"/>
                </a:lnTo>
                <a:lnTo>
                  <a:pt x="40636" y="7251"/>
                </a:lnTo>
                <a:lnTo>
                  <a:pt x="44553" y="8794"/>
                </a:lnTo>
                <a:lnTo>
                  <a:pt x="48752" y="10617"/>
                </a:lnTo>
                <a:lnTo>
                  <a:pt x="53932" y="11832"/>
                </a:lnTo>
                <a:lnTo>
                  <a:pt x="59767" y="12642"/>
                </a:lnTo>
                <a:lnTo>
                  <a:pt x="66039" y="13182"/>
                </a:lnTo>
                <a:lnTo>
                  <a:pt x="71807" y="14335"/>
                </a:lnTo>
                <a:lnTo>
                  <a:pt x="77240" y="15898"/>
                </a:lnTo>
                <a:lnTo>
                  <a:pt x="82449" y="17734"/>
                </a:lnTo>
                <a:lnTo>
                  <a:pt x="87510" y="19751"/>
                </a:lnTo>
                <a:lnTo>
                  <a:pt x="92471" y="21890"/>
                </a:lnTo>
                <a:lnTo>
                  <a:pt x="97366" y="24110"/>
                </a:lnTo>
                <a:lnTo>
                  <a:pt x="102217" y="27177"/>
                </a:lnTo>
                <a:lnTo>
                  <a:pt x="107038" y="30809"/>
                </a:lnTo>
                <a:lnTo>
                  <a:pt x="111840" y="34818"/>
                </a:lnTo>
                <a:lnTo>
                  <a:pt x="117422" y="39079"/>
                </a:lnTo>
                <a:lnTo>
                  <a:pt x="123525" y="43506"/>
                </a:lnTo>
                <a:lnTo>
                  <a:pt x="129975" y="48045"/>
                </a:lnTo>
                <a:lnTo>
                  <a:pt x="135863" y="52659"/>
                </a:lnTo>
                <a:lnTo>
                  <a:pt x="141375" y="57322"/>
                </a:lnTo>
                <a:lnTo>
                  <a:pt x="146637" y="62019"/>
                </a:lnTo>
                <a:lnTo>
                  <a:pt x="156718" y="71470"/>
                </a:lnTo>
                <a:lnTo>
                  <a:pt x="161628" y="76213"/>
                </a:lnTo>
                <a:lnTo>
                  <a:pt x="166490" y="81756"/>
                </a:lnTo>
                <a:lnTo>
                  <a:pt x="171318" y="87833"/>
                </a:lnTo>
                <a:lnTo>
                  <a:pt x="176124" y="94265"/>
                </a:lnTo>
                <a:lnTo>
                  <a:pt x="180122" y="100141"/>
                </a:lnTo>
                <a:lnTo>
                  <a:pt x="183582" y="105646"/>
                </a:lnTo>
                <a:lnTo>
                  <a:pt x="186681" y="110903"/>
                </a:lnTo>
                <a:lnTo>
                  <a:pt x="189542" y="116789"/>
                </a:lnTo>
                <a:lnTo>
                  <a:pt x="192242" y="123095"/>
                </a:lnTo>
                <a:lnTo>
                  <a:pt x="194836" y="129679"/>
                </a:lnTo>
                <a:lnTo>
                  <a:pt x="199836" y="143346"/>
                </a:lnTo>
                <a:lnTo>
                  <a:pt x="202280" y="150324"/>
                </a:lnTo>
                <a:lnTo>
                  <a:pt x="203909" y="157357"/>
                </a:lnTo>
                <a:lnTo>
                  <a:pt x="204996" y="164428"/>
                </a:lnTo>
                <a:lnTo>
                  <a:pt x="205720" y="171522"/>
                </a:lnTo>
                <a:lnTo>
                  <a:pt x="205409" y="177839"/>
                </a:lnTo>
                <a:lnTo>
                  <a:pt x="204408" y="183638"/>
                </a:lnTo>
                <a:lnTo>
                  <a:pt x="202947" y="189092"/>
                </a:lnTo>
                <a:lnTo>
                  <a:pt x="201973" y="195109"/>
                </a:lnTo>
                <a:lnTo>
                  <a:pt x="201324" y="201501"/>
                </a:lnTo>
                <a:lnTo>
                  <a:pt x="200891" y="208144"/>
                </a:lnTo>
                <a:lnTo>
                  <a:pt x="199808" y="214954"/>
                </a:lnTo>
                <a:lnTo>
                  <a:pt x="198293" y="221875"/>
                </a:lnTo>
                <a:lnTo>
                  <a:pt x="196489" y="228871"/>
                </a:lnTo>
                <a:lnTo>
                  <a:pt x="195286" y="235122"/>
                </a:lnTo>
                <a:lnTo>
                  <a:pt x="194485" y="240877"/>
                </a:lnTo>
                <a:lnTo>
                  <a:pt x="193950" y="246301"/>
                </a:lnTo>
                <a:lnTo>
                  <a:pt x="192800" y="252298"/>
                </a:lnTo>
                <a:lnTo>
                  <a:pt x="191239" y="258678"/>
                </a:lnTo>
                <a:lnTo>
                  <a:pt x="189405" y="265312"/>
                </a:lnTo>
                <a:lnTo>
                  <a:pt x="187389" y="271322"/>
                </a:lnTo>
                <a:lnTo>
                  <a:pt x="185251" y="276916"/>
                </a:lnTo>
                <a:lnTo>
                  <a:pt x="179965" y="287366"/>
                </a:lnTo>
                <a:lnTo>
                  <a:pt x="176333" y="292375"/>
                </a:lnTo>
                <a:lnTo>
                  <a:pt x="172324" y="297302"/>
                </a:lnTo>
                <a:lnTo>
                  <a:pt x="168857" y="302174"/>
                </a:lnTo>
                <a:lnTo>
                  <a:pt x="162889" y="311820"/>
                </a:lnTo>
                <a:lnTo>
                  <a:pt x="159708" y="319283"/>
                </a:lnTo>
                <a:lnTo>
                  <a:pt x="158859" y="322384"/>
                </a:lnTo>
                <a:lnTo>
                  <a:pt x="155800" y="327947"/>
                </a:lnTo>
                <a:lnTo>
                  <a:pt x="151160" y="334193"/>
                </a:lnTo>
                <a:lnTo>
                  <a:pt x="150526" y="337164"/>
                </a:lnTo>
                <a:lnTo>
                  <a:pt x="150027" y="342775"/>
                </a:lnTo>
                <a:lnTo>
                  <a:pt x="150019" y="3357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26"/>
          <p:cNvSpPr/>
          <p:nvPr/>
        </p:nvSpPr>
        <p:spPr>
          <a:xfrm>
            <a:off x="1035888" y="592931"/>
            <a:ext cx="199981" cy="135731"/>
          </a:xfrm>
          <a:custGeom>
            <a:avLst/>
            <a:gdLst/>
            <a:ahLst/>
            <a:cxnLst/>
            <a:rect l="0" t="0" r="0" b="0"/>
            <a:pathLst>
              <a:path w="199981" h="135731">
                <a:moveTo>
                  <a:pt x="35674" y="0"/>
                </a:moveTo>
                <a:lnTo>
                  <a:pt x="31558" y="0"/>
                </a:lnTo>
                <a:lnTo>
                  <a:pt x="35467" y="0"/>
                </a:lnTo>
                <a:lnTo>
                  <a:pt x="39405" y="3792"/>
                </a:lnTo>
                <a:lnTo>
                  <a:pt x="40543" y="5703"/>
                </a:lnTo>
                <a:lnTo>
                  <a:pt x="41807" y="9943"/>
                </a:lnTo>
                <a:lnTo>
                  <a:pt x="42144" y="12185"/>
                </a:lnTo>
                <a:lnTo>
                  <a:pt x="42368" y="14473"/>
                </a:lnTo>
                <a:lnTo>
                  <a:pt x="42518" y="16792"/>
                </a:lnTo>
                <a:lnTo>
                  <a:pt x="42685" y="23603"/>
                </a:lnTo>
                <a:lnTo>
                  <a:pt x="42791" y="37118"/>
                </a:lnTo>
                <a:lnTo>
                  <a:pt x="42007" y="40620"/>
                </a:lnTo>
                <a:lnTo>
                  <a:pt x="40689" y="44542"/>
                </a:lnTo>
                <a:lnTo>
                  <a:pt x="39018" y="48745"/>
                </a:lnTo>
                <a:lnTo>
                  <a:pt x="37109" y="53134"/>
                </a:lnTo>
                <a:lnTo>
                  <a:pt x="32872" y="62244"/>
                </a:lnTo>
                <a:lnTo>
                  <a:pt x="30631" y="66102"/>
                </a:lnTo>
                <a:lnTo>
                  <a:pt x="28343" y="69468"/>
                </a:lnTo>
                <a:lnTo>
                  <a:pt x="26024" y="72506"/>
                </a:lnTo>
                <a:lnTo>
                  <a:pt x="22891" y="76118"/>
                </a:lnTo>
                <a:lnTo>
                  <a:pt x="19214" y="80114"/>
                </a:lnTo>
                <a:lnTo>
                  <a:pt x="8572" y="91206"/>
                </a:lnTo>
                <a:lnTo>
                  <a:pt x="5700" y="94141"/>
                </a:lnTo>
                <a:lnTo>
                  <a:pt x="3785" y="96892"/>
                </a:lnTo>
                <a:lnTo>
                  <a:pt x="2508" y="99520"/>
                </a:lnTo>
                <a:lnTo>
                  <a:pt x="1657" y="102065"/>
                </a:lnTo>
                <a:lnTo>
                  <a:pt x="1090" y="104556"/>
                </a:lnTo>
                <a:lnTo>
                  <a:pt x="712" y="107010"/>
                </a:lnTo>
                <a:lnTo>
                  <a:pt x="459" y="109440"/>
                </a:lnTo>
                <a:lnTo>
                  <a:pt x="291" y="111854"/>
                </a:lnTo>
                <a:lnTo>
                  <a:pt x="179" y="114256"/>
                </a:lnTo>
                <a:lnTo>
                  <a:pt x="55" y="119043"/>
                </a:lnTo>
                <a:lnTo>
                  <a:pt x="0" y="123816"/>
                </a:lnTo>
                <a:lnTo>
                  <a:pt x="778" y="125407"/>
                </a:lnTo>
                <a:lnTo>
                  <a:pt x="2092" y="126467"/>
                </a:lnTo>
                <a:lnTo>
                  <a:pt x="6110" y="128168"/>
                </a:lnTo>
                <a:lnTo>
                  <a:pt x="10893" y="128401"/>
                </a:lnTo>
                <a:lnTo>
                  <a:pt x="23106" y="128551"/>
                </a:lnTo>
                <a:lnTo>
                  <a:pt x="129342" y="128587"/>
                </a:lnTo>
                <a:lnTo>
                  <a:pt x="135426" y="129381"/>
                </a:lnTo>
                <a:lnTo>
                  <a:pt x="141069" y="130704"/>
                </a:lnTo>
                <a:lnTo>
                  <a:pt x="146419" y="132380"/>
                </a:lnTo>
                <a:lnTo>
                  <a:pt x="151572" y="133497"/>
                </a:lnTo>
                <a:lnTo>
                  <a:pt x="156596" y="134241"/>
                </a:lnTo>
                <a:lnTo>
                  <a:pt x="161532" y="134738"/>
                </a:lnTo>
                <a:lnTo>
                  <a:pt x="165617" y="135069"/>
                </a:lnTo>
                <a:lnTo>
                  <a:pt x="169134" y="135290"/>
                </a:lnTo>
                <a:lnTo>
                  <a:pt x="175158" y="135535"/>
                </a:lnTo>
                <a:lnTo>
                  <a:pt x="183012" y="135673"/>
                </a:lnTo>
                <a:lnTo>
                  <a:pt x="196502" y="135730"/>
                </a:lnTo>
                <a:lnTo>
                  <a:pt x="197661" y="134937"/>
                </a:lnTo>
                <a:lnTo>
                  <a:pt x="198434" y="133614"/>
                </a:lnTo>
                <a:lnTo>
                  <a:pt x="19998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7"/>
          <p:cNvSpPr/>
          <p:nvPr/>
        </p:nvSpPr>
        <p:spPr>
          <a:xfrm>
            <a:off x="1200532" y="600075"/>
            <a:ext cx="27200" cy="278488"/>
          </a:xfrm>
          <a:custGeom>
            <a:avLst/>
            <a:gdLst/>
            <a:ahLst/>
            <a:cxnLst/>
            <a:rect l="0" t="0" r="0" b="0"/>
            <a:pathLst>
              <a:path w="27200" h="278488">
                <a:moveTo>
                  <a:pt x="21049" y="0"/>
                </a:moveTo>
                <a:lnTo>
                  <a:pt x="21049" y="14434"/>
                </a:lnTo>
                <a:lnTo>
                  <a:pt x="21843" y="18354"/>
                </a:lnTo>
                <a:lnTo>
                  <a:pt x="23165" y="22554"/>
                </a:lnTo>
                <a:lnTo>
                  <a:pt x="24841" y="26942"/>
                </a:lnTo>
                <a:lnTo>
                  <a:pt x="25958" y="31455"/>
                </a:lnTo>
                <a:lnTo>
                  <a:pt x="26703" y="36051"/>
                </a:lnTo>
                <a:lnTo>
                  <a:pt x="27199" y="40703"/>
                </a:lnTo>
                <a:lnTo>
                  <a:pt x="26737" y="45391"/>
                </a:lnTo>
                <a:lnTo>
                  <a:pt x="25635" y="50104"/>
                </a:lnTo>
                <a:lnTo>
                  <a:pt x="24106" y="54834"/>
                </a:lnTo>
                <a:lnTo>
                  <a:pt x="23087" y="60368"/>
                </a:lnTo>
                <a:lnTo>
                  <a:pt x="22407" y="66439"/>
                </a:lnTo>
                <a:lnTo>
                  <a:pt x="21955" y="72868"/>
                </a:lnTo>
                <a:lnTo>
                  <a:pt x="21653" y="79534"/>
                </a:lnTo>
                <a:lnTo>
                  <a:pt x="21317" y="93292"/>
                </a:lnTo>
                <a:lnTo>
                  <a:pt x="21051" y="178597"/>
                </a:lnTo>
                <a:lnTo>
                  <a:pt x="20256" y="185739"/>
                </a:lnTo>
                <a:lnTo>
                  <a:pt x="18933" y="192882"/>
                </a:lnTo>
                <a:lnTo>
                  <a:pt x="17257" y="200025"/>
                </a:lnTo>
                <a:lnTo>
                  <a:pt x="16140" y="206375"/>
                </a:lnTo>
                <a:lnTo>
                  <a:pt x="15395" y="212196"/>
                </a:lnTo>
                <a:lnTo>
                  <a:pt x="14898" y="217664"/>
                </a:lnTo>
                <a:lnTo>
                  <a:pt x="14567" y="222896"/>
                </a:lnTo>
                <a:lnTo>
                  <a:pt x="14199" y="232944"/>
                </a:lnTo>
                <a:lnTo>
                  <a:pt x="13992" y="243733"/>
                </a:lnTo>
                <a:lnTo>
                  <a:pt x="13169" y="247420"/>
                </a:lnTo>
                <a:lnTo>
                  <a:pt x="11827" y="251465"/>
                </a:lnTo>
                <a:lnTo>
                  <a:pt x="10139" y="255750"/>
                </a:lnTo>
                <a:lnTo>
                  <a:pt x="8219" y="258606"/>
                </a:lnTo>
                <a:lnTo>
                  <a:pt x="6146" y="260510"/>
                </a:lnTo>
                <a:lnTo>
                  <a:pt x="3970" y="261779"/>
                </a:lnTo>
                <a:lnTo>
                  <a:pt x="2519" y="263419"/>
                </a:lnTo>
                <a:lnTo>
                  <a:pt x="1552" y="265307"/>
                </a:lnTo>
                <a:lnTo>
                  <a:pt x="907" y="267358"/>
                </a:lnTo>
                <a:lnTo>
                  <a:pt x="191" y="271755"/>
                </a:lnTo>
                <a:lnTo>
                  <a:pt x="0" y="274038"/>
                </a:lnTo>
                <a:lnTo>
                  <a:pt x="666" y="275561"/>
                </a:lnTo>
                <a:lnTo>
                  <a:pt x="1904" y="276576"/>
                </a:lnTo>
                <a:lnTo>
                  <a:pt x="5802" y="278205"/>
                </a:lnTo>
                <a:lnTo>
                  <a:pt x="6915" y="278339"/>
                </a:lnTo>
                <a:lnTo>
                  <a:pt x="8451" y="278428"/>
                </a:lnTo>
                <a:lnTo>
                  <a:pt x="10269" y="278487"/>
                </a:lnTo>
                <a:lnTo>
                  <a:pt x="11481" y="277733"/>
                </a:lnTo>
                <a:lnTo>
                  <a:pt x="12289" y="276436"/>
                </a:lnTo>
                <a:lnTo>
                  <a:pt x="13905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8"/>
          <p:cNvSpPr/>
          <p:nvPr/>
        </p:nvSpPr>
        <p:spPr>
          <a:xfrm>
            <a:off x="1326689" y="671512"/>
            <a:ext cx="173499" cy="199928"/>
          </a:xfrm>
          <a:custGeom>
            <a:avLst/>
            <a:gdLst/>
            <a:ahLst/>
            <a:cxnLst/>
            <a:rect l="0" t="0" r="0" b="0"/>
            <a:pathLst>
              <a:path w="173499" h="199928">
                <a:moveTo>
                  <a:pt x="9192" y="0"/>
                </a:moveTo>
                <a:lnTo>
                  <a:pt x="0" y="0"/>
                </a:lnTo>
                <a:lnTo>
                  <a:pt x="5720" y="0"/>
                </a:lnTo>
                <a:lnTo>
                  <a:pt x="7671" y="794"/>
                </a:lnTo>
                <a:lnTo>
                  <a:pt x="11956" y="3792"/>
                </a:lnTo>
                <a:lnTo>
                  <a:pt x="16506" y="7771"/>
                </a:lnTo>
                <a:lnTo>
                  <a:pt x="18830" y="9943"/>
                </a:lnTo>
                <a:lnTo>
                  <a:pt x="21174" y="12979"/>
                </a:lnTo>
                <a:lnTo>
                  <a:pt x="23530" y="16590"/>
                </a:lnTo>
                <a:lnTo>
                  <a:pt x="25894" y="20585"/>
                </a:lnTo>
                <a:lnTo>
                  <a:pt x="28264" y="24836"/>
                </a:lnTo>
                <a:lnTo>
                  <a:pt x="33014" y="33792"/>
                </a:lnTo>
                <a:lnTo>
                  <a:pt x="40151" y="47760"/>
                </a:lnTo>
                <a:lnTo>
                  <a:pt x="43325" y="52477"/>
                </a:lnTo>
                <a:lnTo>
                  <a:pt x="47028" y="57210"/>
                </a:lnTo>
                <a:lnTo>
                  <a:pt x="51085" y="61952"/>
                </a:lnTo>
                <a:lnTo>
                  <a:pt x="54583" y="66702"/>
                </a:lnTo>
                <a:lnTo>
                  <a:pt x="57709" y="71455"/>
                </a:lnTo>
                <a:lnTo>
                  <a:pt x="60586" y="76212"/>
                </a:lnTo>
                <a:lnTo>
                  <a:pt x="63299" y="80970"/>
                </a:lnTo>
                <a:lnTo>
                  <a:pt x="68429" y="90491"/>
                </a:lnTo>
                <a:lnTo>
                  <a:pt x="71702" y="95252"/>
                </a:lnTo>
                <a:lnTo>
                  <a:pt x="75471" y="100014"/>
                </a:lnTo>
                <a:lnTo>
                  <a:pt x="79572" y="104776"/>
                </a:lnTo>
                <a:lnTo>
                  <a:pt x="83099" y="109538"/>
                </a:lnTo>
                <a:lnTo>
                  <a:pt x="86245" y="114300"/>
                </a:lnTo>
                <a:lnTo>
                  <a:pt x="89135" y="119063"/>
                </a:lnTo>
                <a:lnTo>
                  <a:pt x="92650" y="123825"/>
                </a:lnTo>
                <a:lnTo>
                  <a:pt x="96581" y="128588"/>
                </a:lnTo>
                <a:lnTo>
                  <a:pt x="100788" y="133350"/>
                </a:lnTo>
                <a:lnTo>
                  <a:pt x="109697" y="142875"/>
                </a:lnTo>
                <a:lnTo>
                  <a:pt x="114295" y="147638"/>
                </a:lnTo>
                <a:lnTo>
                  <a:pt x="118155" y="152400"/>
                </a:lnTo>
                <a:lnTo>
                  <a:pt x="121521" y="157163"/>
                </a:lnTo>
                <a:lnTo>
                  <a:pt x="124559" y="161925"/>
                </a:lnTo>
                <a:lnTo>
                  <a:pt x="127378" y="165894"/>
                </a:lnTo>
                <a:lnTo>
                  <a:pt x="130052" y="169333"/>
                </a:lnTo>
                <a:lnTo>
                  <a:pt x="135139" y="175272"/>
                </a:lnTo>
                <a:lnTo>
                  <a:pt x="140045" y="180557"/>
                </a:lnTo>
                <a:lnTo>
                  <a:pt x="147270" y="187995"/>
                </a:lnTo>
                <a:lnTo>
                  <a:pt x="150457" y="189624"/>
                </a:lnTo>
                <a:lnTo>
                  <a:pt x="154168" y="190710"/>
                </a:lnTo>
                <a:lnTo>
                  <a:pt x="158230" y="191433"/>
                </a:lnTo>
                <a:lnTo>
                  <a:pt x="160938" y="192710"/>
                </a:lnTo>
                <a:lnTo>
                  <a:pt x="162744" y="194354"/>
                </a:lnTo>
                <a:lnTo>
                  <a:pt x="165641" y="198905"/>
                </a:lnTo>
                <a:lnTo>
                  <a:pt x="166673" y="199278"/>
                </a:lnTo>
                <a:lnTo>
                  <a:pt x="171915" y="199878"/>
                </a:lnTo>
                <a:lnTo>
                  <a:pt x="172442" y="199927"/>
                </a:lnTo>
                <a:lnTo>
                  <a:pt x="172794" y="199166"/>
                </a:lnTo>
                <a:lnTo>
                  <a:pt x="173029" y="197865"/>
                </a:lnTo>
                <a:lnTo>
                  <a:pt x="173498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29"/>
          <p:cNvSpPr/>
          <p:nvPr/>
        </p:nvSpPr>
        <p:spPr>
          <a:xfrm>
            <a:off x="1361577" y="664368"/>
            <a:ext cx="167186" cy="171451"/>
          </a:xfrm>
          <a:custGeom>
            <a:avLst/>
            <a:gdLst/>
            <a:ahLst/>
            <a:cxnLst/>
            <a:rect l="0" t="0" r="0" b="0"/>
            <a:pathLst>
              <a:path w="167186" h="171451">
                <a:moveTo>
                  <a:pt x="167185" y="0"/>
                </a:moveTo>
                <a:lnTo>
                  <a:pt x="153916" y="0"/>
                </a:lnTo>
                <a:lnTo>
                  <a:pt x="151234" y="4234"/>
                </a:lnTo>
                <a:lnTo>
                  <a:pt x="149407" y="7585"/>
                </a:lnTo>
                <a:lnTo>
                  <a:pt x="147396" y="10613"/>
                </a:lnTo>
                <a:lnTo>
                  <a:pt x="145261" y="13425"/>
                </a:lnTo>
                <a:lnTo>
                  <a:pt x="143044" y="16094"/>
                </a:lnTo>
                <a:lnTo>
                  <a:pt x="140772" y="19461"/>
                </a:lnTo>
                <a:lnTo>
                  <a:pt x="138464" y="23293"/>
                </a:lnTo>
                <a:lnTo>
                  <a:pt x="136131" y="27435"/>
                </a:lnTo>
                <a:lnTo>
                  <a:pt x="131423" y="36270"/>
                </a:lnTo>
                <a:lnTo>
                  <a:pt x="129056" y="40849"/>
                </a:lnTo>
                <a:lnTo>
                  <a:pt x="125097" y="45489"/>
                </a:lnTo>
                <a:lnTo>
                  <a:pt x="120076" y="50170"/>
                </a:lnTo>
                <a:lnTo>
                  <a:pt x="114348" y="54878"/>
                </a:lnTo>
                <a:lnTo>
                  <a:pt x="108942" y="59604"/>
                </a:lnTo>
                <a:lnTo>
                  <a:pt x="103750" y="64342"/>
                </a:lnTo>
                <a:lnTo>
                  <a:pt x="98701" y="69089"/>
                </a:lnTo>
                <a:lnTo>
                  <a:pt x="93748" y="74634"/>
                </a:lnTo>
                <a:lnTo>
                  <a:pt x="88858" y="80713"/>
                </a:lnTo>
                <a:lnTo>
                  <a:pt x="84011" y="87146"/>
                </a:lnTo>
                <a:lnTo>
                  <a:pt x="79192" y="93022"/>
                </a:lnTo>
                <a:lnTo>
                  <a:pt x="74392" y="98528"/>
                </a:lnTo>
                <a:lnTo>
                  <a:pt x="69604" y="103785"/>
                </a:lnTo>
                <a:lnTo>
                  <a:pt x="64031" y="108878"/>
                </a:lnTo>
                <a:lnTo>
                  <a:pt x="57934" y="113860"/>
                </a:lnTo>
                <a:lnTo>
                  <a:pt x="51489" y="118769"/>
                </a:lnTo>
                <a:lnTo>
                  <a:pt x="45604" y="122836"/>
                </a:lnTo>
                <a:lnTo>
                  <a:pt x="40094" y="126341"/>
                </a:lnTo>
                <a:lnTo>
                  <a:pt x="34832" y="129471"/>
                </a:lnTo>
                <a:lnTo>
                  <a:pt x="29737" y="133145"/>
                </a:lnTo>
                <a:lnTo>
                  <a:pt x="24753" y="137182"/>
                </a:lnTo>
                <a:lnTo>
                  <a:pt x="15776" y="145108"/>
                </a:lnTo>
                <a:lnTo>
                  <a:pt x="9140" y="151276"/>
                </a:lnTo>
                <a:lnTo>
                  <a:pt x="6259" y="153238"/>
                </a:lnTo>
                <a:lnTo>
                  <a:pt x="3545" y="154546"/>
                </a:lnTo>
                <a:lnTo>
                  <a:pt x="941" y="155418"/>
                </a:lnTo>
                <a:lnTo>
                  <a:pt x="0" y="156794"/>
                </a:lnTo>
                <a:lnTo>
                  <a:pt x="166" y="158504"/>
                </a:lnTo>
                <a:lnTo>
                  <a:pt x="2343" y="163160"/>
                </a:lnTo>
                <a:lnTo>
                  <a:pt x="2720" y="167759"/>
                </a:lnTo>
                <a:lnTo>
                  <a:pt x="287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0"/>
          <p:cNvSpPr/>
          <p:nvPr/>
        </p:nvSpPr>
        <p:spPr>
          <a:xfrm>
            <a:off x="1650206" y="742950"/>
            <a:ext cx="228601" cy="7144"/>
          </a:xfrm>
          <a:custGeom>
            <a:avLst/>
            <a:gdLst/>
            <a:ahLst/>
            <a:cxnLst/>
            <a:rect l="0" t="0" r="0" b="0"/>
            <a:pathLst>
              <a:path w="228601" h="7144">
                <a:moveTo>
                  <a:pt x="0" y="0"/>
                </a:moveTo>
                <a:lnTo>
                  <a:pt x="200874" y="0"/>
                </a:lnTo>
                <a:lnTo>
                  <a:pt x="203766" y="793"/>
                </a:lnTo>
                <a:lnTo>
                  <a:pt x="206488" y="2116"/>
                </a:lnTo>
                <a:lnTo>
                  <a:pt x="209096" y="3792"/>
                </a:lnTo>
                <a:lnTo>
                  <a:pt x="211628" y="4909"/>
                </a:lnTo>
                <a:lnTo>
                  <a:pt x="214110" y="5654"/>
                </a:lnTo>
                <a:lnTo>
                  <a:pt x="216559" y="6150"/>
                </a:lnTo>
                <a:lnTo>
                  <a:pt x="218985" y="6481"/>
                </a:lnTo>
                <a:lnTo>
                  <a:pt x="221396" y="6702"/>
                </a:lnTo>
                <a:lnTo>
                  <a:pt x="2286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1"/>
          <p:cNvSpPr/>
          <p:nvPr/>
        </p:nvSpPr>
        <p:spPr>
          <a:xfrm>
            <a:off x="1964862" y="614658"/>
            <a:ext cx="167144" cy="225212"/>
          </a:xfrm>
          <a:custGeom>
            <a:avLst/>
            <a:gdLst/>
            <a:ahLst/>
            <a:cxnLst/>
            <a:rect l="0" t="0" r="0" b="0"/>
            <a:pathLst>
              <a:path w="167144" h="225212">
                <a:moveTo>
                  <a:pt x="71106" y="13992"/>
                </a:moveTo>
                <a:lnTo>
                  <a:pt x="71106" y="6935"/>
                </a:lnTo>
                <a:lnTo>
                  <a:pt x="64955" y="705"/>
                </a:lnTo>
                <a:lnTo>
                  <a:pt x="62287" y="149"/>
                </a:lnTo>
                <a:lnTo>
                  <a:pt x="60464" y="0"/>
                </a:lnTo>
                <a:lnTo>
                  <a:pt x="58455" y="695"/>
                </a:lnTo>
                <a:lnTo>
                  <a:pt x="54107" y="3584"/>
                </a:lnTo>
                <a:lnTo>
                  <a:pt x="49528" y="5397"/>
                </a:lnTo>
                <a:lnTo>
                  <a:pt x="47196" y="5881"/>
                </a:lnTo>
                <a:lnTo>
                  <a:pt x="42488" y="8535"/>
                </a:lnTo>
                <a:lnTo>
                  <a:pt x="40121" y="10354"/>
                </a:lnTo>
                <a:lnTo>
                  <a:pt x="35375" y="12375"/>
                </a:lnTo>
                <a:lnTo>
                  <a:pt x="32998" y="12914"/>
                </a:lnTo>
                <a:lnTo>
                  <a:pt x="28240" y="15629"/>
                </a:lnTo>
                <a:lnTo>
                  <a:pt x="23480" y="19482"/>
                </a:lnTo>
                <a:lnTo>
                  <a:pt x="18718" y="23840"/>
                </a:lnTo>
                <a:lnTo>
                  <a:pt x="11575" y="30756"/>
                </a:lnTo>
                <a:lnTo>
                  <a:pt x="9987" y="33105"/>
                </a:lnTo>
                <a:lnTo>
                  <a:pt x="8223" y="37832"/>
                </a:lnTo>
                <a:lnTo>
                  <a:pt x="5323" y="42579"/>
                </a:lnTo>
                <a:lnTo>
                  <a:pt x="3438" y="44956"/>
                </a:lnTo>
                <a:lnTo>
                  <a:pt x="2182" y="47335"/>
                </a:lnTo>
                <a:lnTo>
                  <a:pt x="413" y="53681"/>
                </a:lnTo>
                <a:lnTo>
                  <a:pt x="0" y="55444"/>
                </a:lnTo>
                <a:lnTo>
                  <a:pt x="1933" y="60461"/>
                </a:lnTo>
                <a:lnTo>
                  <a:pt x="5438" y="67188"/>
                </a:lnTo>
                <a:lnTo>
                  <a:pt x="9641" y="72824"/>
                </a:lnTo>
                <a:lnTo>
                  <a:pt x="14155" y="77975"/>
                </a:lnTo>
                <a:lnTo>
                  <a:pt x="18807" y="82910"/>
                </a:lnTo>
                <a:lnTo>
                  <a:pt x="23521" y="87749"/>
                </a:lnTo>
                <a:lnTo>
                  <a:pt x="26682" y="90151"/>
                </a:lnTo>
                <a:lnTo>
                  <a:pt x="30378" y="92546"/>
                </a:lnTo>
                <a:lnTo>
                  <a:pt x="34429" y="94936"/>
                </a:lnTo>
                <a:lnTo>
                  <a:pt x="37924" y="97323"/>
                </a:lnTo>
                <a:lnTo>
                  <a:pt x="41047" y="99708"/>
                </a:lnTo>
                <a:lnTo>
                  <a:pt x="43923" y="102092"/>
                </a:lnTo>
                <a:lnTo>
                  <a:pt x="47428" y="103682"/>
                </a:lnTo>
                <a:lnTo>
                  <a:pt x="51352" y="104741"/>
                </a:lnTo>
                <a:lnTo>
                  <a:pt x="55555" y="105448"/>
                </a:lnTo>
                <a:lnTo>
                  <a:pt x="59945" y="107506"/>
                </a:lnTo>
                <a:lnTo>
                  <a:pt x="64459" y="110466"/>
                </a:lnTo>
                <a:lnTo>
                  <a:pt x="69056" y="114026"/>
                </a:lnTo>
                <a:lnTo>
                  <a:pt x="73708" y="117194"/>
                </a:lnTo>
                <a:lnTo>
                  <a:pt x="78397" y="120099"/>
                </a:lnTo>
                <a:lnTo>
                  <a:pt x="83111" y="122830"/>
                </a:lnTo>
                <a:lnTo>
                  <a:pt x="92581" y="127981"/>
                </a:lnTo>
                <a:lnTo>
                  <a:pt x="97329" y="130466"/>
                </a:lnTo>
                <a:lnTo>
                  <a:pt x="101288" y="133710"/>
                </a:lnTo>
                <a:lnTo>
                  <a:pt x="104721" y="137460"/>
                </a:lnTo>
                <a:lnTo>
                  <a:pt x="107804" y="141547"/>
                </a:lnTo>
                <a:lnTo>
                  <a:pt x="111446" y="145066"/>
                </a:lnTo>
                <a:lnTo>
                  <a:pt x="115462" y="148206"/>
                </a:lnTo>
                <a:lnTo>
                  <a:pt x="119727" y="151093"/>
                </a:lnTo>
                <a:lnTo>
                  <a:pt x="124157" y="153811"/>
                </a:lnTo>
                <a:lnTo>
                  <a:pt x="128699" y="156417"/>
                </a:lnTo>
                <a:lnTo>
                  <a:pt x="133314" y="158948"/>
                </a:lnTo>
                <a:lnTo>
                  <a:pt x="136390" y="161429"/>
                </a:lnTo>
                <a:lnTo>
                  <a:pt x="138441" y="163877"/>
                </a:lnTo>
                <a:lnTo>
                  <a:pt x="141514" y="169507"/>
                </a:lnTo>
                <a:lnTo>
                  <a:pt x="145526" y="177301"/>
                </a:lnTo>
                <a:lnTo>
                  <a:pt x="149955" y="183940"/>
                </a:lnTo>
                <a:lnTo>
                  <a:pt x="152247" y="186822"/>
                </a:lnTo>
                <a:lnTo>
                  <a:pt x="154794" y="192141"/>
                </a:lnTo>
                <a:lnTo>
                  <a:pt x="155926" y="197150"/>
                </a:lnTo>
                <a:lnTo>
                  <a:pt x="156429" y="202022"/>
                </a:lnTo>
                <a:lnTo>
                  <a:pt x="155769" y="204433"/>
                </a:lnTo>
                <a:lnTo>
                  <a:pt x="152920" y="209228"/>
                </a:lnTo>
                <a:lnTo>
                  <a:pt x="151048" y="210824"/>
                </a:lnTo>
                <a:lnTo>
                  <a:pt x="149007" y="211888"/>
                </a:lnTo>
                <a:lnTo>
                  <a:pt x="146853" y="212598"/>
                </a:lnTo>
                <a:lnTo>
                  <a:pt x="142342" y="215503"/>
                </a:lnTo>
                <a:lnTo>
                  <a:pt x="140028" y="217388"/>
                </a:lnTo>
                <a:lnTo>
                  <a:pt x="137692" y="218646"/>
                </a:lnTo>
                <a:lnTo>
                  <a:pt x="132979" y="220043"/>
                </a:lnTo>
                <a:lnTo>
                  <a:pt x="128239" y="220664"/>
                </a:lnTo>
                <a:lnTo>
                  <a:pt x="125863" y="220829"/>
                </a:lnTo>
                <a:lnTo>
                  <a:pt x="123486" y="221733"/>
                </a:lnTo>
                <a:lnTo>
                  <a:pt x="118728" y="224855"/>
                </a:lnTo>
                <a:lnTo>
                  <a:pt x="116348" y="225211"/>
                </a:lnTo>
                <a:lnTo>
                  <a:pt x="113967" y="224654"/>
                </a:lnTo>
                <a:lnTo>
                  <a:pt x="109206" y="222713"/>
                </a:lnTo>
                <a:lnTo>
                  <a:pt x="104443" y="221851"/>
                </a:lnTo>
                <a:lnTo>
                  <a:pt x="101269" y="221620"/>
                </a:lnTo>
                <a:lnTo>
                  <a:pt x="97565" y="221467"/>
                </a:lnTo>
                <a:lnTo>
                  <a:pt x="93508" y="221365"/>
                </a:lnTo>
                <a:lnTo>
                  <a:pt x="90803" y="220503"/>
                </a:lnTo>
                <a:lnTo>
                  <a:pt x="89000" y="219135"/>
                </a:lnTo>
                <a:lnTo>
                  <a:pt x="84346" y="213416"/>
                </a:lnTo>
                <a:lnTo>
                  <a:pt x="80165" y="208987"/>
                </a:lnTo>
                <a:lnTo>
                  <a:pt x="75662" y="204373"/>
                </a:lnTo>
                <a:lnTo>
                  <a:pt x="73349" y="202825"/>
                </a:lnTo>
                <a:lnTo>
                  <a:pt x="68664" y="201105"/>
                </a:lnTo>
                <a:lnTo>
                  <a:pt x="63935" y="198224"/>
                </a:lnTo>
                <a:lnTo>
                  <a:pt x="59188" y="194298"/>
                </a:lnTo>
                <a:lnTo>
                  <a:pt x="54432" y="189907"/>
                </a:lnTo>
                <a:lnTo>
                  <a:pt x="52846" y="187625"/>
                </a:lnTo>
                <a:lnTo>
                  <a:pt x="51084" y="182972"/>
                </a:lnTo>
                <a:lnTo>
                  <a:pt x="50302" y="178259"/>
                </a:lnTo>
                <a:lnTo>
                  <a:pt x="50093" y="175890"/>
                </a:lnTo>
                <a:lnTo>
                  <a:pt x="51977" y="169026"/>
                </a:lnTo>
                <a:lnTo>
                  <a:pt x="53591" y="164973"/>
                </a:lnTo>
                <a:lnTo>
                  <a:pt x="57501" y="158353"/>
                </a:lnTo>
                <a:lnTo>
                  <a:pt x="61884" y="151971"/>
                </a:lnTo>
                <a:lnTo>
                  <a:pt x="64165" y="148046"/>
                </a:lnTo>
                <a:lnTo>
                  <a:pt x="66479" y="143843"/>
                </a:lnTo>
                <a:lnTo>
                  <a:pt x="71166" y="137055"/>
                </a:lnTo>
                <a:lnTo>
                  <a:pt x="73527" y="134134"/>
                </a:lnTo>
                <a:lnTo>
                  <a:pt x="76689" y="130599"/>
                </a:lnTo>
                <a:lnTo>
                  <a:pt x="84435" y="122438"/>
                </a:lnTo>
                <a:lnTo>
                  <a:pt x="88724" y="118833"/>
                </a:lnTo>
                <a:lnTo>
                  <a:pt x="93170" y="115636"/>
                </a:lnTo>
                <a:lnTo>
                  <a:pt x="97721" y="112711"/>
                </a:lnTo>
                <a:lnTo>
                  <a:pt x="102343" y="109173"/>
                </a:lnTo>
                <a:lnTo>
                  <a:pt x="107013" y="105227"/>
                </a:lnTo>
                <a:lnTo>
                  <a:pt x="111712" y="101009"/>
                </a:lnTo>
                <a:lnTo>
                  <a:pt x="116433" y="97403"/>
                </a:lnTo>
                <a:lnTo>
                  <a:pt x="121168" y="94206"/>
                </a:lnTo>
                <a:lnTo>
                  <a:pt x="125912" y="91280"/>
                </a:lnTo>
                <a:lnTo>
                  <a:pt x="129868" y="87742"/>
                </a:lnTo>
                <a:lnTo>
                  <a:pt x="133300" y="83796"/>
                </a:lnTo>
                <a:lnTo>
                  <a:pt x="136381" y="79578"/>
                </a:lnTo>
                <a:lnTo>
                  <a:pt x="139229" y="75972"/>
                </a:lnTo>
                <a:lnTo>
                  <a:pt x="141922" y="72774"/>
                </a:lnTo>
                <a:lnTo>
                  <a:pt x="147030" y="66311"/>
                </a:lnTo>
                <a:lnTo>
                  <a:pt x="149503" y="62365"/>
                </a:lnTo>
                <a:lnTo>
                  <a:pt x="151946" y="58147"/>
                </a:lnTo>
                <a:lnTo>
                  <a:pt x="156777" y="51343"/>
                </a:lnTo>
                <a:lnTo>
                  <a:pt x="161570" y="45673"/>
                </a:lnTo>
                <a:lnTo>
                  <a:pt x="166346" y="40508"/>
                </a:lnTo>
                <a:lnTo>
                  <a:pt x="167143" y="38019"/>
                </a:lnTo>
                <a:lnTo>
                  <a:pt x="166881" y="35566"/>
                </a:lnTo>
                <a:lnTo>
                  <a:pt x="165266" y="30724"/>
                </a:lnTo>
                <a:lnTo>
                  <a:pt x="164549" y="25926"/>
                </a:lnTo>
                <a:lnTo>
                  <a:pt x="163564" y="23535"/>
                </a:lnTo>
                <a:lnTo>
                  <a:pt x="160353" y="18762"/>
                </a:lnTo>
                <a:lnTo>
                  <a:pt x="156280" y="13995"/>
                </a:lnTo>
                <a:lnTo>
                  <a:pt x="154082" y="11613"/>
                </a:lnTo>
                <a:lnTo>
                  <a:pt x="151030" y="10024"/>
                </a:lnTo>
                <a:lnTo>
                  <a:pt x="147408" y="8966"/>
                </a:lnTo>
                <a:lnTo>
                  <a:pt x="143405" y="8260"/>
                </a:lnTo>
                <a:lnTo>
                  <a:pt x="139943" y="6995"/>
                </a:lnTo>
                <a:lnTo>
                  <a:pt x="136841" y="5359"/>
                </a:lnTo>
                <a:lnTo>
                  <a:pt x="133980" y="3474"/>
                </a:lnTo>
                <a:lnTo>
                  <a:pt x="130484" y="2217"/>
                </a:lnTo>
                <a:lnTo>
                  <a:pt x="126567" y="1379"/>
                </a:lnTo>
                <a:lnTo>
                  <a:pt x="122367" y="821"/>
                </a:lnTo>
                <a:lnTo>
                  <a:pt x="118774" y="449"/>
                </a:lnTo>
                <a:lnTo>
                  <a:pt x="115585" y="200"/>
                </a:lnTo>
                <a:lnTo>
                  <a:pt x="112665" y="35"/>
                </a:lnTo>
                <a:lnTo>
                  <a:pt x="110718" y="718"/>
                </a:lnTo>
                <a:lnTo>
                  <a:pt x="109420" y="1968"/>
                </a:lnTo>
                <a:lnTo>
                  <a:pt x="108555" y="3594"/>
                </a:lnTo>
                <a:lnTo>
                  <a:pt x="107185" y="4679"/>
                </a:lnTo>
                <a:lnTo>
                  <a:pt x="105477" y="5402"/>
                </a:lnTo>
                <a:lnTo>
                  <a:pt x="99681" y="6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2"/>
          <p:cNvSpPr/>
          <p:nvPr/>
        </p:nvSpPr>
        <p:spPr>
          <a:xfrm>
            <a:off x="2350293" y="650089"/>
            <a:ext cx="235742" cy="207162"/>
          </a:xfrm>
          <a:custGeom>
            <a:avLst/>
            <a:gdLst/>
            <a:ahLst/>
            <a:cxnLst/>
            <a:rect l="0" t="0" r="0" b="0"/>
            <a:pathLst>
              <a:path w="235742" h="207162">
                <a:moveTo>
                  <a:pt x="0" y="7136"/>
                </a:moveTo>
                <a:lnTo>
                  <a:pt x="3793" y="7136"/>
                </a:lnTo>
                <a:lnTo>
                  <a:pt x="4910" y="6342"/>
                </a:lnTo>
                <a:lnTo>
                  <a:pt x="5655" y="5019"/>
                </a:lnTo>
                <a:lnTo>
                  <a:pt x="6151" y="3343"/>
                </a:lnTo>
                <a:lnTo>
                  <a:pt x="7276" y="2226"/>
                </a:lnTo>
                <a:lnTo>
                  <a:pt x="8819" y="1481"/>
                </a:lnTo>
                <a:lnTo>
                  <a:pt x="13968" y="79"/>
                </a:lnTo>
                <a:lnTo>
                  <a:pt x="19928" y="9"/>
                </a:lnTo>
                <a:lnTo>
                  <a:pt x="24203" y="0"/>
                </a:lnTo>
                <a:lnTo>
                  <a:pt x="26454" y="791"/>
                </a:lnTo>
                <a:lnTo>
                  <a:pt x="33415" y="4903"/>
                </a:lnTo>
                <a:lnTo>
                  <a:pt x="40504" y="7268"/>
                </a:lnTo>
                <a:lnTo>
                  <a:pt x="45254" y="10634"/>
                </a:lnTo>
                <a:lnTo>
                  <a:pt x="48426" y="11849"/>
                </a:lnTo>
                <a:lnTo>
                  <a:pt x="52128" y="12659"/>
                </a:lnTo>
                <a:lnTo>
                  <a:pt x="56183" y="13199"/>
                </a:lnTo>
                <a:lnTo>
                  <a:pt x="62806" y="15916"/>
                </a:lnTo>
                <a:lnTo>
                  <a:pt x="69189" y="19769"/>
                </a:lnTo>
                <a:lnTo>
                  <a:pt x="77317" y="24128"/>
                </a:lnTo>
                <a:lnTo>
                  <a:pt x="119092" y="45244"/>
                </a:lnTo>
                <a:lnTo>
                  <a:pt x="123051" y="47622"/>
                </a:lnTo>
                <a:lnTo>
                  <a:pt x="129567" y="52382"/>
                </a:lnTo>
                <a:lnTo>
                  <a:pt x="133209" y="54762"/>
                </a:lnTo>
                <a:lnTo>
                  <a:pt x="137225" y="57143"/>
                </a:lnTo>
                <a:lnTo>
                  <a:pt x="141490" y="59524"/>
                </a:lnTo>
                <a:lnTo>
                  <a:pt x="145920" y="61111"/>
                </a:lnTo>
                <a:lnTo>
                  <a:pt x="150462" y="62169"/>
                </a:lnTo>
                <a:lnTo>
                  <a:pt x="155076" y="62875"/>
                </a:lnTo>
                <a:lnTo>
                  <a:pt x="159741" y="64139"/>
                </a:lnTo>
                <a:lnTo>
                  <a:pt x="164437" y="65775"/>
                </a:lnTo>
                <a:lnTo>
                  <a:pt x="169157" y="67660"/>
                </a:lnTo>
                <a:lnTo>
                  <a:pt x="176516" y="71871"/>
                </a:lnTo>
                <a:lnTo>
                  <a:pt x="179590" y="74105"/>
                </a:lnTo>
                <a:lnTo>
                  <a:pt x="183227" y="75594"/>
                </a:lnTo>
                <a:lnTo>
                  <a:pt x="187239" y="76587"/>
                </a:lnTo>
                <a:lnTo>
                  <a:pt x="191501" y="77249"/>
                </a:lnTo>
                <a:lnTo>
                  <a:pt x="198353" y="80101"/>
                </a:lnTo>
                <a:lnTo>
                  <a:pt x="204045" y="84015"/>
                </a:lnTo>
                <a:lnTo>
                  <a:pt x="209220" y="88400"/>
                </a:lnTo>
                <a:lnTo>
                  <a:pt x="211711" y="89887"/>
                </a:lnTo>
                <a:lnTo>
                  <a:pt x="216596" y="91539"/>
                </a:lnTo>
                <a:lnTo>
                  <a:pt x="223809" y="92469"/>
                </a:lnTo>
                <a:lnTo>
                  <a:pt x="226200" y="93393"/>
                </a:lnTo>
                <a:lnTo>
                  <a:pt x="232563" y="97693"/>
                </a:lnTo>
                <a:lnTo>
                  <a:pt x="235707" y="99978"/>
                </a:lnTo>
                <a:lnTo>
                  <a:pt x="235741" y="106153"/>
                </a:lnTo>
                <a:lnTo>
                  <a:pt x="234948" y="106484"/>
                </a:lnTo>
                <a:lnTo>
                  <a:pt x="227973" y="107017"/>
                </a:lnTo>
                <a:lnTo>
                  <a:pt x="225801" y="107061"/>
                </a:lnTo>
                <a:lnTo>
                  <a:pt x="224352" y="107883"/>
                </a:lnTo>
                <a:lnTo>
                  <a:pt x="223387" y="109226"/>
                </a:lnTo>
                <a:lnTo>
                  <a:pt x="222744" y="110915"/>
                </a:lnTo>
                <a:lnTo>
                  <a:pt x="217795" y="114907"/>
                </a:lnTo>
                <a:lnTo>
                  <a:pt x="214253" y="117083"/>
                </a:lnTo>
                <a:lnTo>
                  <a:pt x="210304" y="119328"/>
                </a:lnTo>
                <a:lnTo>
                  <a:pt x="201683" y="123938"/>
                </a:lnTo>
                <a:lnTo>
                  <a:pt x="187905" y="130997"/>
                </a:lnTo>
                <a:lnTo>
                  <a:pt x="182420" y="133366"/>
                </a:lnTo>
                <a:lnTo>
                  <a:pt x="176382" y="135739"/>
                </a:lnTo>
                <a:lnTo>
                  <a:pt x="169976" y="138115"/>
                </a:lnTo>
                <a:lnTo>
                  <a:pt x="164117" y="140493"/>
                </a:lnTo>
                <a:lnTo>
                  <a:pt x="158624" y="142872"/>
                </a:lnTo>
                <a:lnTo>
                  <a:pt x="148287" y="147631"/>
                </a:lnTo>
                <a:lnTo>
                  <a:pt x="138401" y="152393"/>
                </a:lnTo>
                <a:lnTo>
                  <a:pt x="133543" y="155567"/>
                </a:lnTo>
                <a:lnTo>
                  <a:pt x="128716" y="159271"/>
                </a:lnTo>
                <a:lnTo>
                  <a:pt x="123911" y="163328"/>
                </a:lnTo>
                <a:lnTo>
                  <a:pt x="119120" y="166827"/>
                </a:lnTo>
                <a:lnTo>
                  <a:pt x="114338" y="169952"/>
                </a:lnTo>
                <a:lnTo>
                  <a:pt x="109563" y="172830"/>
                </a:lnTo>
                <a:lnTo>
                  <a:pt x="104792" y="175542"/>
                </a:lnTo>
                <a:lnTo>
                  <a:pt x="95258" y="180673"/>
                </a:lnTo>
                <a:lnTo>
                  <a:pt x="91287" y="183152"/>
                </a:lnTo>
                <a:lnTo>
                  <a:pt x="84757" y="188023"/>
                </a:lnTo>
                <a:lnTo>
                  <a:pt x="79210" y="192834"/>
                </a:lnTo>
                <a:lnTo>
                  <a:pt x="74098" y="197618"/>
                </a:lnTo>
                <a:lnTo>
                  <a:pt x="69181" y="202390"/>
                </a:lnTo>
                <a:lnTo>
                  <a:pt x="66758" y="203980"/>
                </a:lnTo>
                <a:lnTo>
                  <a:pt x="60350" y="206218"/>
                </a:lnTo>
                <a:lnTo>
                  <a:pt x="57572" y="207036"/>
                </a:lnTo>
                <a:lnTo>
                  <a:pt x="50312" y="207157"/>
                </a:lnTo>
                <a:lnTo>
                  <a:pt x="57150" y="20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3"/>
          <p:cNvSpPr/>
          <p:nvPr/>
        </p:nvSpPr>
        <p:spPr>
          <a:xfrm>
            <a:off x="2793206" y="721518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7144"/>
                </a:moveTo>
                <a:lnTo>
                  <a:pt x="3792" y="10936"/>
                </a:lnTo>
                <a:lnTo>
                  <a:pt x="5703" y="12053"/>
                </a:lnTo>
                <a:lnTo>
                  <a:pt x="7771" y="12798"/>
                </a:lnTo>
                <a:lnTo>
                  <a:pt x="9943" y="13295"/>
                </a:lnTo>
                <a:lnTo>
                  <a:pt x="12979" y="13626"/>
                </a:lnTo>
                <a:lnTo>
                  <a:pt x="16590" y="13846"/>
                </a:lnTo>
                <a:lnTo>
                  <a:pt x="24042" y="14092"/>
                </a:lnTo>
                <a:lnTo>
                  <a:pt x="33493" y="14230"/>
                </a:lnTo>
                <a:lnTo>
                  <a:pt x="97640" y="14288"/>
                </a:lnTo>
                <a:lnTo>
                  <a:pt x="102399" y="13494"/>
                </a:lnTo>
                <a:lnTo>
                  <a:pt x="107160" y="12171"/>
                </a:lnTo>
                <a:lnTo>
                  <a:pt x="111921" y="10495"/>
                </a:lnTo>
                <a:lnTo>
                  <a:pt x="115889" y="9378"/>
                </a:lnTo>
                <a:lnTo>
                  <a:pt x="119328" y="8634"/>
                </a:lnTo>
                <a:lnTo>
                  <a:pt x="122414" y="8137"/>
                </a:lnTo>
                <a:lnTo>
                  <a:pt x="126059" y="7806"/>
                </a:lnTo>
                <a:lnTo>
                  <a:pt x="130077" y="7585"/>
                </a:lnTo>
                <a:lnTo>
                  <a:pt x="137981" y="7340"/>
                </a:lnTo>
                <a:lnTo>
                  <a:pt x="144139" y="7231"/>
                </a:lnTo>
                <a:lnTo>
                  <a:pt x="147686" y="6408"/>
                </a:lnTo>
                <a:lnTo>
                  <a:pt x="151639" y="5066"/>
                </a:lnTo>
                <a:lnTo>
                  <a:pt x="155861" y="3378"/>
                </a:lnTo>
                <a:lnTo>
                  <a:pt x="159470" y="2252"/>
                </a:lnTo>
                <a:lnTo>
                  <a:pt x="162669" y="1501"/>
                </a:lnTo>
                <a:lnTo>
                  <a:pt x="169716" y="297"/>
                </a:lnTo>
                <a:lnTo>
                  <a:pt x="172796" y="132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4"/>
          <p:cNvSpPr/>
          <p:nvPr/>
        </p:nvSpPr>
        <p:spPr>
          <a:xfrm>
            <a:off x="3037192" y="622499"/>
            <a:ext cx="220046" cy="227579"/>
          </a:xfrm>
          <a:custGeom>
            <a:avLst/>
            <a:gdLst/>
            <a:ahLst/>
            <a:cxnLst/>
            <a:rect l="0" t="0" r="0" b="0"/>
            <a:pathLst>
              <a:path w="220046" h="227579">
                <a:moveTo>
                  <a:pt x="120345" y="6151"/>
                </a:moveTo>
                <a:lnTo>
                  <a:pt x="116553" y="6151"/>
                </a:lnTo>
                <a:lnTo>
                  <a:pt x="115435" y="5357"/>
                </a:lnTo>
                <a:lnTo>
                  <a:pt x="114691" y="4034"/>
                </a:lnTo>
                <a:lnTo>
                  <a:pt x="114194" y="2358"/>
                </a:lnTo>
                <a:lnTo>
                  <a:pt x="113069" y="1241"/>
                </a:lnTo>
                <a:lnTo>
                  <a:pt x="111526" y="496"/>
                </a:lnTo>
                <a:lnTo>
                  <a:pt x="109703" y="0"/>
                </a:lnTo>
                <a:lnTo>
                  <a:pt x="103444" y="1565"/>
                </a:lnTo>
                <a:lnTo>
                  <a:pt x="99553" y="3093"/>
                </a:lnTo>
                <a:lnTo>
                  <a:pt x="93113" y="4792"/>
                </a:lnTo>
                <a:lnTo>
                  <a:pt x="86810" y="5547"/>
                </a:lnTo>
                <a:lnTo>
                  <a:pt x="82907" y="5748"/>
                </a:lnTo>
                <a:lnTo>
                  <a:pt x="78718" y="5882"/>
                </a:lnTo>
                <a:lnTo>
                  <a:pt x="75131" y="6765"/>
                </a:lnTo>
                <a:lnTo>
                  <a:pt x="66291" y="11007"/>
                </a:lnTo>
                <a:lnTo>
                  <a:pt x="61131" y="12278"/>
                </a:lnTo>
                <a:lnTo>
                  <a:pt x="57851" y="13410"/>
                </a:lnTo>
                <a:lnTo>
                  <a:pt x="54076" y="14959"/>
                </a:lnTo>
                <a:lnTo>
                  <a:pt x="49972" y="16785"/>
                </a:lnTo>
                <a:lnTo>
                  <a:pt x="43295" y="20931"/>
                </a:lnTo>
                <a:lnTo>
                  <a:pt x="37682" y="25420"/>
                </a:lnTo>
                <a:lnTo>
                  <a:pt x="32541" y="30061"/>
                </a:lnTo>
                <a:lnTo>
                  <a:pt x="29265" y="32409"/>
                </a:lnTo>
                <a:lnTo>
                  <a:pt x="25494" y="34769"/>
                </a:lnTo>
                <a:lnTo>
                  <a:pt x="21392" y="37136"/>
                </a:lnTo>
                <a:lnTo>
                  <a:pt x="18658" y="39507"/>
                </a:lnTo>
                <a:lnTo>
                  <a:pt x="16835" y="41882"/>
                </a:lnTo>
                <a:lnTo>
                  <a:pt x="14015" y="46637"/>
                </a:lnTo>
                <a:lnTo>
                  <a:pt x="8759" y="52983"/>
                </a:lnTo>
                <a:lnTo>
                  <a:pt x="2610" y="59531"/>
                </a:lnTo>
                <a:lnTo>
                  <a:pt x="1374" y="61581"/>
                </a:lnTo>
                <a:lnTo>
                  <a:pt x="0" y="65976"/>
                </a:lnTo>
                <a:lnTo>
                  <a:pt x="428" y="68259"/>
                </a:lnTo>
                <a:lnTo>
                  <a:pt x="3019" y="72913"/>
                </a:lnTo>
                <a:lnTo>
                  <a:pt x="4821" y="74471"/>
                </a:lnTo>
                <a:lnTo>
                  <a:pt x="6817" y="75510"/>
                </a:lnTo>
                <a:lnTo>
                  <a:pt x="11944" y="77458"/>
                </a:lnTo>
                <a:lnTo>
                  <a:pt x="15534" y="79089"/>
                </a:lnTo>
                <a:lnTo>
                  <a:pt x="19515" y="80970"/>
                </a:lnTo>
                <a:lnTo>
                  <a:pt x="26055" y="85176"/>
                </a:lnTo>
                <a:lnTo>
                  <a:pt x="28910" y="87409"/>
                </a:lnTo>
                <a:lnTo>
                  <a:pt x="34199" y="89891"/>
                </a:lnTo>
                <a:lnTo>
                  <a:pt x="39989" y="91787"/>
                </a:lnTo>
                <a:lnTo>
                  <a:pt x="43756" y="93404"/>
                </a:lnTo>
                <a:lnTo>
                  <a:pt x="47854" y="95276"/>
                </a:lnTo>
                <a:lnTo>
                  <a:pt x="52968" y="96524"/>
                </a:lnTo>
                <a:lnTo>
                  <a:pt x="58758" y="97355"/>
                </a:lnTo>
                <a:lnTo>
                  <a:pt x="65000" y="97910"/>
                </a:lnTo>
                <a:lnTo>
                  <a:pt x="70748" y="99074"/>
                </a:lnTo>
                <a:lnTo>
                  <a:pt x="76168" y="100643"/>
                </a:lnTo>
                <a:lnTo>
                  <a:pt x="100065" y="108865"/>
                </a:lnTo>
                <a:lnTo>
                  <a:pt x="120686" y="115783"/>
                </a:lnTo>
                <a:lnTo>
                  <a:pt x="126923" y="118133"/>
                </a:lnTo>
                <a:lnTo>
                  <a:pt x="132668" y="120493"/>
                </a:lnTo>
                <a:lnTo>
                  <a:pt x="138085" y="122860"/>
                </a:lnTo>
                <a:lnTo>
                  <a:pt x="148338" y="127607"/>
                </a:lnTo>
                <a:lnTo>
                  <a:pt x="153294" y="129984"/>
                </a:lnTo>
                <a:lnTo>
                  <a:pt x="157393" y="132362"/>
                </a:lnTo>
                <a:lnTo>
                  <a:pt x="164062" y="137122"/>
                </a:lnTo>
                <a:lnTo>
                  <a:pt x="167746" y="139502"/>
                </a:lnTo>
                <a:lnTo>
                  <a:pt x="171790" y="141883"/>
                </a:lnTo>
                <a:lnTo>
                  <a:pt x="176073" y="144264"/>
                </a:lnTo>
                <a:lnTo>
                  <a:pt x="182948" y="151142"/>
                </a:lnTo>
                <a:lnTo>
                  <a:pt x="185893" y="155199"/>
                </a:lnTo>
                <a:lnTo>
                  <a:pt x="188650" y="157904"/>
                </a:lnTo>
                <a:lnTo>
                  <a:pt x="191282" y="159707"/>
                </a:lnTo>
                <a:lnTo>
                  <a:pt x="193830" y="160909"/>
                </a:lnTo>
                <a:lnTo>
                  <a:pt x="197116" y="163298"/>
                </a:lnTo>
                <a:lnTo>
                  <a:pt x="200895" y="166478"/>
                </a:lnTo>
                <a:lnTo>
                  <a:pt x="207739" y="173451"/>
                </a:lnTo>
                <a:lnTo>
                  <a:pt x="210780" y="179196"/>
                </a:lnTo>
                <a:lnTo>
                  <a:pt x="212132" y="184395"/>
                </a:lnTo>
                <a:lnTo>
                  <a:pt x="212493" y="186893"/>
                </a:lnTo>
                <a:lnTo>
                  <a:pt x="213527" y="188558"/>
                </a:lnTo>
                <a:lnTo>
                  <a:pt x="215010" y="189668"/>
                </a:lnTo>
                <a:lnTo>
                  <a:pt x="216793" y="190408"/>
                </a:lnTo>
                <a:lnTo>
                  <a:pt x="217981" y="191695"/>
                </a:lnTo>
                <a:lnTo>
                  <a:pt x="218773" y="193347"/>
                </a:lnTo>
                <a:lnTo>
                  <a:pt x="219653" y="197299"/>
                </a:lnTo>
                <a:lnTo>
                  <a:pt x="220045" y="201701"/>
                </a:lnTo>
                <a:lnTo>
                  <a:pt x="219355" y="203986"/>
                </a:lnTo>
                <a:lnTo>
                  <a:pt x="215386" y="210995"/>
                </a:lnTo>
                <a:lnTo>
                  <a:pt x="213858" y="217305"/>
                </a:lnTo>
                <a:lnTo>
                  <a:pt x="213500" y="219059"/>
                </a:lnTo>
                <a:lnTo>
                  <a:pt x="209506" y="223839"/>
                </a:lnTo>
                <a:lnTo>
                  <a:pt x="206773" y="225095"/>
                </a:lnTo>
                <a:lnTo>
                  <a:pt x="203364" y="225932"/>
                </a:lnTo>
                <a:lnTo>
                  <a:pt x="199504" y="226491"/>
                </a:lnTo>
                <a:lnTo>
                  <a:pt x="193097" y="227111"/>
                </a:lnTo>
                <a:lnTo>
                  <a:pt x="186811" y="227386"/>
                </a:lnTo>
                <a:lnTo>
                  <a:pt x="169040" y="227578"/>
                </a:lnTo>
                <a:lnTo>
                  <a:pt x="165508" y="226794"/>
                </a:lnTo>
                <a:lnTo>
                  <a:pt x="161566" y="225477"/>
                </a:lnTo>
                <a:lnTo>
                  <a:pt x="157351" y="223806"/>
                </a:lnTo>
                <a:lnTo>
                  <a:pt x="150551" y="221949"/>
                </a:lnTo>
                <a:lnTo>
                  <a:pt x="147626" y="221453"/>
                </a:lnTo>
                <a:lnTo>
                  <a:pt x="142259" y="218787"/>
                </a:lnTo>
                <a:lnTo>
                  <a:pt x="137228" y="214955"/>
                </a:lnTo>
                <a:lnTo>
                  <a:pt x="132347" y="210607"/>
                </a:lnTo>
                <a:lnTo>
                  <a:pt x="127531" y="206028"/>
                </a:lnTo>
                <a:lnTo>
                  <a:pt x="125136" y="203696"/>
                </a:lnTo>
                <a:lnTo>
                  <a:pt x="123539" y="201348"/>
                </a:lnTo>
                <a:lnTo>
                  <a:pt x="121765" y="196621"/>
                </a:lnTo>
                <a:lnTo>
                  <a:pt x="118859" y="189758"/>
                </a:lnTo>
                <a:lnTo>
                  <a:pt x="116973" y="185706"/>
                </a:lnTo>
                <a:lnTo>
                  <a:pt x="116510" y="181417"/>
                </a:lnTo>
                <a:lnTo>
                  <a:pt x="116994" y="176969"/>
                </a:lnTo>
                <a:lnTo>
                  <a:pt x="118111" y="172417"/>
                </a:lnTo>
                <a:lnTo>
                  <a:pt x="118856" y="168589"/>
                </a:lnTo>
                <a:lnTo>
                  <a:pt x="119683" y="162218"/>
                </a:lnTo>
                <a:lnTo>
                  <a:pt x="120697" y="158614"/>
                </a:lnTo>
                <a:lnTo>
                  <a:pt x="122168" y="154624"/>
                </a:lnTo>
                <a:lnTo>
                  <a:pt x="123941" y="150377"/>
                </a:lnTo>
                <a:lnTo>
                  <a:pt x="125918" y="145958"/>
                </a:lnTo>
                <a:lnTo>
                  <a:pt x="130230" y="136814"/>
                </a:lnTo>
                <a:lnTo>
                  <a:pt x="132491" y="132947"/>
                </a:lnTo>
                <a:lnTo>
                  <a:pt x="137120" y="126534"/>
                </a:lnTo>
                <a:lnTo>
                  <a:pt x="138672" y="122918"/>
                </a:lnTo>
                <a:lnTo>
                  <a:pt x="139707" y="118921"/>
                </a:lnTo>
                <a:lnTo>
                  <a:pt x="140397" y="114668"/>
                </a:lnTo>
                <a:lnTo>
                  <a:pt x="141650" y="110246"/>
                </a:lnTo>
                <a:lnTo>
                  <a:pt x="143280" y="105710"/>
                </a:lnTo>
                <a:lnTo>
                  <a:pt x="145160" y="101098"/>
                </a:lnTo>
                <a:lnTo>
                  <a:pt x="147207" y="97230"/>
                </a:lnTo>
                <a:lnTo>
                  <a:pt x="151598" y="90816"/>
                </a:lnTo>
                <a:lnTo>
                  <a:pt x="153087" y="87200"/>
                </a:lnTo>
                <a:lnTo>
                  <a:pt x="154079" y="83202"/>
                </a:lnTo>
                <a:lnTo>
                  <a:pt x="154741" y="78950"/>
                </a:lnTo>
                <a:lnTo>
                  <a:pt x="157592" y="72108"/>
                </a:lnTo>
                <a:lnTo>
                  <a:pt x="160712" y="66421"/>
                </a:lnTo>
                <a:lnTo>
                  <a:pt x="162098" y="61248"/>
                </a:lnTo>
                <a:lnTo>
                  <a:pt x="161674" y="58757"/>
                </a:lnTo>
                <a:lnTo>
                  <a:pt x="159087" y="53873"/>
                </a:lnTo>
                <a:lnTo>
                  <a:pt x="157407" y="49056"/>
                </a:lnTo>
                <a:lnTo>
                  <a:pt x="156960" y="46661"/>
                </a:lnTo>
                <a:lnTo>
                  <a:pt x="154345" y="41882"/>
                </a:lnTo>
                <a:lnTo>
                  <a:pt x="150537" y="37112"/>
                </a:lnTo>
                <a:lnTo>
                  <a:pt x="146199" y="32347"/>
                </a:lnTo>
                <a:lnTo>
                  <a:pt x="143931" y="30758"/>
                </a:lnTo>
                <a:lnTo>
                  <a:pt x="139294" y="28994"/>
                </a:lnTo>
                <a:lnTo>
                  <a:pt x="132471" y="26093"/>
                </a:lnTo>
                <a:lnTo>
                  <a:pt x="128429" y="24208"/>
                </a:lnTo>
                <a:lnTo>
                  <a:pt x="121821" y="22113"/>
                </a:lnTo>
                <a:lnTo>
                  <a:pt x="118948" y="21555"/>
                </a:lnTo>
                <a:lnTo>
                  <a:pt x="113639" y="18818"/>
                </a:lnTo>
                <a:lnTo>
                  <a:pt x="106058" y="13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5"/>
          <p:cNvSpPr/>
          <p:nvPr/>
        </p:nvSpPr>
        <p:spPr>
          <a:xfrm>
            <a:off x="3300833" y="635794"/>
            <a:ext cx="192461" cy="242557"/>
          </a:xfrm>
          <a:custGeom>
            <a:avLst/>
            <a:gdLst/>
            <a:ahLst/>
            <a:cxnLst/>
            <a:rect l="0" t="0" r="0" b="0"/>
            <a:pathLst>
              <a:path w="192461" h="242557">
                <a:moveTo>
                  <a:pt x="128167" y="7143"/>
                </a:moveTo>
                <a:lnTo>
                  <a:pt x="122016" y="992"/>
                </a:lnTo>
                <a:lnTo>
                  <a:pt x="119347" y="441"/>
                </a:lnTo>
                <a:lnTo>
                  <a:pt x="113383" y="130"/>
                </a:lnTo>
                <a:lnTo>
                  <a:pt x="108102" y="57"/>
                </a:lnTo>
                <a:lnTo>
                  <a:pt x="91030" y="7"/>
                </a:lnTo>
                <a:lnTo>
                  <a:pt x="86740" y="798"/>
                </a:lnTo>
                <a:lnTo>
                  <a:pt x="81499" y="2119"/>
                </a:lnTo>
                <a:lnTo>
                  <a:pt x="75624" y="3794"/>
                </a:lnTo>
                <a:lnTo>
                  <a:pt x="70913" y="5704"/>
                </a:lnTo>
                <a:lnTo>
                  <a:pt x="66979" y="7771"/>
                </a:lnTo>
                <a:lnTo>
                  <a:pt x="63562" y="9943"/>
                </a:lnTo>
                <a:lnTo>
                  <a:pt x="59697" y="11391"/>
                </a:lnTo>
                <a:lnTo>
                  <a:pt x="55533" y="12356"/>
                </a:lnTo>
                <a:lnTo>
                  <a:pt x="51169" y="13000"/>
                </a:lnTo>
                <a:lnTo>
                  <a:pt x="46672" y="15016"/>
                </a:lnTo>
                <a:lnTo>
                  <a:pt x="42087" y="17948"/>
                </a:lnTo>
                <a:lnTo>
                  <a:pt x="37443" y="21490"/>
                </a:lnTo>
                <a:lnTo>
                  <a:pt x="33553" y="24645"/>
                </a:lnTo>
                <a:lnTo>
                  <a:pt x="30166" y="27542"/>
                </a:lnTo>
                <a:lnTo>
                  <a:pt x="24286" y="32878"/>
                </a:lnTo>
                <a:lnTo>
                  <a:pt x="19026" y="37895"/>
                </a:lnTo>
                <a:lnTo>
                  <a:pt x="11603" y="45183"/>
                </a:lnTo>
                <a:lnTo>
                  <a:pt x="6775" y="52095"/>
                </a:lnTo>
                <a:lnTo>
                  <a:pt x="2777" y="59666"/>
                </a:lnTo>
                <a:lnTo>
                  <a:pt x="1001" y="65676"/>
                </a:lnTo>
                <a:lnTo>
                  <a:pt x="211" y="70993"/>
                </a:lnTo>
                <a:lnTo>
                  <a:pt x="0" y="73522"/>
                </a:lnTo>
                <a:lnTo>
                  <a:pt x="654" y="76002"/>
                </a:lnTo>
                <a:lnTo>
                  <a:pt x="3496" y="80874"/>
                </a:lnTo>
                <a:lnTo>
                  <a:pt x="7405" y="85685"/>
                </a:lnTo>
                <a:lnTo>
                  <a:pt x="11789" y="90469"/>
                </a:lnTo>
                <a:lnTo>
                  <a:pt x="16383" y="95242"/>
                </a:lnTo>
                <a:lnTo>
                  <a:pt x="18719" y="96832"/>
                </a:lnTo>
                <a:lnTo>
                  <a:pt x="23431" y="98598"/>
                </a:lnTo>
                <a:lnTo>
                  <a:pt x="26593" y="99863"/>
                </a:lnTo>
                <a:lnTo>
                  <a:pt x="30288" y="101500"/>
                </a:lnTo>
                <a:lnTo>
                  <a:pt x="34339" y="103385"/>
                </a:lnTo>
                <a:lnTo>
                  <a:pt x="38628" y="104642"/>
                </a:lnTo>
                <a:lnTo>
                  <a:pt x="43074" y="105480"/>
                </a:lnTo>
                <a:lnTo>
                  <a:pt x="47626" y="106038"/>
                </a:lnTo>
                <a:lnTo>
                  <a:pt x="51454" y="105617"/>
                </a:lnTo>
                <a:lnTo>
                  <a:pt x="54800" y="104542"/>
                </a:lnTo>
                <a:lnTo>
                  <a:pt x="57824" y="103032"/>
                </a:lnTo>
                <a:lnTo>
                  <a:pt x="61428" y="102025"/>
                </a:lnTo>
                <a:lnTo>
                  <a:pt x="65418" y="101354"/>
                </a:lnTo>
                <a:lnTo>
                  <a:pt x="69665" y="100907"/>
                </a:lnTo>
                <a:lnTo>
                  <a:pt x="74085" y="99815"/>
                </a:lnTo>
                <a:lnTo>
                  <a:pt x="78618" y="98293"/>
                </a:lnTo>
                <a:lnTo>
                  <a:pt x="83228" y="96485"/>
                </a:lnTo>
                <a:lnTo>
                  <a:pt x="87889" y="94485"/>
                </a:lnTo>
                <a:lnTo>
                  <a:pt x="97301" y="90147"/>
                </a:lnTo>
                <a:lnTo>
                  <a:pt x="111525" y="83242"/>
                </a:lnTo>
                <a:lnTo>
                  <a:pt x="115484" y="80895"/>
                </a:lnTo>
                <a:lnTo>
                  <a:pt x="118918" y="78536"/>
                </a:lnTo>
                <a:lnTo>
                  <a:pt x="122001" y="76170"/>
                </a:lnTo>
                <a:lnTo>
                  <a:pt x="125644" y="73798"/>
                </a:lnTo>
                <a:lnTo>
                  <a:pt x="129660" y="71424"/>
                </a:lnTo>
                <a:lnTo>
                  <a:pt x="133925" y="69047"/>
                </a:lnTo>
                <a:lnTo>
                  <a:pt x="137561" y="65875"/>
                </a:lnTo>
                <a:lnTo>
                  <a:pt x="140780" y="62172"/>
                </a:lnTo>
                <a:lnTo>
                  <a:pt x="146472" y="54619"/>
                </a:lnTo>
                <a:lnTo>
                  <a:pt x="151648" y="48617"/>
                </a:lnTo>
                <a:lnTo>
                  <a:pt x="156595" y="43303"/>
                </a:lnTo>
                <a:lnTo>
                  <a:pt x="161439" y="37502"/>
                </a:lnTo>
                <a:lnTo>
                  <a:pt x="163842" y="33732"/>
                </a:lnTo>
                <a:lnTo>
                  <a:pt x="166237" y="29632"/>
                </a:lnTo>
                <a:lnTo>
                  <a:pt x="168900" y="22959"/>
                </a:lnTo>
                <a:lnTo>
                  <a:pt x="170083" y="17347"/>
                </a:lnTo>
                <a:lnTo>
                  <a:pt x="170608" y="12207"/>
                </a:lnTo>
                <a:lnTo>
                  <a:pt x="170905" y="4851"/>
                </a:lnTo>
                <a:lnTo>
                  <a:pt x="171029" y="0"/>
                </a:lnTo>
                <a:lnTo>
                  <a:pt x="171029" y="20584"/>
                </a:lnTo>
                <a:lnTo>
                  <a:pt x="170235" y="24041"/>
                </a:lnTo>
                <a:lnTo>
                  <a:pt x="167237" y="29999"/>
                </a:lnTo>
                <a:lnTo>
                  <a:pt x="166913" y="33493"/>
                </a:lnTo>
                <a:lnTo>
                  <a:pt x="167492" y="37410"/>
                </a:lnTo>
                <a:lnTo>
                  <a:pt x="168671" y="41608"/>
                </a:lnTo>
                <a:lnTo>
                  <a:pt x="169457" y="45995"/>
                </a:lnTo>
                <a:lnTo>
                  <a:pt x="169981" y="50507"/>
                </a:lnTo>
                <a:lnTo>
                  <a:pt x="170330" y="55102"/>
                </a:lnTo>
                <a:lnTo>
                  <a:pt x="170563" y="59753"/>
                </a:lnTo>
                <a:lnTo>
                  <a:pt x="170822" y="69155"/>
                </a:lnTo>
                <a:lnTo>
                  <a:pt x="171011" y="97639"/>
                </a:lnTo>
                <a:lnTo>
                  <a:pt x="171811" y="102399"/>
                </a:lnTo>
                <a:lnTo>
                  <a:pt x="173137" y="107159"/>
                </a:lnTo>
                <a:lnTo>
                  <a:pt x="174816" y="111921"/>
                </a:lnTo>
                <a:lnTo>
                  <a:pt x="175935" y="117476"/>
                </a:lnTo>
                <a:lnTo>
                  <a:pt x="176681" y="123561"/>
                </a:lnTo>
                <a:lnTo>
                  <a:pt x="177178" y="129999"/>
                </a:lnTo>
                <a:lnTo>
                  <a:pt x="178304" y="135878"/>
                </a:lnTo>
                <a:lnTo>
                  <a:pt x="179847" y="141385"/>
                </a:lnTo>
                <a:lnTo>
                  <a:pt x="181671" y="146644"/>
                </a:lnTo>
                <a:lnTo>
                  <a:pt x="182886" y="151737"/>
                </a:lnTo>
                <a:lnTo>
                  <a:pt x="183696" y="156720"/>
                </a:lnTo>
                <a:lnTo>
                  <a:pt x="184236" y="161630"/>
                </a:lnTo>
                <a:lnTo>
                  <a:pt x="184596" y="166491"/>
                </a:lnTo>
                <a:lnTo>
                  <a:pt x="184836" y="171319"/>
                </a:lnTo>
                <a:lnTo>
                  <a:pt x="185103" y="180916"/>
                </a:lnTo>
                <a:lnTo>
                  <a:pt x="185308" y="209129"/>
                </a:lnTo>
                <a:lnTo>
                  <a:pt x="186105" y="211650"/>
                </a:lnTo>
                <a:lnTo>
                  <a:pt x="190224" y="218991"/>
                </a:lnTo>
                <a:lnTo>
                  <a:pt x="191467" y="223800"/>
                </a:lnTo>
                <a:lnTo>
                  <a:pt x="192166" y="230970"/>
                </a:lnTo>
                <a:lnTo>
                  <a:pt x="192421" y="237231"/>
                </a:lnTo>
                <a:lnTo>
                  <a:pt x="192458" y="242556"/>
                </a:lnTo>
                <a:lnTo>
                  <a:pt x="192460" y="236029"/>
                </a:lnTo>
                <a:lnTo>
                  <a:pt x="190344" y="235870"/>
                </a:lnTo>
                <a:lnTo>
                  <a:pt x="185317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36"/>
          <p:cNvSpPr/>
          <p:nvPr/>
        </p:nvSpPr>
        <p:spPr>
          <a:xfrm>
            <a:off x="3679031" y="750101"/>
            <a:ext cx="142876" cy="14281"/>
          </a:xfrm>
          <a:custGeom>
            <a:avLst/>
            <a:gdLst/>
            <a:ahLst/>
            <a:cxnLst/>
            <a:rect l="0" t="0" r="0" b="0"/>
            <a:pathLst>
              <a:path w="142876" h="14281">
                <a:moveTo>
                  <a:pt x="0" y="14280"/>
                </a:moveTo>
                <a:lnTo>
                  <a:pt x="0" y="7430"/>
                </a:lnTo>
                <a:lnTo>
                  <a:pt x="3792" y="7223"/>
                </a:lnTo>
                <a:lnTo>
                  <a:pt x="18706" y="7147"/>
                </a:lnTo>
                <a:lnTo>
                  <a:pt x="24377" y="7144"/>
                </a:lnTo>
                <a:lnTo>
                  <a:pt x="29745" y="6347"/>
                </a:lnTo>
                <a:lnTo>
                  <a:pt x="34912" y="5023"/>
                </a:lnTo>
                <a:lnTo>
                  <a:pt x="39943" y="3346"/>
                </a:lnTo>
                <a:lnTo>
                  <a:pt x="44885" y="2228"/>
                </a:lnTo>
                <a:lnTo>
                  <a:pt x="49767" y="1483"/>
                </a:lnTo>
                <a:lnTo>
                  <a:pt x="54609" y="986"/>
                </a:lnTo>
                <a:lnTo>
                  <a:pt x="59425" y="655"/>
                </a:lnTo>
                <a:lnTo>
                  <a:pt x="64223" y="434"/>
                </a:lnTo>
                <a:lnTo>
                  <a:pt x="73787" y="189"/>
                </a:lnTo>
                <a:lnTo>
                  <a:pt x="108125" y="0"/>
                </a:lnTo>
                <a:lnTo>
                  <a:pt x="110977" y="791"/>
                </a:lnTo>
                <a:lnTo>
                  <a:pt x="113672" y="2112"/>
                </a:lnTo>
                <a:lnTo>
                  <a:pt x="116263" y="3787"/>
                </a:lnTo>
                <a:lnTo>
                  <a:pt x="118783" y="4903"/>
                </a:lnTo>
                <a:lnTo>
                  <a:pt x="121258" y="5648"/>
                </a:lnTo>
                <a:lnTo>
                  <a:pt x="123701" y="6144"/>
                </a:lnTo>
                <a:lnTo>
                  <a:pt x="126123" y="6474"/>
                </a:lnTo>
                <a:lnTo>
                  <a:pt x="128532" y="6695"/>
                </a:lnTo>
                <a:lnTo>
                  <a:pt x="130932" y="6842"/>
                </a:lnTo>
                <a:lnTo>
                  <a:pt x="135715" y="7005"/>
                </a:lnTo>
                <a:lnTo>
                  <a:pt x="142875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37"/>
          <p:cNvSpPr/>
          <p:nvPr/>
        </p:nvSpPr>
        <p:spPr>
          <a:xfrm>
            <a:off x="3929062" y="628650"/>
            <a:ext cx="142545" cy="214310"/>
          </a:xfrm>
          <a:custGeom>
            <a:avLst/>
            <a:gdLst/>
            <a:ahLst/>
            <a:cxnLst/>
            <a:rect l="0" t="0" r="0" b="0"/>
            <a:pathLst>
              <a:path w="142545" h="214310">
                <a:moveTo>
                  <a:pt x="135731" y="7143"/>
                </a:moveTo>
                <a:lnTo>
                  <a:pt x="129580" y="993"/>
                </a:lnTo>
                <a:lnTo>
                  <a:pt x="127662" y="661"/>
                </a:lnTo>
                <a:lnTo>
                  <a:pt x="124795" y="441"/>
                </a:lnTo>
                <a:lnTo>
                  <a:pt x="118171" y="196"/>
                </a:lnTo>
                <a:lnTo>
                  <a:pt x="112581" y="87"/>
                </a:lnTo>
                <a:lnTo>
                  <a:pt x="59500" y="0"/>
                </a:lnTo>
                <a:lnTo>
                  <a:pt x="55542" y="794"/>
                </a:lnTo>
                <a:lnTo>
                  <a:pt x="52109" y="2116"/>
                </a:lnTo>
                <a:lnTo>
                  <a:pt x="49027" y="3792"/>
                </a:lnTo>
                <a:lnTo>
                  <a:pt x="46179" y="4909"/>
                </a:lnTo>
                <a:lnTo>
                  <a:pt x="43486" y="5654"/>
                </a:lnTo>
                <a:lnTo>
                  <a:pt x="40896" y="6150"/>
                </a:lnTo>
                <a:lnTo>
                  <a:pt x="38377" y="6481"/>
                </a:lnTo>
                <a:lnTo>
                  <a:pt x="35903" y="6702"/>
                </a:lnTo>
                <a:lnTo>
                  <a:pt x="33461" y="6849"/>
                </a:lnTo>
                <a:lnTo>
                  <a:pt x="28630" y="7012"/>
                </a:lnTo>
                <a:lnTo>
                  <a:pt x="21586" y="7126"/>
                </a:lnTo>
                <a:lnTo>
                  <a:pt x="15405" y="7141"/>
                </a:lnTo>
                <a:lnTo>
                  <a:pt x="15827" y="7935"/>
                </a:lnTo>
                <a:lnTo>
                  <a:pt x="18411" y="10935"/>
                </a:lnTo>
                <a:lnTo>
                  <a:pt x="18624" y="12846"/>
                </a:lnTo>
                <a:lnTo>
                  <a:pt x="17972" y="14914"/>
                </a:lnTo>
                <a:lnTo>
                  <a:pt x="15015" y="20144"/>
                </a:lnTo>
                <a:lnTo>
                  <a:pt x="14503" y="24842"/>
                </a:lnTo>
                <a:lnTo>
                  <a:pt x="14351" y="31261"/>
                </a:lnTo>
                <a:lnTo>
                  <a:pt x="14293" y="42912"/>
                </a:lnTo>
                <a:lnTo>
                  <a:pt x="13498" y="46070"/>
                </a:lnTo>
                <a:lnTo>
                  <a:pt x="10497" y="51696"/>
                </a:lnTo>
                <a:lnTo>
                  <a:pt x="8634" y="56842"/>
                </a:lnTo>
                <a:lnTo>
                  <a:pt x="7806" y="61776"/>
                </a:lnTo>
                <a:lnTo>
                  <a:pt x="7438" y="66614"/>
                </a:lnTo>
                <a:lnTo>
                  <a:pt x="7275" y="71410"/>
                </a:lnTo>
                <a:lnTo>
                  <a:pt x="7183" y="80689"/>
                </a:lnTo>
                <a:lnTo>
                  <a:pt x="7169" y="84749"/>
                </a:lnTo>
                <a:lnTo>
                  <a:pt x="6367" y="87455"/>
                </a:lnTo>
                <a:lnTo>
                  <a:pt x="5038" y="89260"/>
                </a:lnTo>
                <a:lnTo>
                  <a:pt x="3359" y="90463"/>
                </a:lnTo>
                <a:lnTo>
                  <a:pt x="2239" y="92058"/>
                </a:lnTo>
                <a:lnTo>
                  <a:pt x="443" y="98206"/>
                </a:lnTo>
                <a:lnTo>
                  <a:pt x="295" y="98808"/>
                </a:lnTo>
                <a:lnTo>
                  <a:pt x="59" y="104684"/>
                </a:lnTo>
                <a:lnTo>
                  <a:pt x="2" y="107059"/>
                </a:lnTo>
                <a:lnTo>
                  <a:pt x="3793" y="107127"/>
                </a:lnTo>
                <a:lnTo>
                  <a:pt x="9944" y="107147"/>
                </a:lnTo>
                <a:lnTo>
                  <a:pt x="12185" y="106356"/>
                </a:lnTo>
                <a:lnTo>
                  <a:pt x="14474" y="105035"/>
                </a:lnTo>
                <a:lnTo>
                  <a:pt x="16793" y="103361"/>
                </a:lnTo>
                <a:lnTo>
                  <a:pt x="19927" y="102245"/>
                </a:lnTo>
                <a:lnTo>
                  <a:pt x="23603" y="101500"/>
                </a:lnTo>
                <a:lnTo>
                  <a:pt x="27642" y="101004"/>
                </a:lnTo>
                <a:lnTo>
                  <a:pt x="31921" y="100674"/>
                </a:lnTo>
                <a:lnTo>
                  <a:pt x="36362" y="100453"/>
                </a:lnTo>
                <a:lnTo>
                  <a:pt x="48080" y="100143"/>
                </a:lnTo>
                <a:lnTo>
                  <a:pt x="80207" y="100015"/>
                </a:lnTo>
                <a:lnTo>
                  <a:pt x="108221" y="100012"/>
                </a:lnTo>
                <a:lnTo>
                  <a:pt x="111042" y="100806"/>
                </a:lnTo>
                <a:lnTo>
                  <a:pt x="113715" y="102129"/>
                </a:lnTo>
                <a:lnTo>
                  <a:pt x="116291" y="103804"/>
                </a:lnTo>
                <a:lnTo>
                  <a:pt x="118803" y="105715"/>
                </a:lnTo>
                <a:lnTo>
                  <a:pt x="121271" y="107783"/>
                </a:lnTo>
                <a:lnTo>
                  <a:pt x="123710" y="109955"/>
                </a:lnTo>
                <a:lnTo>
                  <a:pt x="128536" y="114485"/>
                </a:lnTo>
                <a:lnTo>
                  <a:pt x="130935" y="116805"/>
                </a:lnTo>
                <a:lnTo>
                  <a:pt x="132533" y="119145"/>
                </a:lnTo>
                <a:lnTo>
                  <a:pt x="134310" y="123861"/>
                </a:lnTo>
                <a:lnTo>
                  <a:pt x="137216" y="128603"/>
                </a:lnTo>
                <a:lnTo>
                  <a:pt x="139102" y="130979"/>
                </a:lnTo>
                <a:lnTo>
                  <a:pt x="140360" y="133357"/>
                </a:lnTo>
                <a:lnTo>
                  <a:pt x="141758" y="138115"/>
                </a:lnTo>
                <a:lnTo>
                  <a:pt x="142130" y="141289"/>
                </a:lnTo>
                <a:lnTo>
                  <a:pt x="142379" y="144993"/>
                </a:lnTo>
                <a:lnTo>
                  <a:pt x="142544" y="149049"/>
                </a:lnTo>
                <a:lnTo>
                  <a:pt x="141860" y="152547"/>
                </a:lnTo>
                <a:lnTo>
                  <a:pt x="138985" y="158550"/>
                </a:lnTo>
                <a:lnTo>
                  <a:pt x="135061" y="165981"/>
                </a:lnTo>
                <a:lnTo>
                  <a:pt x="132903" y="170185"/>
                </a:lnTo>
                <a:lnTo>
                  <a:pt x="129877" y="173782"/>
                </a:lnTo>
                <a:lnTo>
                  <a:pt x="126272" y="176973"/>
                </a:lnTo>
                <a:lnTo>
                  <a:pt x="122281" y="179894"/>
                </a:lnTo>
                <a:lnTo>
                  <a:pt x="118033" y="182636"/>
                </a:lnTo>
                <a:lnTo>
                  <a:pt x="113614" y="185257"/>
                </a:lnTo>
                <a:lnTo>
                  <a:pt x="109081" y="187798"/>
                </a:lnTo>
                <a:lnTo>
                  <a:pt x="99809" y="192739"/>
                </a:lnTo>
                <a:lnTo>
                  <a:pt x="66663" y="209541"/>
                </a:lnTo>
                <a:lnTo>
                  <a:pt x="62698" y="211131"/>
                </a:lnTo>
                <a:lnTo>
                  <a:pt x="59261" y="212192"/>
                </a:lnTo>
                <a:lnTo>
                  <a:pt x="56176" y="212898"/>
                </a:lnTo>
                <a:lnTo>
                  <a:pt x="52532" y="213370"/>
                </a:lnTo>
                <a:lnTo>
                  <a:pt x="48515" y="213684"/>
                </a:lnTo>
                <a:lnTo>
                  <a:pt x="40612" y="214033"/>
                </a:lnTo>
                <a:lnTo>
                  <a:pt x="31701" y="214229"/>
                </a:lnTo>
                <a:lnTo>
                  <a:pt x="11936" y="214309"/>
                </a:lnTo>
                <a:lnTo>
                  <a:pt x="10338" y="213516"/>
                </a:lnTo>
                <a:lnTo>
                  <a:pt x="9273" y="212194"/>
                </a:lnTo>
                <a:lnTo>
                  <a:pt x="8563" y="210519"/>
                </a:lnTo>
                <a:lnTo>
                  <a:pt x="7296" y="209402"/>
                </a:lnTo>
                <a:lnTo>
                  <a:pt x="5658" y="208657"/>
                </a:lnTo>
                <a:lnTo>
                  <a:pt x="1118" y="207462"/>
                </a:lnTo>
                <a:lnTo>
                  <a:pt x="745" y="206571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38"/>
          <p:cNvSpPr/>
          <p:nvPr/>
        </p:nvSpPr>
        <p:spPr>
          <a:xfrm>
            <a:off x="4150518" y="707231"/>
            <a:ext cx="142876" cy="121445"/>
          </a:xfrm>
          <a:custGeom>
            <a:avLst/>
            <a:gdLst/>
            <a:ahLst/>
            <a:cxnLst/>
            <a:rect l="0" t="0" r="0" b="0"/>
            <a:pathLst>
              <a:path w="142876" h="121445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3793" y="10642"/>
                </a:lnTo>
                <a:lnTo>
                  <a:pt x="4910" y="12651"/>
                </a:lnTo>
                <a:lnTo>
                  <a:pt x="5655" y="14784"/>
                </a:lnTo>
                <a:lnTo>
                  <a:pt x="6151" y="16999"/>
                </a:lnTo>
                <a:lnTo>
                  <a:pt x="8070" y="19270"/>
                </a:lnTo>
                <a:lnTo>
                  <a:pt x="10936" y="21578"/>
                </a:lnTo>
                <a:lnTo>
                  <a:pt x="14435" y="23910"/>
                </a:lnTo>
                <a:lnTo>
                  <a:pt x="16767" y="26259"/>
                </a:lnTo>
                <a:lnTo>
                  <a:pt x="18322" y="28618"/>
                </a:lnTo>
                <a:lnTo>
                  <a:pt x="19358" y="30985"/>
                </a:lnTo>
                <a:lnTo>
                  <a:pt x="20843" y="33357"/>
                </a:lnTo>
                <a:lnTo>
                  <a:pt x="22627" y="35731"/>
                </a:lnTo>
                <a:lnTo>
                  <a:pt x="24610" y="38108"/>
                </a:lnTo>
                <a:lnTo>
                  <a:pt x="26725" y="41280"/>
                </a:lnTo>
                <a:lnTo>
                  <a:pt x="28929" y="44983"/>
                </a:lnTo>
                <a:lnTo>
                  <a:pt x="31193" y="49038"/>
                </a:lnTo>
                <a:lnTo>
                  <a:pt x="33495" y="52536"/>
                </a:lnTo>
                <a:lnTo>
                  <a:pt x="35824" y="55661"/>
                </a:lnTo>
                <a:lnTo>
                  <a:pt x="38170" y="58539"/>
                </a:lnTo>
                <a:lnTo>
                  <a:pt x="40528" y="61251"/>
                </a:lnTo>
                <a:lnTo>
                  <a:pt x="42894" y="63852"/>
                </a:lnTo>
                <a:lnTo>
                  <a:pt x="47639" y="68860"/>
                </a:lnTo>
                <a:lnTo>
                  <a:pt x="52394" y="73731"/>
                </a:lnTo>
                <a:lnTo>
                  <a:pt x="55567" y="76142"/>
                </a:lnTo>
                <a:lnTo>
                  <a:pt x="59270" y="78542"/>
                </a:lnTo>
                <a:lnTo>
                  <a:pt x="63326" y="80936"/>
                </a:lnTo>
                <a:lnTo>
                  <a:pt x="66824" y="83326"/>
                </a:lnTo>
                <a:lnTo>
                  <a:pt x="69949" y="85713"/>
                </a:lnTo>
                <a:lnTo>
                  <a:pt x="72826" y="88098"/>
                </a:lnTo>
                <a:lnTo>
                  <a:pt x="76332" y="91276"/>
                </a:lnTo>
                <a:lnTo>
                  <a:pt x="84461" y="99040"/>
                </a:lnTo>
                <a:lnTo>
                  <a:pt x="88058" y="101745"/>
                </a:lnTo>
                <a:lnTo>
                  <a:pt x="91249" y="103549"/>
                </a:lnTo>
                <a:lnTo>
                  <a:pt x="94170" y="104751"/>
                </a:lnTo>
                <a:lnTo>
                  <a:pt x="96118" y="106347"/>
                </a:lnTo>
                <a:lnTo>
                  <a:pt x="97416" y="108204"/>
                </a:lnTo>
                <a:lnTo>
                  <a:pt x="98282" y="110236"/>
                </a:lnTo>
                <a:lnTo>
                  <a:pt x="100446" y="112384"/>
                </a:lnTo>
                <a:lnTo>
                  <a:pt x="103477" y="114610"/>
                </a:lnTo>
                <a:lnTo>
                  <a:pt x="107084" y="116888"/>
                </a:lnTo>
                <a:lnTo>
                  <a:pt x="110283" y="118406"/>
                </a:lnTo>
                <a:lnTo>
                  <a:pt x="113210" y="119419"/>
                </a:lnTo>
                <a:lnTo>
                  <a:pt x="115954" y="120094"/>
                </a:lnTo>
                <a:lnTo>
                  <a:pt x="118578" y="120544"/>
                </a:lnTo>
                <a:lnTo>
                  <a:pt x="121121" y="120844"/>
                </a:lnTo>
                <a:lnTo>
                  <a:pt x="127113" y="121325"/>
                </a:lnTo>
                <a:lnTo>
                  <a:pt x="130049" y="121391"/>
                </a:lnTo>
                <a:lnTo>
                  <a:pt x="142875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39"/>
          <p:cNvSpPr/>
          <p:nvPr/>
        </p:nvSpPr>
        <p:spPr>
          <a:xfrm>
            <a:off x="4129087" y="707231"/>
            <a:ext cx="185739" cy="157163"/>
          </a:xfrm>
          <a:custGeom>
            <a:avLst/>
            <a:gdLst/>
            <a:ahLst/>
            <a:cxnLst/>
            <a:rect l="0" t="0" r="0" b="0"/>
            <a:pathLst>
              <a:path w="185739" h="157163">
                <a:moveTo>
                  <a:pt x="185738" y="0"/>
                </a:moveTo>
                <a:lnTo>
                  <a:pt x="181945" y="0"/>
                </a:lnTo>
                <a:lnTo>
                  <a:pt x="180034" y="794"/>
                </a:lnTo>
                <a:lnTo>
                  <a:pt x="175795" y="3792"/>
                </a:lnTo>
                <a:lnTo>
                  <a:pt x="171264" y="7771"/>
                </a:lnTo>
                <a:lnTo>
                  <a:pt x="168945" y="9943"/>
                </a:lnTo>
                <a:lnTo>
                  <a:pt x="166605" y="12979"/>
                </a:lnTo>
                <a:lnTo>
                  <a:pt x="164251" y="16590"/>
                </a:lnTo>
                <a:lnTo>
                  <a:pt x="161889" y="20585"/>
                </a:lnTo>
                <a:lnTo>
                  <a:pt x="158726" y="24042"/>
                </a:lnTo>
                <a:lnTo>
                  <a:pt x="155029" y="27140"/>
                </a:lnTo>
                <a:lnTo>
                  <a:pt x="150978" y="30000"/>
                </a:lnTo>
                <a:lnTo>
                  <a:pt x="146690" y="33493"/>
                </a:lnTo>
                <a:lnTo>
                  <a:pt x="142243" y="37410"/>
                </a:lnTo>
                <a:lnTo>
                  <a:pt x="137691" y="41609"/>
                </a:lnTo>
                <a:lnTo>
                  <a:pt x="133863" y="45995"/>
                </a:lnTo>
                <a:lnTo>
                  <a:pt x="130517" y="50507"/>
                </a:lnTo>
                <a:lnTo>
                  <a:pt x="127493" y="55103"/>
                </a:lnTo>
                <a:lnTo>
                  <a:pt x="123095" y="59754"/>
                </a:lnTo>
                <a:lnTo>
                  <a:pt x="117782" y="64442"/>
                </a:lnTo>
                <a:lnTo>
                  <a:pt x="111859" y="69155"/>
                </a:lnTo>
                <a:lnTo>
                  <a:pt x="106323" y="73885"/>
                </a:lnTo>
                <a:lnTo>
                  <a:pt x="101044" y="78625"/>
                </a:lnTo>
                <a:lnTo>
                  <a:pt x="90946" y="88126"/>
                </a:lnTo>
                <a:lnTo>
                  <a:pt x="62747" y="115889"/>
                </a:lnTo>
                <a:lnTo>
                  <a:pt x="56198" y="122414"/>
                </a:lnTo>
                <a:lnTo>
                  <a:pt x="52546" y="125266"/>
                </a:lnTo>
                <a:lnTo>
                  <a:pt x="48525" y="127960"/>
                </a:lnTo>
                <a:lnTo>
                  <a:pt x="44257" y="130551"/>
                </a:lnTo>
                <a:lnTo>
                  <a:pt x="39823" y="133071"/>
                </a:lnTo>
                <a:lnTo>
                  <a:pt x="30664" y="137988"/>
                </a:lnTo>
                <a:lnTo>
                  <a:pt x="26793" y="140411"/>
                </a:lnTo>
                <a:lnTo>
                  <a:pt x="23418" y="142820"/>
                </a:lnTo>
                <a:lnTo>
                  <a:pt x="20374" y="145219"/>
                </a:lnTo>
                <a:lnTo>
                  <a:pt x="14876" y="150002"/>
                </a:lnTo>
                <a:lnTo>
                  <a:pt x="12299" y="152389"/>
                </a:lnTo>
                <a:lnTo>
                  <a:pt x="9787" y="153980"/>
                </a:lnTo>
                <a:lnTo>
                  <a:pt x="4879" y="155748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40"/>
          <p:cNvSpPr/>
          <p:nvPr/>
        </p:nvSpPr>
        <p:spPr>
          <a:xfrm>
            <a:off x="3671887" y="1107281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155746" y="7144"/>
                </a:lnTo>
                <a:lnTo>
                  <a:pt x="159394" y="6350"/>
                </a:lnTo>
                <a:lnTo>
                  <a:pt x="162618" y="502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1"/>
          <p:cNvSpPr/>
          <p:nvPr/>
        </p:nvSpPr>
        <p:spPr>
          <a:xfrm>
            <a:off x="3757612" y="1042987"/>
            <a:ext cx="64295" cy="171451"/>
          </a:xfrm>
          <a:custGeom>
            <a:avLst/>
            <a:gdLst/>
            <a:ahLst/>
            <a:cxnLst/>
            <a:rect l="0" t="0" r="0" b="0"/>
            <a:pathLst>
              <a:path w="64295" h="171451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2" y="16793"/>
                </a:lnTo>
                <a:lnTo>
                  <a:pt x="5703" y="19133"/>
                </a:lnTo>
                <a:lnTo>
                  <a:pt x="7771" y="21486"/>
                </a:lnTo>
                <a:lnTo>
                  <a:pt x="9943" y="23849"/>
                </a:lnTo>
                <a:lnTo>
                  <a:pt x="11391" y="26218"/>
                </a:lnTo>
                <a:lnTo>
                  <a:pt x="13000" y="30967"/>
                </a:lnTo>
                <a:lnTo>
                  <a:pt x="14223" y="34139"/>
                </a:lnTo>
                <a:lnTo>
                  <a:pt x="15832" y="37840"/>
                </a:lnTo>
                <a:lnTo>
                  <a:pt x="19736" y="46187"/>
                </a:lnTo>
                <a:lnTo>
                  <a:pt x="24118" y="55188"/>
                </a:lnTo>
                <a:lnTo>
                  <a:pt x="25603" y="59811"/>
                </a:lnTo>
                <a:lnTo>
                  <a:pt x="26594" y="64480"/>
                </a:lnTo>
                <a:lnTo>
                  <a:pt x="27254" y="69180"/>
                </a:lnTo>
                <a:lnTo>
                  <a:pt x="28488" y="73108"/>
                </a:lnTo>
                <a:lnTo>
                  <a:pt x="30105" y="76520"/>
                </a:lnTo>
                <a:lnTo>
                  <a:pt x="31976" y="79588"/>
                </a:lnTo>
                <a:lnTo>
                  <a:pt x="34017" y="83221"/>
                </a:lnTo>
                <a:lnTo>
                  <a:pt x="38402" y="91491"/>
                </a:lnTo>
                <a:lnTo>
                  <a:pt x="39889" y="95919"/>
                </a:lnTo>
                <a:lnTo>
                  <a:pt x="40880" y="100459"/>
                </a:lnTo>
                <a:lnTo>
                  <a:pt x="41541" y="105072"/>
                </a:lnTo>
                <a:lnTo>
                  <a:pt x="42775" y="108942"/>
                </a:lnTo>
                <a:lnTo>
                  <a:pt x="44391" y="112316"/>
                </a:lnTo>
                <a:lnTo>
                  <a:pt x="46263" y="115358"/>
                </a:lnTo>
                <a:lnTo>
                  <a:pt x="47511" y="118974"/>
                </a:lnTo>
                <a:lnTo>
                  <a:pt x="48343" y="122972"/>
                </a:lnTo>
                <a:lnTo>
                  <a:pt x="48897" y="127225"/>
                </a:lnTo>
                <a:lnTo>
                  <a:pt x="50061" y="130855"/>
                </a:lnTo>
                <a:lnTo>
                  <a:pt x="51630" y="134067"/>
                </a:lnTo>
                <a:lnTo>
                  <a:pt x="53470" y="137003"/>
                </a:lnTo>
                <a:lnTo>
                  <a:pt x="54697" y="139754"/>
                </a:lnTo>
                <a:lnTo>
                  <a:pt x="56059" y="144928"/>
                </a:lnTo>
                <a:lnTo>
                  <a:pt x="56666" y="149873"/>
                </a:lnTo>
                <a:lnTo>
                  <a:pt x="56827" y="152303"/>
                </a:lnTo>
                <a:lnTo>
                  <a:pt x="57729" y="154716"/>
                </a:lnTo>
                <a:lnTo>
                  <a:pt x="59123" y="157119"/>
                </a:lnTo>
                <a:lnTo>
                  <a:pt x="60847" y="159515"/>
                </a:lnTo>
                <a:lnTo>
                  <a:pt x="62762" y="164293"/>
                </a:lnTo>
                <a:lnTo>
                  <a:pt x="6429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42"/>
          <p:cNvSpPr/>
          <p:nvPr/>
        </p:nvSpPr>
        <p:spPr>
          <a:xfrm>
            <a:off x="3943352" y="1014412"/>
            <a:ext cx="120317" cy="178595"/>
          </a:xfrm>
          <a:custGeom>
            <a:avLst/>
            <a:gdLst/>
            <a:ahLst/>
            <a:cxnLst/>
            <a:rect l="0" t="0" r="0" b="0"/>
            <a:pathLst>
              <a:path w="120317" h="178595">
                <a:moveTo>
                  <a:pt x="100010" y="7144"/>
                </a:moveTo>
                <a:lnTo>
                  <a:pt x="93160" y="294"/>
                </a:lnTo>
                <a:lnTo>
                  <a:pt x="90881" y="131"/>
                </a:lnTo>
                <a:lnTo>
                  <a:pt x="89161" y="87"/>
                </a:lnTo>
                <a:lnTo>
                  <a:pt x="15791" y="0"/>
                </a:lnTo>
                <a:lnTo>
                  <a:pt x="12838" y="2117"/>
                </a:lnTo>
                <a:lnTo>
                  <a:pt x="7475" y="6850"/>
                </a:lnTo>
                <a:lnTo>
                  <a:pt x="7207" y="11995"/>
                </a:lnTo>
                <a:lnTo>
                  <a:pt x="7154" y="15951"/>
                </a:lnTo>
                <a:lnTo>
                  <a:pt x="7144" y="24141"/>
                </a:lnTo>
                <a:lnTo>
                  <a:pt x="6349" y="26413"/>
                </a:lnTo>
                <a:lnTo>
                  <a:pt x="3350" y="31054"/>
                </a:lnTo>
                <a:lnTo>
                  <a:pt x="1487" y="35762"/>
                </a:lnTo>
                <a:lnTo>
                  <a:pt x="660" y="40500"/>
                </a:lnTo>
                <a:lnTo>
                  <a:pt x="292" y="45252"/>
                </a:lnTo>
                <a:lnTo>
                  <a:pt x="128" y="50010"/>
                </a:lnTo>
                <a:lnTo>
                  <a:pt x="5" y="62883"/>
                </a:lnTo>
                <a:lnTo>
                  <a:pt x="0" y="67668"/>
                </a:lnTo>
                <a:lnTo>
                  <a:pt x="793" y="69718"/>
                </a:lnTo>
                <a:lnTo>
                  <a:pt x="3790" y="74113"/>
                </a:lnTo>
                <a:lnTo>
                  <a:pt x="6148" y="77257"/>
                </a:lnTo>
                <a:lnTo>
                  <a:pt x="7273" y="77699"/>
                </a:lnTo>
                <a:lnTo>
                  <a:pt x="10639" y="78189"/>
                </a:lnTo>
                <a:lnTo>
                  <a:pt x="14359" y="78504"/>
                </a:lnTo>
                <a:lnTo>
                  <a:pt x="21914" y="78566"/>
                </a:lnTo>
                <a:lnTo>
                  <a:pt x="41918" y="78580"/>
                </a:lnTo>
                <a:lnTo>
                  <a:pt x="46201" y="79374"/>
                </a:lnTo>
                <a:lnTo>
                  <a:pt x="50643" y="80698"/>
                </a:lnTo>
                <a:lnTo>
                  <a:pt x="55193" y="82373"/>
                </a:lnTo>
                <a:lnTo>
                  <a:pt x="59813" y="83491"/>
                </a:lnTo>
                <a:lnTo>
                  <a:pt x="64481" y="84235"/>
                </a:lnTo>
                <a:lnTo>
                  <a:pt x="69180" y="84732"/>
                </a:lnTo>
                <a:lnTo>
                  <a:pt x="73107" y="85063"/>
                </a:lnTo>
                <a:lnTo>
                  <a:pt x="76518" y="85284"/>
                </a:lnTo>
                <a:lnTo>
                  <a:pt x="79586" y="85431"/>
                </a:lnTo>
                <a:lnTo>
                  <a:pt x="87229" y="85594"/>
                </a:lnTo>
                <a:lnTo>
                  <a:pt x="101277" y="85699"/>
                </a:lnTo>
                <a:lnTo>
                  <a:pt x="104030" y="86502"/>
                </a:lnTo>
                <a:lnTo>
                  <a:pt x="106659" y="87830"/>
                </a:lnTo>
                <a:lnTo>
                  <a:pt x="109205" y="89510"/>
                </a:lnTo>
                <a:lnTo>
                  <a:pt x="110903" y="91423"/>
                </a:lnTo>
                <a:lnTo>
                  <a:pt x="112034" y="93493"/>
                </a:lnTo>
                <a:lnTo>
                  <a:pt x="112788" y="95666"/>
                </a:lnTo>
                <a:lnTo>
                  <a:pt x="115744" y="100197"/>
                </a:lnTo>
                <a:lnTo>
                  <a:pt x="117643" y="102517"/>
                </a:lnTo>
                <a:lnTo>
                  <a:pt x="118909" y="104857"/>
                </a:lnTo>
                <a:lnTo>
                  <a:pt x="120316" y="109574"/>
                </a:lnTo>
                <a:lnTo>
                  <a:pt x="119897" y="111943"/>
                </a:lnTo>
                <a:lnTo>
                  <a:pt x="117316" y="116692"/>
                </a:lnTo>
                <a:lnTo>
                  <a:pt x="115516" y="119070"/>
                </a:lnTo>
                <a:lnTo>
                  <a:pt x="113522" y="121449"/>
                </a:lnTo>
                <a:lnTo>
                  <a:pt x="111399" y="123828"/>
                </a:lnTo>
                <a:lnTo>
                  <a:pt x="109190" y="127002"/>
                </a:lnTo>
                <a:lnTo>
                  <a:pt x="106924" y="130706"/>
                </a:lnTo>
                <a:lnTo>
                  <a:pt x="104619" y="134762"/>
                </a:lnTo>
                <a:lnTo>
                  <a:pt x="101496" y="139054"/>
                </a:lnTo>
                <a:lnTo>
                  <a:pt x="97825" y="143503"/>
                </a:lnTo>
                <a:lnTo>
                  <a:pt x="93791" y="148056"/>
                </a:lnTo>
                <a:lnTo>
                  <a:pt x="89514" y="151885"/>
                </a:lnTo>
                <a:lnTo>
                  <a:pt x="85075" y="155232"/>
                </a:lnTo>
                <a:lnTo>
                  <a:pt x="80529" y="158257"/>
                </a:lnTo>
                <a:lnTo>
                  <a:pt x="75910" y="161067"/>
                </a:lnTo>
                <a:lnTo>
                  <a:pt x="71243" y="163734"/>
                </a:lnTo>
                <a:lnTo>
                  <a:pt x="61825" y="168815"/>
                </a:lnTo>
                <a:lnTo>
                  <a:pt x="52347" y="173718"/>
                </a:lnTo>
                <a:lnTo>
                  <a:pt x="48391" y="175343"/>
                </a:lnTo>
                <a:lnTo>
                  <a:pt x="44960" y="176427"/>
                </a:lnTo>
                <a:lnTo>
                  <a:pt x="41879" y="177149"/>
                </a:lnTo>
                <a:lnTo>
                  <a:pt x="39031" y="177631"/>
                </a:lnTo>
                <a:lnTo>
                  <a:pt x="36338" y="177952"/>
                </a:lnTo>
                <a:lnTo>
                  <a:pt x="29027" y="178556"/>
                </a:lnTo>
                <a:lnTo>
                  <a:pt x="21429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3"/>
          <p:cNvSpPr/>
          <p:nvPr/>
        </p:nvSpPr>
        <p:spPr>
          <a:xfrm>
            <a:off x="4143375" y="1057275"/>
            <a:ext cx="142876" cy="128588"/>
          </a:xfrm>
          <a:custGeom>
            <a:avLst/>
            <a:gdLst/>
            <a:ahLst/>
            <a:cxnLst/>
            <a:rect l="0" t="0" r="0" b="0"/>
            <a:pathLst>
              <a:path w="142876" h="1285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7770" y="8819"/>
                </a:lnTo>
                <a:lnTo>
                  <a:pt x="12184" y="12650"/>
                </a:lnTo>
                <a:lnTo>
                  <a:pt x="16792" y="16999"/>
                </a:lnTo>
                <a:lnTo>
                  <a:pt x="19132" y="20064"/>
                </a:lnTo>
                <a:lnTo>
                  <a:pt x="21486" y="23695"/>
                </a:lnTo>
                <a:lnTo>
                  <a:pt x="23849" y="27702"/>
                </a:lnTo>
                <a:lnTo>
                  <a:pt x="27011" y="31168"/>
                </a:lnTo>
                <a:lnTo>
                  <a:pt x="30708" y="34272"/>
                </a:lnTo>
                <a:lnTo>
                  <a:pt x="34759" y="37136"/>
                </a:lnTo>
                <a:lnTo>
                  <a:pt x="38254" y="40632"/>
                </a:lnTo>
                <a:lnTo>
                  <a:pt x="41377" y="44550"/>
                </a:lnTo>
                <a:lnTo>
                  <a:pt x="44253" y="48750"/>
                </a:lnTo>
                <a:lnTo>
                  <a:pt x="46964" y="53137"/>
                </a:lnTo>
                <a:lnTo>
                  <a:pt x="49566" y="57650"/>
                </a:lnTo>
                <a:lnTo>
                  <a:pt x="54573" y="66897"/>
                </a:lnTo>
                <a:lnTo>
                  <a:pt x="59444" y="76298"/>
                </a:lnTo>
                <a:lnTo>
                  <a:pt x="61854" y="80234"/>
                </a:lnTo>
                <a:lnTo>
                  <a:pt x="64255" y="83652"/>
                </a:lnTo>
                <a:lnTo>
                  <a:pt x="66649" y="86724"/>
                </a:lnTo>
                <a:lnTo>
                  <a:pt x="69832" y="90359"/>
                </a:lnTo>
                <a:lnTo>
                  <a:pt x="73543" y="94371"/>
                </a:lnTo>
                <a:lnTo>
                  <a:pt x="77603" y="98632"/>
                </a:lnTo>
                <a:lnTo>
                  <a:pt x="81898" y="102267"/>
                </a:lnTo>
                <a:lnTo>
                  <a:pt x="86348" y="105484"/>
                </a:lnTo>
                <a:lnTo>
                  <a:pt x="90903" y="108423"/>
                </a:lnTo>
                <a:lnTo>
                  <a:pt x="95527" y="111175"/>
                </a:lnTo>
                <a:lnTo>
                  <a:pt x="100197" y="113804"/>
                </a:lnTo>
                <a:lnTo>
                  <a:pt x="104898" y="116351"/>
                </a:lnTo>
                <a:lnTo>
                  <a:pt x="108825" y="118048"/>
                </a:lnTo>
                <a:lnTo>
                  <a:pt x="112238" y="119180"/>
                </a:lnTo>
                <a:lnTo>
                  <a:pt x="115306" y="119934"/>
                </a:lnTo>
                <a:lnTo>
                  <a:pt x="118146" y="121231"/>
                </a:lnTo>
                <a:lnTo>
                  <a:pt x="120832" y="122889"/>
                </a:lnTo>
                <a:lnTo>
                  <a:pt x="123417" y="124788"/>
                </a:lnTo>
                <a:lnTo>
                  <a:pt x="125934" y="126055"/>
                </a:lnTo>
                <a:lnTo>
                  <a:pt x="128406" y="126899"/>
                </a:lnTo>
                <a:lnTo>
                  <a:pt x="130848" y="127461"/>
                </a:lnTo>
                <a:lnTo>
                  <a:pt x="133269" y="127837"/>
                </a:lnTo>
                <a:lnTo>
                  <a:pt x="135677" y="128087"/>
                </a:lnTo>
                <a:lnTo>
                  <a:pt x="142875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4"/>
          <p:cNvSpPr/>
          <p:nvPr/>
        </p:nvSpPr>
        <p:spPr>
          <a:xfrm>
            <a:off x="4129087" y="1050131"/>
            <a:ext cx="150020" cy="157163"/>
          </a:xfrm>
          <a:custGeom>
            <a:avLst/>
            <a:gdLst/>
            <a:ahLst/>
            <a:cxnLst/>
            <a:rect l="0" t="0" r="0" b="0"/>
            <a:pathLst>
              <a:path w="150020" h="157163">
                <a:moveTo>
                  <a:pt x="150019" y="0"/>
                </a:moveTo>
                <a:lnTo>
                  <a:pt x="143868" y="0"/>
                </a:lnTo>
                <a:lnTo>
                  <a:pt x="143537" y="794"/>
                </a:lnTo>
                <a:lnTo>
                  <a:pt x="143169" y="3792"/>
                </a:lnTo>
                <a:lnTo>
                  <a:pt x="142278" y="4909"/>
                </a:lnTo>
                <a:lnTo>
                  <a:pt x="140889" y="5654"/>
                </a:lnTo>
                <a:lnTo>
                  <a:pt x="139170" y="6150"/>
                </a:lnTo>
                <a:lnTo>
                  <a:pt x="137230" y="8069"/>
                </a:lnTo>
                <a:lnTo>
                  <a:pt x="135143" y="10935"/>
                </a:lnTo>
                <a:lnTo>
                  <a:pt x="132958" y="14434"/>
                </a:lnTo>
                <a:lnTo>
                  <a:pt x="130708" y="17560"/>
                </a:lnTo>
                <a:lnTo>
                  <a:pt x="128413" y="20438"/>
                </a:lnTo>
                <a:lnTo>
                  <a:pt x="126090" y="23150"/>
                </a:lnTo>
                <a:lnTo>
                  <a:pt x="123747" y="26546"/>
                </a:lnTo>
                <a:lnTo>
                  <a:pt x="121392" y="30397"/>
                </a:lnTo>
                <a:lnTo>
                  <a:pt x="119028" y="34552"/>
                </a:lnTo>
                <a:lnTo>
                  <a:pt x="115864" y="38910"/>
                </a:lnTo>
                <a:lnTo>
                  <a:pt x="112168" y="43402"/>
                </a:lnTo>
                <a:lnTo>
                  <a:pt x="108116" y="47985"/>
                </a:lnTo>
                <a:lnTo>
                  <a:pt x="103828" y="53421"/>
                </a:lnTo>
                <a:lnTo>
                  <a:pt x="99381" y="59426"/>
                </a:lnTo>
                <a:lnTo>
                  <a:pt x="94829" y="65811"/>
                </a:lnTo>
                <a:lnTo>
                  <a:pt x="91000" y="71655"/>
                </a:lnTo>
                <a:lnTo>
                  <a:pt x="87654" y="77139"/>
                </a:lnTo>
                <a:lnTo>
                  <a:pt x="84630" y="82382"/>
                </a:lnTo>
                <a:lnTo>
                  <a:pt x="81026" y="87465"/>
                </a:lnTo>
                <a:lnTo>
                  <a:pt x="77036" y="92441"/>
                </a:lnTo>
                <a:lnTo>
                  <a:pt x="72789" y="97346"/>
                </a:lnTo>
                <a:lnTo>
                  <a:pt x="68369" y="102204"/>
                </a:lnTo>
                <a:lnTo>
                  <a:pt x="59226" y="111834"/>
                </a:lnTo>
                <a:lnTo>
                  <a:pt x="45153" y="126181"/>
                </a:lnTo>
                <a:lnTo>
                  <a:pt x="40421" y="130158"/>
                </a:lnTo>
                <a:lnTo>
                  <a:pt x="35678" y="133603"/>
                </a:lnTo>
                <a:lnTo>
                  <a:pt x="30930" y="136694"/>
                </a:lnTo>
                <a:lnTo>
                  <a:pt x="26970" y="139548"/>
                </a:lnTo>
                <a:lnTo>
                  <a:pt x="23536" y="142244"/>
                </a:lnTo>
                <a:lnTo>
                  <a:pt x="16115" y="148483"/>
                </a:lnTo>
                <a:lnTo>
                  <a:pt x="13918" y="149788"/>
                </a:lnTo>
                <a:lnTo>
                  <a:pt x="10866" y="151453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5"/>
          <p:cNvSpPr/>
          <p:nvPr/>
        </p:nvSpPr>
        <p:spPr>
          <a:xfrm>
            <a:off x="1057275" y="1078706"/>
            <a:ext cx="242888" cy="21432"/>
          </a:xfrm>
          <a:custGeom>
            <a:avLst/>
            <a:gdLst/>
            <a:ahLst/>
            <a:cxnLst/>
            <a:rect l="0" t="0" r="0" b="0"/>
            <a:pathLst>
              <a:path w="242888" h="21432">
                <a:moveTo>
                  <a:pt x="0" y="21431"/>
                </a:moveTo>
                <a:lnTo>
                  <a:pt x="0" y="14581"/>
                </a:lnTo>
                <a:lnTo>
                  <a:pt x="3792" y="14374"/>
                </a:lnTo>
                <a:lnTo>
                  <a:pt x="5703" y="13552"/>
                </a:lnTo>
                <a:lnTo>
                  <a:pt x="7770" y="12209"/>
                </a:lnTo>
                <a:lnTo>
                  <a:pt x="13000" y="8144"/>
                </a:lnTo>
                <a:lnTo>
                  <a:pt x="17948" y="7588"/>
                </a:lnTo>
                <a:lnTo>
                  <a:pt x="25439" y="7341"/>
                </a:lnTo>
                <a:lnTo>
                  <a:pt x="34060" y="7231"/>
                </a:lnTo>
                <a:lnTo>
                  <a:pt x="38582" y="6408"/>
                </a:lnTo>
                <a:lnTo>
                  <a:pt x="43183" y="5066"/>
                </a:lnTo>
                <a:lnTo>
                  <a:pt x="47839" y="3377"/>
                </a:lnTo>
                <a:lnTo>
                  <a:pt x="52530" y="2251"/>
                </a:lnTo>
                <a:lnTo>
                  <a:pt x="57245" y="1501"/>
                </a:lnTo>
                <a:lnTo>
                  <a:pt x="61975" y="1001"/>
                </a:lnTo>
                <a:lnTo>
                  <a:pt x="66717" y="667"/>
                </a:lnTo>
                <a:lnTo>
                  <a:pt x="71465" y="444"/>
                </a:lnTo>
                <a:lnTo>
                  <a:pt x="81768" y="197"/>
                </a:lnTo>
                <a:lnTo>
                  <a:pt x="110927" y="26"/>
                </a:lnTo>
                <a:lnTo>
                  <a:pt x="116814" y="811"/>
                </a:lnTo>
                <a:lnTo>
                  <a:pt x="123119" y="2128"/>
                </a:lnTo>
                <a:lnTo>
                  <a:pt x="129704" y="3800"/>
                </a:lnTo>
                <a:lnTo>
                  <a:pt x="134888" y="4914"/>
                </a:lnTo>
                <a:lnTo>
                  <a:pt x="139138" y="5657"/>
                </a:lnTo>
                <a:lnTo>
                  <a:pt x="142765" y="6153"/>
                </a:lnTo>
                <a:lnTo>
                  <a:pt x="146770" y="6483"/>
                </a:lnTo>
                <a:lnTo>
                  <a:pt x="151028" y="6703"/>
                </a:lnTo>
                <a:lnTo>
                  <a:pt x="155454" y="6850"/>
                </a:lnTo>
                <a:lnTo>
                  <a:pt x="182219" y="7105"/>
                </a:lnTo>
                <a:lnTo>
                  <a:pt x="214501" y="7141"/>
                </a:lnTo>
                <a:lnTo>
                  <a:pt x="217613" y="6348"/>
                </a:lnTo>
                <a:lnTo>
                  <a:pt x="220482" y="5026"/>
                </a:lnTo>
                <a:lnTo>
                  <a:pt x="223188" y="3350"/>
                </a:lnTo>
                <a:lnTo>
                  <a:pt x="225785" y="2234"/>
                </a:lnTo>
                <a:lnTo>
                  <a:pt x="228311" y="1489"/>
                </a:lnTo>
                <a:lnTo>
                  <a:pt x="230788" y="993"/>
                </a:lnTo>
                <a:lnTo>
                  <a:pt x="235658" y="441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46"/>
          <p:cNvSpPr/>
          <p:nvPr/>
        </p:nvSpPr>
        <p:spPr>
          <a:xfrm>
            <a:off x="1207293" y="1021556"/>
            <a:ext cx="85726" cy="185738"/>
          </a:xfrm>
          <a:custGeom>
            <a:avLst/>
            <a:gdLst/>
            <a:ahLst/>
            <a:cxnLst/>
            <a:rect l="0" t="0" r="0" b="0"/>
            <a:pathLst>
              <a:path w="85726" h="185738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3" y="16792"/>
                </a:lnTo>
                <a:lnTo>
                  <a:pt x="4910" y="19926"/>
                </a:lnTo>
                <a:lnTo>
                  <a:pt x="5655" y="23603"/>
                </a:lnTo>
                <a:lnTo>
                  <a:pt x="6151" y="27641"/>
                </a:lnTo>
                <a:lnTo>
                  <a:pt x="6482" y="31128"/>
                </a:lnTo>
                <a:lnTo>
                  <a:pt x="6703" y="34245"/>
                </a:lnTo>
                <a:lnTo>
                  <a:pt x="6850" y="37118"/>
                </a:lnTo>
                <a:lnTo>
                  <a:pt x="7742" y="40620"/>
                </a:lnTo>
                <a:lnTo>
                  <a:pt x="9130" y="44542"/>
                </a:lnTo>
                <a:lnTo>
                  <a:pt x="10849" y="48745"/>
                </a:lnTo>
                <a:lnTo>
                  <a:pt x="12789" y="53134"/>
                </a:lnTo>
                <a:lnTo>
                  <a:pt x="17061" y="62244"/>
                </a:lnTo>
                <a:lnTo>
                  <a:pt x="23929" y="76298"/>
                </a:lnTo>
                <a:lnTo>
                  <a:pt x="27065" y="81028"/>
                </a:lnTo>
                <a:lnTo>
                  <a:pt x="30744" y="85768"/>
                </a:lnTo>
                <a:lnTo>
                  <a:pt x="34783" y="90516"/>
                </a:lnTo>
                <a:lnTo>
                  <a:pt x="38270" y="95269"/>
                </a:lnTo>
                <a:lnTo>
                  <a:pt x="41389" y="100025"/>
                </a:lnTo>
                <a:lnTo>
                  <a:pt x="44261" y="104783"/>
                </a:lnTo>
                <a:lnTo>
                  <a:pt x="46970" y="108749"/>
                </a:lnTo>
                <a:lnTo>
                  <a:pt x="49570" y="112187"/>
                </a:lnTo>
                <a:lnTo>
                  <a:pt x="52097" y="115272"/>
                </a:lnTo>
                <a:lnTo>
                  <a:pt x="54575" y="118917"/>
                </a:lnTo>
                <a:lnTo>
                  <a:pt x="57021" y="122934"/>
                </a:lnTo>
                <a:lnTo>
                  <a:pt x="59445" y="127200"/>
                </a:lnTo>
                <a:lnTo>
                  <a:pt x="61855" y="130837"/>
                </a:lnTo>
                <a:lnTo>
                  <a:pt x="64256" y="134056"/>
                </a:lnTo>
                <a:lnTo>
                  <a:pt x="66650" y="136996"/>
                </a:lnTo>
                <a:lnTo>
                  <a:pt x="69039" y="140543"/>
                </a:lnTo>
                <a:lnTo>
                  <a:pt x="71426" y="144495"/>
                </a:lnTo>
                <a:lnTo>
                  <a:pt x="73811" y="148718"/>
                </a:lnTo>
                <a:lnTo>
                  <a:pt x="75401" y="152326"/>
                </a:lnTo>
                <a:lnTo>
                  <a:pt x="76461" y="155526"/>
                </a:lnTo>
                <a:lnTo>
                  <a:pt x="77639" y="161197"/>
                </a:lnTo>
                <a:lnTo>
                  <a:pt x="78163" y="166364"/>
                </a:lnTo>
                <a:lnTo>
                  <a:pt x="79096" y="168853"/>
                </a:lnTo>
                <a:lnTo>
                  <a:pt x="80512" y="171306"/>
                </a:lnTo>
                <a:lnTo>
                  <a:pt x="84695" y="177154"/>
                </a:lnTo>
                <a:lnTo>
                  <a:pt x="85268" y="180070"/>
                </a:lnTo>
                <a:lnTo>
                  <a:pt x="85725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47"/>
          <p:cNvSpPr/>
          <p:nvPr/>
        </p:nvSpPr>
        <p:spPr>
          <a:xfrm>
            <a:off x="1394026" y="964406"/>
            <a:ext cx="176385" cy="221358"/>
          </a:xfrm>
          <a:custGeom>
            <a:avLst/>
            <a:gdLst/>
            <a:ahLst/>
            <a:cxnLst/>
            <a:rect l="0" t="0" r="0" b="0"/>
            <a:pathLst>
              <a:path w="176385" h="221358">
                <a:moveTo>
                  <a:pt x="106161" y="7144"/>
                </a:moveTo>
                <a:lnTo>
                  <a:pt x="99311" y="294"/>
                </a:lnTo>
                <a:lnTo>
                  <a:pt x="95312" y="87"/>
                </a:lnTo>
                <a:lnTo>
                  <a:pt x="82232" y="8"/>
                </a:lnTo>
                <a:lnTo>
                  <a:pt x="58108" y="0"/>
                </a:lnTo>
                <a:lnTo>
                  <a:pt x="54282" y="794"/>
                </a:lnTo>
                <a:lnTo>
                  <a:pt x="50937" y="2117"/>
                </a:lnTo>
                <a:lnTo>
                  <a:pt x="47914" y="3792"/>
                </a:lnTo>
                <a:lnTo>
                  <a:pt x="42438" y="5654"/>
                </a:lnTo>
                <a:lnTo>
                  <a:pt x="37359" y="6482"/>
                </a:lnTo>
                <a:lnTo>
                  <a:pt x="32455" y="6849"/>
                </a:lnTo>
                <a:lnTo>
                  <a:pt x="29024" y="7056"/>
                </a:lnTo>
                <a:lnTo>
                  <a:pt x="28543" y="7879"/>
                </a:lnTo>
                <a:lnTo>
                  <a:pt x="28008" y="10910"/>
                </a:lnTo>
                <a:lnTo>
                  <a:pt x="27706" y="17079"/>
                </a:lnTo>
                <a:lnTo>
                  <a:pt x="27596" y="22975"/>
                </a:lnTo>
                <a:lnTo>
                  <a:pt x="27591" y="24841"/>
                </a:lnTo>
                <a:lnTo>
                  <a:pt x="25468" y="31149"/>
                </a:lnTo>
                <a:lnTo>
                  <a:pt x="23791" y="35053"/>
                </a:lnTo>
                <a:lnTo>
                  <a:pt x="21927" y="41508"/>
                </a:lnTo>
                <a:lnTo>
                  <a:pt x="20305" y="47817"/>
                </a:lnTo>
                <a:lnTo>
                  <a:pt x="18761" y="51721"/>
                </a:lnTo>
                <a:lnTo>
                  <a:pt x="16938" y="55912"/>
                </a:lnTo>
                <a:lnTo>
                  <a:pt x="14913" y="62685"/>
                </a:lnTo>
                <a:lnTo>
                  <a:pt x="14012" y="69135"/>
                </a:lnTo>
                <a:lnTo>
                  <a:pt x="13772" y="73077"/>
                </a:lnTo>
                <a:lnTo>
                  <a:pt x="13506" y="80897"/>
                </a:lnTo>
                <a:lnTo>
                  <a:pt x="13387" y="87019"/>
                </a:lnTo>
                <a:lnTo>
                  <a:pt x="12562" y="89762"/>
                </a:lnTo>
                <a:lnTo>
                  <a:pt x="9528" y="94928"/>
                </a:lnTo>
                <a:lnTo>
                  <a:pt x="7650" y="99869"/>
                </a:lnTo>
                <a:lnTo>
                  <a:pt x="6816" y="104711"/>
                </a:lnTo>
                <a:lnTo>
                  <a:pt x="6445" y="109509"/>
                </a:lnTo>
                <a:lnTo>
                  <a:pt x="6280" y="114287"/>
                </a:lnTo>
                <a:lnTo>
                  <a:pt x="6175" y="120030"/>
                </a:lnTo>
                <a:lnTo>
                  <a:pt x="4043" y="122932"/>
                </a:lnTo>
                <a:lnTo>
                  <a:pt x="0" y="127470"/>
                </a:lnTo>
                <a:lnTo>
                  <a:pt x="462" y="127843"/>
                </a:lnTo>
                <a:lnTo>
                  <a:pt x="3092" y="128256"/>
                </a:lnTo>
                <a:lnTo>
                  <a:pt x="6907" y="128440"/>
                </a:lnTo>
                <a:lnTo>
                  <a:pt x="9035" y="128489"/>
                </a:lnTo>
                <a:lnTo>
                  <a:pt x="12042" y="127728"/>
                </a:lnTo>
                <a:lnTo>
                  <a:pt x="15634" y="126427"/>
                </a:lnTo>
                <a:lnTo>
                  <a:pt x="19616" y="124766"/>
                </a:lnTo>
                <a:lnTo>
                  <a:pt x="23064" y="123658"/>
                </a:lnTo>
                <a:lnTo>
                  <a:pt x="26157" y="122920"/>
                </a:lnTo>
                <a:lnTo>
                  <a:pt x="29012" y="122428"/>
                </a:lnTo>
                <a:lnTo>
                  <a:pt x="32504" y="122100"/>
                </a:lnTo>
                <a:lnTo>
                  <a:pt x="36419" y="121881"/>
                </a:lnTo>
                <a:lnTo>
                  <a:pt x="40616" y="121735"/>
                </a:lnTo>
                <a:lnTo>
                  <a:pt x="45002" y="120844"/>
                </a:lnTo>
                <a:lnTo>
                  <a:pt x="49513" y="119457"/>
                </a:lnTo>
                <a:lnTo>
                  <a:pt x="54108" y="117738"/>
                </a:lnTo>
                <a:lnTo>
                  <a:pt x="58759" y="116592"/>
                </a:lnTo>
                <a:lnTo>
                  <a:pt x="63447" y="115828"/>
                </a:lnTo>
                <a:lnTo>
                  <a:pt x="68160" y="115318"/>
                </a:lnTo>
                <a:lnTo>
                  <a:pt x="73683" y="114979"/>
                </a:lnTo>
                <a:lnTo>
                  <a:pt x="86170" y="114602"/>
                </a:lnTo>
                <a:lnTo>
                  <a:pt x="113983" y="114326"/>
                </a:lnTo>
                <a:lnTo>
                  <a:pt x="117726" y="115111"/>
                </a:lnTo>
                <a:lnTo>
                  <a:pt x="121808" y="116428"/>
                </a:lnTo>
                <a:lnTo>
                  <a:pt x="126118" y="118100"/>
                </a:lnTo>
                <a:lnTo>
                  <a:pt x="130578" y="119214"/>
                </a:lnTo>
                <a:lnTo>
                  <a:pt x="135139" y="119958"/>
                </a:lnTo>
                <a:lnTo>
                  <a:pt x="139767" y="120453"/>
                </a:lnTo>
                <a:lnTo>
                  <a:pt x="143646" y="121577"/>
                </a:lnTo>
                <a:lnTo>
                  <a:pt x="147026" y="123120"/>
                </a:lnTo>
                <a:lnTo>
                  <a:pt x="150073" y="124942"/>
                </a:lnTo>
                <a:lnTo>
                  <a:pt x="153692" y="126951"/>
                </a:lnTo>
                <a:lnTo>
                  <a:pt x="161946" y="131300"/>
                </a:lnTo>
                <a:lnTo>
                  <a:pt x="164782" y="134364"/>
                </a:lnTo>
                <a:lnTo>
                  <a:pt x="166673" y="137995"/>
                </a:lnTo>
                <a:lnTo>
                  <a:pt x="167934" y="142003"/>
                </a:lnTo>
                <a:lnTo>
                  <a:pt x="171451" y="148573"/>
                </a:lnTo>
                <a:lnTo>
                  <a:pt x="173500" y="151436"/>
                </a:lnTo>
                <a:lnTo>
                  <a:pt x="175777" y="156734"/>
                </a:lnTo>
                <a:lnTo>
                  <a:pt x="176384" y="159258"/>
                </a:lnTo>
                <a:lnTo>
                  <a:pt x="175995" y="162528"/>
                </a:lnTo>
                <a:lnTo>
                  <a:pt x="174942" y="166296"/>
                </a:lnTo>
                <a:lnTo>
                  <a:pt x="173446" y="170395"/>
                </a:lnTo>
                <a:lnTo>
                  <a:pt x="170862" y="173921"/>
                </a:lnTo>
                <a:lnTo>
                  <a:pt x="167551" y="177066"/>
                </a:lnTo>
                <a:lnTo>
                  <a:pt x="163757" y="179957"/>
                </a:lnTo>
                <a:lnTo>
                  <a:pt x="159639" y="183471"/>
                </a:lnTo>
                <a:lnTo>
                  <a:pt x="155307" y="187401"/>
                </a:lnTo>
                <a:lnTo>
                  <a:pt x="150831" y="191609"/>
                </a:lnTo>
                <a:lnTo>
                  <a:pt x="146260" y="195208"/>
                </a:lnTo>
                <a:lnTo>
                  <a:pt x="141625" y="198401"/>
                </a:lnTo>
                <a:lnTo>
                  <a:pt x="136947" y="201324"/>
                </a:lnTo>
                <a:lnTo>
                  <a:pt x="131448" y="204066"/>
                </a:lnTo>
                <a:lnTo>
                  <a:pt x="125400" y="206687"/>
                </a:lnTo>
                <a:lnTo>
                  <a:pt x="118987" y="209229"/>
                </a:lnTo>
                <a:lnTo>
                  <a:pt x="113918" y="210924"/>
                </a:lnTo>
                <a:lnTo>
                  <a:pt x="109745" y="212053"/>
                </a:lnTo>
                <a:lnTo>
                  <a:pt x="106169" y="212806"/>
                </a:lnTo>
                <a:lnTo>
                  <a:pt x="102198" y="214102"/>
                </a:lnTo>
                <a:lnTo>
                  <a:pt x="97962" y="215760"/>
                </a:lnTo>
                <a:lnTo>
                  <a:pt x="93551" y="217658"/>
                </a:lnTo>
                <a:lnTo>
                  <a:pt x="89817" y="218924"/>
                </a:lnTo>
                <a:lnTo>
                  <a:pt x="86534" y="219768"/>
                </a:lnTo>
                <a:lnTo>
                  <a:pt x="83551" y="220331"/>
                </a:lnTo>
                <a:lnTo>
                  <a:pt x="78121" y="220956"/>
                </a:lnTo>
                <a:lnTo>
                  <a:pt x="73061" y="221234"/>
                </a:lnTo>
                <a:lnTo>
                  <a:pt x="68167" y="221357"/>
                </a:lnTo>
                <a:lnTo>
                  <a:pt x="66544" y="220596"/>
                </a:lnTo>
                <a:lnTo>
                  <a:pt x="65462" y="219295"/>
                </a:lnTo>
                <a:lnTo>
                  <a:pt x="64741" y="217634"/>
                </a:lnTo>
                <a:lnTo>
                  <a:pt x="63466" y="216527"/>
                </a:lnTo>
                <a:lnTo>
                  <a:pt x="61823" y="215789"/>
                </a:lnTo>
                <a:lnTo>
                  <a:pt x="57274" y="214604"/>
                </a:lnTo>
                <a:lnTo>
                  <a:pt x="56901" y="213713"/>
                </a:lnTo>
                <a:lnTo>
                  <a:pt x="56253" y="208187"/>
                </a:lnTo>
                <a:lnTo>
                  <a:pt x="58315" y="205505"/>
                </a:lnTo>
                <a:lnTo>
                  <a:pt x="63299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48"/>
          <p:cNvSpPr/>
          <p:nvPr/>
        </p:nvSpPr>
        <p:spPr>
          <a:xfrm>
            <a:off x="1607343" y="1035843"/>
            <a:ext cx="242889" cy="142876"/>
          </a:xfrm>
          <a:custGeom>
            <a:avLst/>
            <a:gdLst/>
            <a:ahLst/>
            <a:cxnLst/>
            <a:rect l="0" t="0" r="0" b="0"/>
            <a:pathLst>
              <a:path w="242889" h="142876">
                <a:moveTo>
                  <a:pt x="0" y="0"/>
                </a:moveTo>
                <a:lnTo>
                  <a:pt x="17000" y="0"/>
                </a:lnTo>
                <a:lnTo>
                  <a:pt x="19271" y="794"/>
                </a:lnTo>
                <a:lnTo>
                  <a:pt x="23911" y="3793"/>
                </a:lnTo>
                <a:lnTo>
                  <a:pt x="28619" y="7771"/>
                </a:lnTo>
                <a:lnTo>
                  <a:pt x="33357" y="12185"/>
                </a:lnTo>
                <a:lnTo>
                  <a:pt x="38109" y="16793"/>
                </a:lnTo>
                <a:lnTo>
                  <a:pt x="41281" y="19133"/>
                </a:lnTo>
                <a:lnTo>
                  <a:pt x="44983" y="21487"/>
                </a:lnTo>
                <a:lnTo>
                  <a:pt x="49039" y="23849"/>
                </a:lnTo>
                <a:lnTo>
                  <a:pt x="52537" y="26218"/>
                </a:lnTo>
                <a:lnTo>
                  <a:pt x="55662" y="28592"/>
                </a:lnTo>
                <a:lnTo>
                  <a:pt x="58539" y="30967"/>
                </a:lnTo>
                <a:lnTo>
                  <a:pt x="62045" y="33345"/>
                </a:lnTo>
                <a:lnTo>
                  <a:pt x="65970" y="35724"/>
                </a:lnTo>
                <a:lnTo>
                  <a:pt x="70174" y="38103"/>
                </a:lnTo>
                <a:lnTo>
                  <a:pt x="79078" y="42864"/>
                </a:lnTo>
                <a:lnTo>
                  <a:pt x="97730" y="52388"/>
                </a:lnTo>
                <a:lnTo>
                  <a:pt x="103253" y="55563"/>
                </a:lnTo>
                <a:lnTo>
                  <a:pt x="109317" y="59267"/>
                </a:lnTo>
                <a:lnTo>
                  <a:pt x="115740" y="63324"/>
                </a:lnTo>
                <a:lnTo>
                  <a:pt x="121610" y="66822"/>
                </a:lnTo>
                <a:lnTo>
                  <a:pt x="127111" y="69948"/>
                </a:lnTo>
                <a:lnTo>
                  <a:pt x="132366" y="72826"/>
                </a:lnTo>
                <a:lnTo>
                  <a:pt x="137457" y="76332"/>
                </a:lnTo>
                <a:lnTo>
                  <a:pt x="142438" y="80257"/>
                </a:lnTo>
                <a:lnTo>
                  <a:pt x="147346" y="84461"/>
                </a:lnTo>
                <a:lnTo>
                  <a:pt x="152206" y="88057"/>
                </a:lnTo>
                <a:lnTo>
                  <a:pt x="157033" y="91249"/>
                </a:lnTo>
                <a:lnTo>
                  <a:pt x="161839" y="94170"/>
                </a:lnTo>
                <a:lnTo>
                  <a:pt x="166630" y="96911"/>
                </a:lnTo>
                <a:lnTo>
                  <a:pt x="176187" y="102074"/>
                </a:lnTo>
                <a:lnTo>
                  <a:pt x="200022" y="114258"/>
                </a:lnTo>
                <a:lnTo>
                  <a:pt x="204786" y="116653"/>
                </a:lnTo>
                <a:lnTo>
                  <a:pt x="208755" y="119044"/>
                </a:lnTo>
                <a:lnTo>
                  <a:pt x="212195" y="121432"/>
                </a:lnTo>
                <a:lnTo>
                  <a:pt x="215282" y="123817"/>
                </a:lnTo>
                <a:lnTo>
                  <a:pt x="218134" y="126201"/>
                </a:lnTo>
                <a:lnTo>
                  <a:pt x="220829" y="128584"/>
                </a:lnTo>
                <a:lnTo>
                  <a:pt x="223420" y="130967"/>
                </a:lnTo>
                <a:lnTo>
                  <a:pt x="225940" y="132555"/>
                </a:lnTo>
                <a:lnTo>
                  <a:pt x="232486" y="134790"/>
                </a:lnTo>
                <a:lnTo>
                  <a:pt x="234296" y="135313"/>
                </a:lnTo>
                <a:lnTo>
                  <a:pt x="239107" y="139400"/>
                </a:lnTo>
                <a:lnTo>
                  <a:pt x="24288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49"/>
          <p:cNvSpPr/>
          <p:nvPr/>
        </p:nvSpPr>
        <p:spPr>
          <a:xfrm>
            <a:off x="1700212" y="1050131"/>
            <a:ext cx="114275" cy="121445"/>
          </a:xfrm>
          <a:custGeom>
            <a:avLst/>
            <a:gdLst/>
            <a:ahLst/>
            <a:cxnLst/>
            <a:rect l="0" t="0" r="0" b="0"/>
            <a:pathLst>
              <a:path w="114275" h="121445">
                <a:moveTo>
                  <a:pt x="107156" y="0"/>
                </a:moveTo>
                <a:lnTo>
                  <a:pt x="114274" y="0"/>
                </a:lnTo>
                <a:lnTo>
                  <a:pt x="104355" y="9943"/>
                </a:lnTo>
                <a:lnTo>
                  <a:pt x="102114" y="12979"/>
                </a:lnTo>
                <a:lnTo>
                  <a:pt x="99826" y="16590"/>
                </a:lnTo>
                <a:lnTo>
                  <a:pt x="97507" y="20585"/>
                </a:lnTo>
                <a:lnTo>
                  <a:pt x="92813" y="29257"/>
                </a:lnTo>
                <a:lnTo>
                  <a:pt x="90451" y="33792"/>
                </a:lnTo>
                <a:lnTo>
                  <a:pt x="87288" y="38403"/>
                </a:lnTo>
                <a:lnTo>
                  <a:pt x="83592" y="43064"/>
                </a:lnTo>
                <a:lnTo>
                  <a:pt x="79540" y="47760"/>
                </a:lnTo>
                <a:lnTo>
                  <a:pt x="75252" y="52477"/>
                </a:lnTo>
                <a:lnTo>
                  <a:pt x="66254" y="61952"/>
                </a:lnTo>
                <a:lnTo>
                  <a:pt x="52263" y="76212"/>
                </a:lnTo>
                <a:lnTo>
                  <a:pt x="47542" y="80176"/>
                </a:lnTo>
                <a:lnTo>
                  <a:pt x="42807" y="83613"/>
                </a:lnTo>
                <a:lnTo>
                  <a:pt x="38063" y="86698"/>
                </a:lnTo>
                <a:lnTo>
                  <a:pt x="33313" y="89549"/>
                </a:lnTo>
                <a:lnTo>
                  <a:pt x="28559" y="92243"/>
                </a:lnTo>
                <a:lnTo>
                  <a:pt x="23802" y="94833"/>
                </a:lnTo>
                <a:lnTo>
                  <a:pt x="19836" y="97353"/>
                </a:lnTo>
                <a:lnTo>
                  <a:pt x="16399" y="99827"/>
                </a:lnTo>
                <a:lnTo>
                  <a:pt x="13314" y="102270"/>
                </a:lnTo>
                <a:lnTo>
                  <a:pt x="11257" y="104692"/>
                </a:lnTo>
                <a:lnTo>
                  <a:pt x="9886" y="107101"/>
                </a:lnTo>
                <a:lnTo>
                  <a:pt x="8972" y="109501"/>
                </a:lnTo>
                <a:lnTo>
                  <a:pt x="7569" y="111100"/>
                </a:lnTo>
                <a:lnTo>
                  <a:pt x="5840" y="112167"/>
                </a:lnTo>
                <a:lnTo>
                  <a:pt x="3893" y="112878"/>
                </a:lnTo>
                <a:lnTo>
                  <a:pt x="2595" y="114145"/>
                </a:lnTo>
                <a:lnTo>
                  <a:pt x="1730" y="115785"/>
                </a:lnTo>
                <a:lnTo>
                  <a:pt x="0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0"/>
          <p:cNvSpPr/>
          <p:nvPr/>
        </p:nvSpPr>
        <p:spPr>
          <a:xfrm>
            <a:off x="1271911" y="1400177"/>
            <a:ext cx="192558" cy="285749"/>
          </a:xfrm>
          <a:custGeom>
            <a:avLst/>
            <a:gdLst/>
            <a:ahLst/>
            <a:cxnLst/>
            <a:rect l="0" t="0" r="0" b="0"/>
            <a:pathLst>
              <a:path w="192558" h="285749">
                <a:moveTo>
                  <a:pt x="171126" y="71435"/>
                </a:moveTo>
                <a:lnTo>
                  <a:pt x="171126" y="67643"/>
                </a:lnTo>
                <a:lnTo>
                  <a:pt x="170332" y="65732"/>
                </a:lnTo>
                <a:lnTo>
                  <a:pt x="167334" y="61492"/>
                </a:lnTo>
                <a:lnTo>
                  <a:pt x="167010" y="60044"/>
                </a:lnTo>
                <a:lnTo>
                  <a:pt x="167588" y="59078"/>
                </a:lnTo>
                <a:lnTo>
                  <a:pt x="168768" y="58435"/>
                </a:lnTo>
                <a:lnTo>
                  <a:pt x="169554" y="57212"/>
                </a:lnTo>
                <a:lnTo>
                  <a:pt x="170427" y="53737"/>
                </a:lnTo>
                <a:lnTo>
                  <a:pt x="170988" y="45038"/>
                </a:lnTo>
                <a:lnTo>
                  <a:pt x="171108" y="37101"/>
                </a:lnTo>
                <a:lnTo>
                  <a:pt x="169001" y="34215"/>
                </a:lnTo>
                <a:lnTo>
                  <a:pt x="163353" y="28128"/>
                </a:lnTo>
                <a:lnTo>
                  <a:pt x="161181" y="25895"/>
                </a:lnTo>
                <a:lnTo>
                  <a:pt x="159734" y="23612"/>
                </a:lnTo>
                <a:lnTo>
                  <a:pt x="158125" y="18960"/>
                </a:lnTo>
                <a:lnTo>
                  <a:pt x="156903" y="17401"/>
                </a:lnTo>
                <a:lnTo>
                  <a:pt x="155294" y="16363"/>
                </a:lnTo>
                <a:lnTo>
                  <a:pt x="153427" y="15670"/>
                </a:lnTo>
                <a:lnTo>
                  <a:pt x="149237" y="12784"/>
                </a:lnTo>
                <a:lnTo>
                  <a:pt x="143935" y="8855"/>
                </a:lnTo>
                <a:lnTo>
                  <a:pt x="140299" y="6697"/>
                </a:lnTo>
                <a:lnTo>
                  <a:pt x="136287" y="4464"/>
                </a:lnTo>
                <a:lnTo>
                  <a:pt x="132819" y="2975"/>
                </a:lnTo>
                <a:lnTo>
                  <a:pt x="126848" y="1321"/>
                </a:lnTo>
                <a:lnTo>
                  <a:pt x="121549" y="586"/>
                </a:lnTo>
                <a:lnTo>
                  <a:pt x="115754" y="259"/>
                </a:lnTo>
                <a:lnTo>
                  <a:pt x="104361" y="75"/>
                </a:lnTo>
                <a:lnTo>
                  <a:pt x="76958" y="0"/>
                </a:lnTo>
                <a:lnTo>
                  <a:pt x="73423" y="793"/>
                </a:lnTo>
                <a:lnTo>
                  <a:pt x="69478" y="2115"/>
                </a:lnTo>
                <a:lnTo>
                  <a:pt x="65261" y="3791"/>
                </a:lnTo>
                <a:lnTo>
                  <a:pt x="61655" y="5701"/>
                </a:lnTo>
                <a:lnTo>
                  <a:pt x="58458" y="7769"/>
                </a:lnTo>
                <a:lnTo>
                  <a:pt x="55533" y="9941"/>
                </a:lnTo>
                <a:lnTo>
                  <a:pt x="51995" y="12183"/>
                </a:lnTo>
                <a:lnTo>
                  <a:pt x="48049" y="14471"/>
                </a:lnTo>
                <a:lnTo>
                  <a:pt x="39431" y="19130"/>
                </a:lnTo>
                <a:lnTo>
                  <a:pt x="30310" y="23847"/>
                </a:lnTo>
                <a:lnTo>
                  <a:pt x="26448" y="26216"/>
                </a:lnTo>
                <a:lnTo>
                  <a:pt x="23081" y="28589"/>
                </a:lnTo>
                <a:lnTo>
                  <a:pt x="20042" y="30965"/>
                </a:lnTo>
                <a:lnTo>
                  <a:pt x="18016" y="33342"/>
                </a:lnTo>
                <a:lnTo>
                  <a:pt x="16665" y="35721"/>
                </a:lnTo>
                <a:lnTo>
                  <a:pt x="14370" y="41275"/>
                </a:lnTo>
                <a:lnTo>
                  <a:pt x="10705" y="49035"/>
                </a:lnTo>
                <a:lnTo>
                  <a:pt x="8546" y="55658"/>
                </a:lnTo>
                <a:lnTo>
                  <a:pt x="6793" y="62042"/>
                </a:lnTo>
                <a:lnTo>
                  <a:pt x="3368" y="70171"/>
                </a:lnTo>
                <a:lnTo>
                  <a:pt x="1317" y="79075"/>
                </a:lnTo>
                <a:lnTo>
                  <a:pt x="405" y="87531"/>
                </a:lnTo>
                <a:lnTo>
                  <a:pt x="0" y="93934"/>
                </a:lnTo>
                <a:lnTo>
                  <a:pt x="686" y="96754"/>
                </a:lnTo>
                <a:lnTo>
                  <a:pt x="4650" y="104513"/>
                </a:lnTo>
                <a:lnTo>
                  <a:pt x="6971" y="111839"/>
                </a:lnTo>
                <a:lnTo>
                  <a:pt x="11539" y="119037"/>
                </a:lnTo>
                <a:lnTo>
                  <a:pt x="12886" y="123812"/>
                </a:lnTo>
                <a:lnTo>
                  <a:pt x="14833" y="125403"/>
                </a:lnTo>
                <a:lnTo>
                  <a:pt x="17718" y="126464"/>
                </a:lnTo>
                <a:lnTo>
                  <a:pt x="21229" y="127171"/>
                </a:lnTo>
                <a:lnTo>
                  <a:pt x="25157" y="127642"/>
                </a:lnTo>
                <a:lnTo>
                  <a:pt x="29363" y="127956"/>
                </a:lnTo>
                <a:lnTo>
                  <a:pt x="33755" y="128166"/>
                </a:lnTo>
                <a:lnTo>
                  <a:pt x="38270" y="127512"/>
                </a:lnTo>
                <a:lnTo>
                  <a:pt x="42868" y="126282"/>
                </a:lnTo>
                <a:lnTo>
                  <a:pt x="106962" y="104733"/>
                </a:lnTo>
                <a:lnTo>
                  <a:pt x="113269" y="102365"/>
                </a:lnTo>
                <a:lnTo>
                  <a:pt x="119061" y="99992"/>
                </a:lnTo>
                <a:lnTo>
                  <a:pt x="124510" y="97617"/>
                </a:lnTo>
                <a:lnTo>
                  <a:pt x="134797" y="92861"/>
                </a:lnTo>
                <a:lnTo>
                  <a:pt x="159140" y="80959"/>
                </a:lnTo>
                <a:lnTo>
                  <a:pt x="168709" y="76197"/>
                </a:lnTo>
                <a:lnTo>
                  <a:pt x="171896" y="73816"/>
                </a:lnTo>
                <a:lnTo>
                  <a:pt x="174021" y="71435"/>
                </a:lnTo>
                <a:lnTo>
                  <a:pt x="175437" y="69054"/>
                </a:lnTo>
                <a:lnTo>
                  <a:pt x="177011" y="64291"/>
                </a:lnTo>
                <a:lnTo>
                  <a:pt x="177897" y="57148"/>
                </a:lnTo>
                <a:lnTo>
                  <a:pt x="178159" y="50004"/>
                </a:lnTo>
                <a:lnTo>
                  <a:pt x="178270" y="42863"/>
                </a:lnTo>
                <a:lnTo>
                  <a:pt x="178270" y="46653"/>
                </a:lnTo>
                <a:lnTo>
                  <a:pt x="177476" y="48564"/>
                </a:lnTo>
                <a:lnTo>
                  <a:pt x="173360" y="55045"/>
                </a:lnTo>
                <a:lnTo>
                  <a:pt x="172119" y="59653"/>
                </a:lnTo>
                <a:lnTo>
                  <a:pt x="171420" y="66709"/>
                </a:lnTo>
                <a:lnTo>
                  <a:pt x="171257" y="73568"/>
                </a:lnTo>
                <a:lnTo>
                  <a:pt x="171213" y="77620"/>
                </a:lnTo>
                <a:lnTo>
                  <a:pt x="173281" y="86355"/>
                </a:lnTo>
                <a:lnTo>
                  <a:pt x="174944" y="90906"/>
                </a:lnTo>
                <a:lnTo>
                  <a:pt x="176053" y="95528"/>
                </a:lnTo>
                <a:lnTo>
                  <a:pt x="176792" y="100197"/>
                </a:lnTo>
                <a:lnTo>
                  <a:pt x="177284" y="104897"/>
                </a:lnTo>
                <a:lnTo>
                  <a:pt x="178407" y="110412"/>
                </a:lnTo>
                <a:lnTo>
                  <a:pt x="179949" y="116470"/>
                </a:lnTo>
                <a:lnTo>
                  <a:pt x="181770" y="122889"/>
                </a:lnTo>
                <a:lnTo>
                  <a:pt x="182985" y="129550"/>
                </a:lnTo>
                <a:lnTo>
                  <a:pt x="183794" y="136372"/>
                </a:lnTo>
                <a:lnTo>
                  <a:pt x="184334" y="143302"/>
                </a:lnTo>
                <a:lnTo>
                  <a:pt x="184694" y="149509"/>
                </a:lnTo>
                <a:lnTo>
                  <a:pt x="185094" y="160639"/>
                </a:lnTo>
                <a:lnTo>
                  <a:pt x="185350" y="186422"/>
                </a:lnTo>
                <a:lnTo>
                  <a:pt x="185414" y="280564"/>
                </a:lnTo>
                <a:lnTo>
                  <a:pt x="186207" y="282292"/>
                </a:lnTo>
                <a:lnTo>
                  <a:pt x="187530" y="283444"/>
                </a:lnTo>
                <a:lnTo>
                  <a:pt x="192557" y="28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1"/>
          <p:cNvSpPr/>
          <p:nvPr/>
        </p:nvSpPr>
        <p:spPr>
          <a:xfrm>
            <a:off x="1543050" y="1500187"/>
            <a:ext cx="257176" cy="200026"/>
          </a:xfrm>
          <a:custGeom>
            <a:avLst/>
            <a:gdLst/>
            <a:ahLst/>
            <a:cxnLst/>
            <a:rect l="0" t="0" r="0" b="0"/>
            <a:pathLst>
              <a:path w="257176" h="200026">
                <a:moveTo>
                  <a:pt x="0" y="0"/>
                </a:moveTo>
                <a:lnTo>
                  <a:pt x="10641" y="0"/>
                </a:lnTo>
                <a:lnTo>
                  <a:pt x="11857" y="794"/>
                </a:lnTo>
                <a:lnTo>
                  <a:pt x="12667" y="2117"/>
                </a:lnTo>
                <a:lnTo>
                  <a:pt x="13207" y="3792"/>
                </a:lnTo>
                <a:lnTo>
                  <a:pt x="15924" y="7771"/>
                </a:lnTo>
                <a:lnTo>
                  <a:pt x="19777" y="12185"/>
                </a:lnTo>
                <a:lnTo>
                  <a:pt x="24135" y="16793"/>
                </a:lnTo>
                <a:lnTo>
                  <a:pt x="41920" y="34760"/>
                </a:lnTo>
                <a:lnTo>
                  <a:pt x="45409" y="39048"/>
                </a:lnTo>
                <a:lnTo>
                  <a:pt x="48529" y="43495"/>
                </a:lnTo>
                <a:lnTo>
                  <a:pt x="51402" y="48046"/>
                </a:lnTo>
                <a:lnTo>
                  <a:pt x="55699" y="52668"/>
                </a:lnTo>
                <a:lnTo>
                  <a:pt x="60945" y="57337"/>
                </a:lnTo>
                <a:lnTo>
                  <a:pt x="66824" y="62037"/>
                </a:lnTo>
                <a:lnTo>
                  <a:pt x="71537" y="66758"/>
                </a:lnTo>
                <a:lnTo>
                  <a:pt x="75472" y="71493"/>
                </a:lnTo>
                <a:lnTo>
                  <a:pt x="78890" y="76237"/>
                </a:lnTo>
                <a:lnTo>
                  <a:pt x="82755" y="80987"/>
                </a:lnTo>
                <a:lnTo>
                  <a:pt x="86920" y="85741"/>
                </a:lnTo>
                <a:lnTo>
                  <a:pt x="91284" y="90499"/>
                </a:lnTo>
                <a:lnTo>
                  <a:pt x="96575" y="95257"/>
                </a:lnTo>
                <a:lnTo>
                  <a:pt x="102483" y="100018"/>
                </a:lnTo>
                <a:lnTo>
                  <a:pt x="108803" y="104778"/>
                </a:lnTo>
                <a:lnTo>
                  <a:pt x="114604" y="109540"/>
                </a:lnTo>
                <a:lnTo>
                  <a:pt x="120059" y="114302"/>
                </a:lnTo>
                <a:lnTo>
                  <a:pt x="125283" y="119063"/>
                </a:lnTo>
                <a:lnTo>
                  <a:pt x="131147" y="123825"/>
                </a:lnTo>
                <a:lnTo>
                  <a:pt x="137437" y="128588"/>
                </a:lnTo>
                <a:lnTo>
                  <a:pt x="144012" y="133350"/>
                </a:lnTo>
                <a:lnTo>
                  <a:pt x="149983" y="138113"/>
                </a:lnTo>
                <a:lnTo>
                  <a:pt x="155551" y="142875"/>
                </a:lnTo>
                <a:lnTo>
                  <a:pt x="160851" y="147638"/>
                </a:lnTo>
                <a:lnTo>
                  <a:pt x="165971" y="151606"/>
                </a:lnTo>
                <a:lnTo>
                  <a:pt x="170972" y="155046"/>
                </a:lnTo>
                <a:lnTo>
                  <a:pt x="175894" y="158133"/>
                </a:lnTo>
                <a:lnTo>
                  <a:pt x="180762" y="161778"/>
                </a:lnTo>
                <a:lnTo>
                  <a:pt x="185596" y="165796"/>
                </a:lnTo>
                <a:lnTo>
                  <a:pt x="190405" y="170062"/>
                </a:lnTo>
                <a:lnTo>
                  <a:pt x="195199" y="173700"/>
                </a:lnTo>
                <a:lnTo>
                  <a:pt x="199983" y="176919"/>
                </a:lnTo>
                <a:lnTo>
                  <a:pt x="204759" y="179858"/>
                </a:lnTo>
                <a:lnTo>
                  <a:pt x="209531" y="182612"/>
                </a:lnTo>
                <a:lnTo>
                  <a:pt x="219066" y="187788"/>
                </a:lnTo>
                <a:lnTo>
                  <a:pt x="223832" y="189486"/>
                </a:lnTo>
                <a:lnTo>
                  <a:pt x="228596" y="190618"/>
                </a:lnTo>
                <a:lnTo>
                  <a:pt x="233359" y="191372"/>
                </a:lnTo>
                <a:lnTo>
                  <a:pt x="236535" y="192669"/>
                </a:lnTo>
                <a:lnTo>
                  <a:pt x="238653" y="194327"/>
                </a:lnTo>
                <a:lnTo>
                  <a:pt x="240064" y="196227"/>
                </a:lnTo>
                <a:lnTo>
                  <a:pt x="241799" y="197493"/>
                </a:lnTo>
                <a:lnTo>
                  <a:pt x="248790" y="199692"/>
                </a:lnTo>
                <a:lnTo>
                  <a:pt x="255522" y="199981"/>
                </a:lnTo>
                <a:lnTo>
                  <a:pt x="257175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2"/>
          <p:cNvSpPr/>
          <p:nvPr/>
        </p:nvSpPr>
        <p:spPr>
          <a:xfrm>
            <a:off x="1614908" y="1514475"/>
            <a:ext cx="149599" cy="171451"/>
          </a:xfrm>
          <a:custGeom>
            <a:avLst/>
            <a:gdLst/>
            <a:ahLst/>
            <a:cxnLst/>
            <a:rect l="0" t="0" r="0" b="0"/>
            <a:pathLst>
              <a:path w="149599" h="171451">
                <a:moveTo>
                  <a:pt x="149598" y="0"/>
                </a:moveTo>
                <a:lnTo>
                  <a:pt x="143447" y="0"/>
                </a:lnTo>
                <a:lnTo>
                  <a:pt x="138956" y="3792"/>
                </a:lnTo>
                <a:lnTo>
                  <a:pt x="137741" y="5703"/>
                </a:lnTo>
                <a:lnTo>
                  <a:pt x="136390" y="9943"/>
                </a:lnTo>
                <a:lnTo>
                  <a:pt x="133674" y="14473"/>
                </a:lnTo>
                <a:lnTo>
                  <a:pt x="131838" y="16792"/>
                </a:lnTo>
                <a:lnTo>
                  <a:pt x="129027" y="19926"/>
                </a:lnTo>
                <a:lnTo>
                  <a:pt x="121670" y="27641"/>
                </a:lnTo>
                <a:lnTo>
                  <a:pt x="94677" y="54895"/>
                </a:lnTo>
                <a:lnTo>
                  <a:pt x="89965" y="60409"/>
                </a:lnTo>
                <a:lnTo>
                  <a:pt x="85236" y="66466"/>
                </a:lnTo>
                <a:lnTo>
                  <a:pt x="80497" y="72886"/>
                </a:lnTo>
                <a:lnTo>
                  <a:pt x="75749" y="78753"/>
                </a:lnTo>
                <a:lnTo>
                  <a:pt x="70996" y="84252"/>
                </a:lnTo>
                <a:lnTo>
                  <a:pt x="66241" y="89505"/>
                </a:lnTo>
                <a:lnTo>
                  <a:pt x="56723" y="99576"/>
                </a:lnTo>
                <a:lnTo>
                  <a:pt x="37678" y="118976"/>
                </a:lnTo>
                <a:lnTo>
                  <a:pt x="33709" y="123767"/>
                </a:lnTo>
                <a:lnTo>
                  <a:pt x="30270" y="128549"/>
                </a:lnTo>
                <a:lnTo>
                  <a:pt x="27184" y="133324"/>
                </a:lnTo>
                <a:lnTo>
                  <a:pt x="24332" y="137301"/>
                </a:lnTo>
                <a:lnTo>
                  <a:pt x="21637" y="140747"/>
                </a:lnTo>
                <a:lnTo>
                  <a:pt x="19047" y="143837"/>
                </a:lnTo>
                <a:lnTo>
                  <a:pt x="16526" y="146691"/>
                </a:lnTo>
                <a:lnTo>
                  <a:pt x="11609" y="151979"/>
                </a:lnTo>
                <a:lnTo>
                  <a:pt x="1001" y="162858"/>
                </a:lnTo>
                <a:lnTo>
                  <a:pt x="527" y="164134"/>
                </a:lnTo>
                <a:lnTo>
                  <a:pt x="0" y="167669"/>
                </a:lnTo>
                <a:lnTo>
                  <a:pt x="654" y="168929"/>
                </a:lnTo>
                <a:lnTo>
                  <a:pt x="1883" y="169769"/>
                </a:lnTo>
                <a:lnTo>
                  <a:pt x="672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53"/>
          <p:cNvSpPr/>
          <p:nvPr/>
        </p:nvSpPr>
        <p:spPr>
          <a:xfrm>
            <a:off x="1943100" y="1578768"/>
            <a:ext cx="150019" cy="7058"/>
          </a:xfrm>
          <a:custGeom>
            <a:avLst/>
            <a:gdLst/>
            <a:ahLst/>
            <a:cxnLst/>
            <a:rect l="0" t="0" r="0" b="0"/>
            <a:pathLst>
              <a:path w="150019" h="7058">
                <a:moveTo>
                  <a:pt x="0" y="0"/>
                </a:moveTo>
                <a:lnTo>
                  <a:pt x="26942" y="0"/>
                </a:lnTo>
                <a:lnTo>
                  <a:pt x="30661" y="794"/>
                </a:lnTo>
                <a:lnTo>
                  <a:pt x="33934" y="2117"/>
                </a:lnTo>
                <a:lnTo>
                  <a:pt x="36910" y="3793"/>
                </a:lnTo>
                <a:lnTo>
                  <a:pt x="40482" y="4910"/>
                </a:lnTo>
                <a:lnTo>
                  <a:pt x="44450" y="5655"/>
                </a:lnTo>
                <a:lnTo>
                  <a:pt x="48683" y="6151"/>
                </a:lnTo>
                <a:lnTo>
                  <a:pt x="53887" y="6482"/>
                </a:lnTo>
                <a:lnTo>
                  <a:pt x="59737" y="6703"/>
                </a:lnTo>
                <a:lnTo>
                  <a:pt x="77231" y="7013"/>
                </a:lnTo>
                <a:lnTo>
                  <a:pt x="82443" y="7057"/>
                </a:lnTo>
                <a:lnTo>
                  <a:pt x="87506" y="6292"/>
                </a:lnTo>
                <a:lnTo>
                  <a:pt x="92468" y="4989"/>
                </a:lnTo>
                <a:lnTo>
                  <a:pt x="97364" y="3326"/>
                </a:lnTo>
                <a:lnTo>
                  <a:pt x="103009" y="2217"/>
                </a:lnTo>
                <a:lnTo>
                  <a:pt x="109154" y="1478"/>
                </a:lnTo>
                <a:lnTo>
                  <a:pt x="120744" y="657"/>
                </a:lnTo>
                <a:lnTo>
                  <a:pt x="128541" y="292"/>
                </a:lnTo>
                <a:lnTo>
                  <a:pt x="136768" y="130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54"/>
          <p:cNvSpPr/>
          <p:nvPr/>
        </p:nvSpPr>
        <p:spPr>
          <a:xfrm>
            <a:off x="2244254" y="1414462"/>
            <a:ext cx="204604" cy="235649"/>
          </a:xfrm>
          <a:custGeom>
            <a:avLst/>
            <a:gdLst/>
            <a:ahLst/>
            <a:cxnLst/>
            <a:rect l="0" t="0" r="0" b="0"/>
            <a:pathLst>
              <a:path w="204604" h="235649">
                <a:moveTo>
                  <a:pt x="70321" y="28575"/>
                </a:moveTo>
                <a:lnTo>
                  <a:pt x="77170" y="21725"/>
                </a:lnTo>
                <a:lnTo>
                  <a:pt x="77406" y="15786"/>
                </a:lnTo>
                <a:lnTo>
                  <a:pt x="77438" y="11514"/>
                </a:lnTo>
                <a:lnTo>
                  <a:pt x="76653" y="10057"/>
                </a:lnTo>
                <a:lnTo>
                  <a:pt x="75336" y="9086"/>
                </a:lnTo>
                <a:lnTo>
                  <a:pt x="73664" y="8439"/>
                </a:lnTo>
                <a:lnTo>
                  <a:pt x="72550" y="7213"/>
                </a:lnTo>
                <a:lnTo>
                  <a:pt x="71807" y="5603"/>
                </a:lnTo>
                <a:lnTo>
                  <a:pt x="71311" y="3735"/>
                </a:lnTo>
                <a:lnTo>
                  <a:pt x="70187" y="3284"/>
                </a:lnTo>
                <a:lnTo>
                  <a:pt x="68644" y="3777"/>
                </a:lnTo>
                <a:lnTo>
                  <a:pt x="66822" y="4899"/>
                </a:lnTo>
                <a:lnTo>
                  <a:pt x="62680" y="6146"/>
                </a:lnTo>
                <a:lnTo>
                  <a:pt x="60465" y="6479"/>
                </a:lnTo>
                <a:lnTo>
                  <a:pt x="57400" y="7494"/>
                </a:lnTo>
                <a:lnTo>
                  <a:pt x="53769" y="8965"/>
                </a:lnTo>
                <a:lnTo>
                  <a:pt x="49761" y="10739"/>
                </a:lnTo>
                <a:lnTo>
                  <a:pt x="46296" y="12716"/>
                </a:lnTo>
                <a:lnTo>
                  <a:pt x="40328" y="17028"/>
                </a:lnTo>
                <a:lnTo>
                  <a:pt x="35030" y="21591"/>
                </a:lnTo>
                <a:lnTo>
                  <a:pt x="30030" y="26265"/>
                </a:lnTo>
                <a:lnTo>
                  <a:pt x="20352" y="35733"/>
                </a:lnTo>
                <a:lnTo>
                  <a:pt x="15568" y="41281"/>
                </a:lnTo>
                <a:lnTo>
                  <a:pt x="13182" y="44983"/>
                </a:lnTo>
                <a:lnTo>
                  <a:pt x="10797" y="49039"/>
                </a:lnTo>
                <a:lnTo>
                  <a:pt x="8147" y="55662"/>
                </a:lnTo>
                <a:lnTo>
                  <a:pt x="7440" y="58539"/>
                </a:lnTo>
                <a:lnTo>
                  <a:pt x="4538" y="63853"/>
                </a:lnTo>
                <a:lnTo>
                  <a:pt x="2653" y="66381"/>
                </a:lnTo>
                <a:lnTo>
                  <a:pt x="1396" y="69654"/>
                </a:lnTo>
                <a:lnTo>
                  <a:pt x="559" y="73424"/>
                </a:lnTo>
                <a:lnTo>
                  <a:pt x="0" y="77524"/>
                </a:lnTo>
                <a:lnTo>
                  <a:pt x="421" y="80258"/>
                </a:lnTo>
                <a:lnTo>
                  <a:pt x="1496" y="82080"/>
                </a:lnTo>
                <a:lnTo>
                  <a:pt x="3006" y="83295"/>
                </a:lnTo>
                <a:lnTo>
                  <a:pt x="4013" y="85693"/>
                </a:lnTo>
                <a:lnTo>
                  <a:pt x="5132" y="92590"/>
                </a:lnTo>
                <a:lnTo>
                  <a:pt x="7018" y="95858"/>
                </a:lnTo>
                <a:lnTo>
                  <a:pt x="13346" y="101606"/>
                </a:lnTo>
                <a:lnTo>
                  <a:pt x="17256" y="103456"/>
                </a:lnTo>
                <a:lnTo>
                  <a:pt x="21451" y="104689"/>
                </a:lnTo>
                <a:lnTo>
                  <a:pt x="25834" y="105512"/>
                </a:lnTo>
                <a:lnTo>
                  <a:pt x="29551" y="106854"/>
                </a:lnTo>
                <a:lnTo>
                  <a:pt x="35796" y="110461"/>
                </a:lnTo>
                <a:lnTo>
                  <a:pt x="39367" y="112535"/>
                </a:lnTo>
                <a:lnTo>
                  <a:pt x="47567" y="116955"/>
                </a:lnTo>
                <a:lnTo>
                  <a:pt x="51977" y="118451"/>
                </a:lnTo>
                <a:lnTo>
                  <a:pt x="56504" y="119449"/>
                </a:lnTo>
                <a:lnTo>
                  <a:pt x="61109" y="120114"/>
                </a:lnTo>
                <a:lnTo>
                  <a:pt x="66561" y="121351"/>
                </a:lnTo>
                <a:lnTo>
                  <a:pt x="72577" y="122969"/>
                </a:lnTo>
                <a:lnTo>
                  <a:pt x="78968" y="124842"/>
                </a:lnTo>
                <a:lnTo>
                  <a:pt x="84817" y="126884"/>
                </a:lnTo>
                <a:lnTo>
                  <a:pt x="90304" y="129039"/>
                </a:lnTo>
                <a:lnTo>
                  <a:pt x="95549" y="131270"/>
                </a:lnTo>
                <a:lnTo>
                  <a:pt x="105610" y="135865"/>
                </a:lnTo>
                <a:lnTo>
                  <a:pt x="110516" y="138202"/>
                </a:lnTo>
                <a:lnTo>
                  <a:pt x="116167" y="140553"/>
                </a:lnTo>
                <a:lnTo>
                  <a:pt x="122316" y="142915"/>
                </a:lnTo>
                <a:lnTo>
                  <a:pt x="128797" y="145283"/>
                </a:lnTo>
                <a:lnTo>
                  <a:pt x="134705" y="147655"/>
                </a:lnTo>
                <a:lnTo>
                  <a:pt x="140231" y="150031"/>
                </a:lnTo>
                <a:lnTo>
                  <a:pt x="150604" y="154786"/>
                </a:lnTo>
                <a:lnTo>
                  <a:pt x="160506" y="159546"/>
                </a:lnTo>
                <a:lnTo>
                  <a:pt x="165369" y="162720"/>
                </a:lnTo>
                <a:lnTo>
                  <a:pt x="170199" y="166424"/>
                </a:lnTo>
                <a:lnTo>
                  <a:pt x="175006" y="170480"/>
                </a:lnTo>
                <a:lnTo>
                  <a:pt x="179005" y="173979"/>
                </a:lnTo>
                <a:lnTo>
                  <a:pt x="185564" y="179982"/>
                </a:lnTo>
                <a:lnTo>
                  <a:pt x="193720" y="187824"/>
                </a:lnTo>
                <a:lnTo>
                  <a:pt x="201163" y="195175"/>
                </a:lnTo>
                <a:lnTo>
                  <a:pt x="202793" y="197586"/>
                </a:lnTo>
                <a:lnTo>
                  <a:pt x="204603" y="202380"/>
                </a:lnTo>
                <a:lnTo>
                  <a:pt x="204292" y="204770"/>
                </a:lnTo>
                <a:lnTo>
                  <a:pt x="203291" y="207157"/>
                </a:lnTo>
                <a:lnTo>
                  <a:pt x="201830" y="209542"/>
                </a:lnTo>
                <a:lnTo>
                  <a:pt x="200207" y="214309"/>
                </a:lnTo>
                <a:lnTo>
                  <a:pt x="199774" y="216692"/>
                </a:lnTo>
                <a:lnTo>
                  <a:pt x="197898" y="218280"/>
                </a:lnTo>
                <a:lnTo>
                  <a:pt x="195059" y="219339"/>
                </a:lnTo>
                <a:lnTo>
                  <a:pt x="191580" y="220044"/>
                </a:lnTo>
                <a:lnTo>
                  <a:pt x="189260" y="221309"/>
                </a:lnTo>
                <a:lnTo>
                  <a:pt x="187714" y="222946"/>
                </a:lnTo>
                <a:lnTo>
                  <a:pt x="186682" y="224830"/>
                </a:lnTo>
                <a:lnTo>
                  <a:pt x="184408" y="226087"/>
                </a:lnTo>
                <a:lnTo>
                  <a:pt x="181304" y="226925"/>
                </a:lnTo>
                <a:lnTo>
                  <a:pt x="177647" y="227483"/>
                </a:lnTo>
                <a:lnTo>
                  <a:pt x="173622" y="228649"/>
                </a:lnTo>
                <a:lnTo>
                  <a:pt x="169350" y="230220"/>
                </a:lnTo>
                <a:lnTo>
                  <a:pt x="164916" y="232061"/>
                </a:lnTo>
                <a:lnTo>
                  <a:pt x="161165" y="233289"/>
                </a:lnTo>
                <a:lnTo>
                  <a:pt x="154881" y="234653"/>
                </a:lnTo>
                <a:lnTo>
                  <a:pt x="151300" y="235016"/>
                </a:lnTo>
                <a:lnTo>
                  <a:pt x="147326" y="235259"/>
                </a:lnTo>
                <a:lnTo>
                  <a:pt x="139470" y="235528"/>
                </a:lnTo>
                <a:lnTo>
                  <a:pt x="133333" y="235648"/>
                </a:lnTo>
                <a:lnTo>
                  <a:pt x="129791" y="234886"/>
                </a:lnTo>
                <a:lnTo>
                  <a:pt x="125843" y="233585"/>
                </a:lnTo>
                <a:lnTo>
                  <a:pt x="121623" y="231923"/>
                </a:lnTo>
                <a:lnTo>
                  <a:pt x="118016" y="230022"/>
                </a:lnTo>
                <a:lnTo>
                  <a:pt x="111891" y="225792"/>
                </a:lnTo>
                <a:lnTo>
                  <a:pt x="106524" y="223383"/>
                </a:lnTo>
                <a:lnTo>
                  <a:pt x="103981" y="222741"/>
                </a:lnTo>
                <a:lnTo>
                  <a:pt x="102286" y="220725"/>
                </a:lnTo>
                <a:lnTo>
                  <a:pt x="101156" y="217794"/>
                </a:lnTo>
                <a:lnTo>
                  <a:pt x="100402" y="214252"/>
                </a:lnTo>
                <a:lnTo>
                  <a:pt x="97448" y="208200"/>
                </a:lnTo>
                <a:lnTo>
                  <a:pt x="93490" y="202865"/>
                </a:lnTo>
                <a:lnTo>
                  <a:pt x="89085" y="197848"/>
                </a:lnTo>
                <a:lnTo>
                  <a:pt x="88386" y="194605"/>
                </a:lnTo>
                <a:lnTo>
                  <a:pt x="88714" y="190855"/>
                </a:lnTo>
                <a:lnTo>
                  <a:pt x="89727" y="186768"/>
                </a:lnTo>
                <a:lnTo>
                  <a:pt x="90852" y="180110"/>
                </a:lnTo>
                <a:lnTo>
                  <a:pt x="91152" y="177223"/>
                </a:lnTo>
                <a:lnTo>
                  <a:pt x="92146" y="173711"/>
                </a:lnTo>
                <a:lnTo>
                  <a:pt x="93602" y="169783"/>
                </a:lnTo>
                <a:lnTo>
                  <a:pt x="95366" y="165576"/>
                </a:lnTo>
                <a:lnTo>
                  <a:pt x="98130" y="161184"/>
                </a:lnTo>
                <a:lnTo>
                  <a:pt x="101560" y="156669"/>
                </a:lnTo>
                <a:lnTo>
                  <a:pt x="105434" y="152071"/>
                </a:lnTo>
                <a:lnTo>
                  <a:pt x="108017" y="147418"/>
                </a:lnTo>
                <a:lnTo>
                  <a:pt x="109739" y="142729"/>
                </a:lnTo>
                <a:lnTo>
                  <a:pt x="110887" y="138015"/>
                </a:lnTo>
                <a:lnTo>
                  <a:pt x="113240" y="133285"/>
                </a:lnTo>
                <a:lnTo>
                  <a:pt x="116396" y="128544"/>
                </a:lnTo>
                <a:lnTo>
                  <a:pt x="120088" y="123796"/>
                </a:lnTo>
                <a:lnTo>
                  <a:pt x="123342" y="119043"/>
                </a:lnTo>
                <a:lnTo>
                  <a:pt x="126306" y="114287"/>
                </a:lnTo>
                <a:lnTo>
                  <a:pt x="129075" y="109529"/>
                </a:lnTo>
                <a:lnTo>
                  <a:pt x="132509" y="104769"/>
                </a:lnTo>
                <a:lnTo>
                  <a:pt x="136386" y="100009"/>
                </a:lnTo>
                <a:lnTo>
                  <a:pt x="140558" y="95248"/>
                </a:lnTo>
                <a:lnTo>
                  <a:pt x="143339" y="90486"/>
                </a:lnTo>
                <a:lnTo>
                  <a:pt x="145193" y="85724"/>
                </a:lnTo>
                <a:lnTo>
                  <a:pt x="146429" y="80962"/>
                </a:lnTo>
                <a:lnTo>
                  <a:pt x="148047" y="76200"/>
                </a:lnTo>
                <a:lnTo>
                  <a:pt x="149920" y="71437"/>
                </a:lnTo>
                <a:lnTo>
                  <a:pt x="151962" y="66675"/>
                </a:lnTo>
                <a:lnTo>
                  <a:pt x="153323" y="61912"/>
                </a:lnTo>
                <a:lnTo>
                  <a:pt x="154230" y="57150"/>
                </a:lnTo>
                <a:lnTo>
                  <a:pt x="154835" y="52387"/>
                </a:lnTo>
                <a:lnTo>
                  <a:pt x="155239" y="48419"/>
                </a:lnTo>
                <a:lnTo>
                  <a:pt x="155687" y="41892"/>
                </a:lnTo>
                <a:lnTo>
                  <a:pt x="155013" y="39041"/>
                </a:lnTo>
                <a:lnTo>
                  <a:pt x="152147" y="33756"/>
                </a:lnTo>
                <a:lnTo>
                  <a:pt x="150344" y="28761"/>
                </a:lnTo>
                <a:lnTo>
                  <a:pt x="149329" y="21486"/>
                </a:lnTo>
                <a:lnTo>
                  <a:pt x="149187" y="19087"/>
                </a:lnTo>
                <a:lnTo>
                  <a:pt x="148298" y="16693"/>
                </a:lnTo>
                <a:lnTo>
                  <a:pt x="145194" y="11917"/>
                </a:lnTo>
                <a:lnTo>
                  <a:pt x="143255" y="10326"/>
                </a:lnTo>
                <a:lnTo>
                  <a:pt x="141169" y="9265"/>
                </a:lnTo>
                <a:lnTo>
                  <a:pt x="136734" y="8087"/>
                </a:lnTo>
                <a:lnTo>
                  <a:pt x="132117" y="7563"/>
                </a:lnTo>
                <a:lnTo>
                  <a:pt x="128980" y="6629"/>
                </a:lnTo>
                <a:lnTo>
                  <a:pt x="125302" y="5213"/>
                </a:lnTo>
                <a:lnTo>
                  <a:pt x="1131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55"/>
          <p:cNvSpPr/>
          <p:nvPr/>
        </p:nvSpPr>
        <p:spPr>
          <a:xfrm>
            <a:off x="2678906" y="1428750"/>
            <a:ext cx="214276" cy="214313"/>
          </a:xfrm>
          <a:custGeom>
            <a:avLst/>
            <a:gdLst/>
            <a:ahLst/>
            <a:cxnLst/>
            <a:rect l="0" t="0" r="0" b="0"/>
            <a:pathLst>
              <a:path w="214276" h="214313">
                <a:moveTo>
                  <a:pt x="0" y="0"/>
                </a:moveTo>
                <a:lnTo>
                  <a:pt x="3792" y="0"/>
                </a:lnTo>
                <a:lnTo>
                  <a:pt x="5703" y="793"/>
                </a:lnTo>
                <a:lnTo>
                  <a:pt x="12185" y="4909"/>
                </a:lnTo>
                <a:lnTo>
                  <a:pt x="16792" y="6150"/>
                </a:lnTo>
                <a:lnTo>
                  <a:pt x="21486" y="8819"/>
                </a:lnTo>
                <a:lnTo>
                  <a:pt x="26218" y="12650"/>
                </a:lnTo>
                <a:lnTo>
                  <a:pt x="30967" y="16999"/>
                </a:lnTo>
                <a:lnTo>
                  <a:pt x="38103" y="23910"/>
                </a:lnTo>
                <a:lnTo>
                  <a:pt x="41277" y="26259"/>
                </a:lnTo>
                <a:lnTo>
                  <a:pt x="44980" y="28618"/>
                </a:lnTo>
                <a:lnTo>
                  <a:pt x="49037" y="30985"/>
                </a:lnTo>
                <a:lnTo>
                  <a:pt x="53329" y="33356"/>
                </a:lnTo>
                <a:lnTo>
                  <a:pt x="62331" y="38108"/>
                </a:lnTo>
                <a:lnTo>
                  <a:pt x="66954" y="39693"/>
                </a:lnTo>
                <a:lnTo>
                  <a:pt x="71623" y="40749"/>
                </a:lnTo>
                <a:lnTo>
                  <a:pt x="76324" y="41453"/>
                </a:lnTo>
                <a:lnTo>
                  <a:pt x="81839" y="42717"/>
                </a:lnTo>
                <a:lnTo>
                  <a:pt x="87897" y="44353"/>
                </a:lnTo>
                <a:lnTo>
                  <a:pt x="94316" y="46237"/>
                </a:lnTo>
                <a:lnTo>
                  <a:pt x="100184" y="48287"/>
                </a:lnTo>
                <a:lnTo>
                  <a:pt x="105683" y="50447"/>
                </a:lnTo>
                <a:lnTo>
                  <a:pt x="110937" y="52681"/>
                </a:lnTo>
                <a:lnTo>
                  <a:pt x="116026" y="54171"/>
                </a:lnTo>
                <a:lnTo>
                  <a:pt x="121007" y="55164"/>
                </a:lnTo>
                <a:lnTo>
                  <a:pt x="125915" y="55826"/>
                </a:lnTo>
                <a:lnTo>
                  <a:pt x="131568" y="57061"/>
                </a:lnTo>
                <a:lnTo>
                  <a:pt x="137718" y="58678"/>
                </a:lnTo>
                <a:lnTo>
                  <a:pt x="144200" y="60550"/>
                </a:lnTo>
                <a:lnTo>
                  <a:pt x="150108" y="61798"/>
                </a:lnTo>
                <a:lnTo>
                  <a:pt x="155634" y="62629"/>
                </a:lnTo>
                <a:lnTo>
                  <a:pt x="160906" y="63184"/>
                </a:lnTo>
                <a:lnTo>
                  <a:pt x="165214" y="64348"/>
                </a:lnTo>
                <a:lnTo>
                  <a:pt x="168881" y="65917"/>
                </a:lnTo>
                <a:lnTo>
                  <a:pt x="172118" y="67757"/>
                </a:lnTo>
                <a:lnTo>
                  <a:pt x="175864" y="68984"/>
                </a:lnTo>
                <a:lnTo>
                  <a:pt x="179949" y="69801"/>
                </a:lnTo>
                <a:lnTo>
                  <a:pt x="184260" y="70347"/>
                </a:lnTo>
                <a:lnTo>
                  <a:pt x="187927" y="70710"/>
                </a:lnTo>
                <a:lnTo>
                  <a:pt x="194119" y="71114"/>
                </a:lnTo>
                <a:lnTo>
                  <a:pt x="199517" y="71293"/>
                </a:lnTo>
                <a:lnTo>
                  <a:pt x="202067" y="71341"/>
                </a:lnTo>
                <a:lnTo>
                  <a:pt x="204561" y="72167"/>
                </a:lnTo>
                <a:lnTo>
                  <a:pt x="211070" y="76328"/>
                </a:lnTo>
                <a:lnTo>
                  <a:pt x="213885" y="78284"/>
                </a:lnTo>
                <a:lnTo>
                  <a:pt x="214275" y="84705"/>
                </a:lnTo>
                <a:lnTo>
                  <a:pt x="210509" y="89215"/>
                </a:lnTo>
                <a:lnTo>
                  <a:pt x="208602" y="90433"/>
                </a:lnTo>
                <a:lnTo>
                  <a:pt x="202125" y="92940"/>
                </a:lnTo>
                <a:lnTo>
                  <a:pt x="197519" y="96340"/>
                </a:lnTo>
                <a:lnTo>
                  <a:pt x="194385" y="98358"/>
                </a:lnTo>
                <a:lnTo>
                  <a:pt x="190709" y="100497"/>
                </a:lnTo>
                <a:lnTo>
                  <a:pt x="186670" y="102716"/>
                </a:lnTo>
                <a:lnTo>
                  <a:pt x="182391" y="105784"/>
                </a:lnTo>
                <a:lnTo>
                  <a:pt x="177950" y="109416"/>
                </a:lnTo>
                <a:lnTo>
                  <a:pt x="173402" y="113425"/>
                </a:lnTo>
                <a:lnTo>
                  <a:pt x="167989" y="116892"/>
                </a:lnTo>
                <a:lnTo>
                  <a:pt x="161999" y="119996"/>
                </a:lnTo>
                <a:lnTo>
                  <a:pt x="149787" y="125563"/>
                </a:lnTo>
                <a:lnTo>
                  <a:pt x="139068" y="130683"/>
                </a:lnTo>
                <a:lnTo>
                  <a:pt x="134780" y="133953"/>
                </a:lnTo>
                <a:lnTo>
                  <a:pt x="131129" y="137721"/>
                </a:lnTo>
                <a:lnTo>
                  <a:pt x="127900" y="141820"/>
                </a:lnTo>
                <a:lnTo>
                  <a:pt x="124161" y="146140"/>
                </a:lnTo>
                <a:lnTo>
                  <a:pt x="120080" y="150608"/>
                </a:lnTo>
                <a:lnTo>
                  <a:pt x="115772" y="155174"/>
                </a:lnTo>
                <a:lnTo>
                  <a:pt x="111312" y="159012"/>
                </a:lnTo>
                <a:lnTo>
                  <a:pt x="106752" y="162364"/>
                </a:lnTo>
                <a:lnTo>
                  <a:pt x="102124" y="165392"/>
                </a:lnTo>
                <a:lnTo>
                  <a:pt x="98245" y="168205"/>
                </a:lnTo>
                <a:lnTo>
                  <a:pt x="91819" y="173447"/>
                </a:lnTo>
                <a:lnTo>
                  <a:pt x="88200" y="175956"/>
                </a:lnTo>
                <a:lnTo>
                  <a:pt x="84200" y="178423"/>
                </a:lnTo>
                <a:lnTo>
                  <a:pt x="79946" y="180861"/>
                </a:lnTo>
                <a:lnTo>
                  <a:pt x="76316" y="183280"/>
                </a:lnTo>
                <a:lnTo>
                  <a:pt x="70166" y="188085"/>
                </a:lnTo>
                <a:lnTo>
                  <a:pt x="64787" y="192866"/>
                </a:lnTo>
                <a:lnTo>
                  <a:pt x="59750" y="197637"/>
                </a:lnTo>
                <a:lnTo>
                  <a:pt x="43283" y="213894"/>
                </a:lnTo>
                <a:lnTo>
                  <a:pt x="45166" y="214126"/>
                </a:lnTo>
                <a:lnTo>
                  <a:pt x="50006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56"/>
          <p:cNvSpPr/>
          <p:nvPr/>
        </p:nvSpPr>
        <p:spPr>
          <a:xfrm>
            <a:off x="3107531" y="1535906"/>
            <a:ext cx="121445" cy="14288"/>
          </a:xfrm>
          <a:custGeom>
            <a:avLst/>
            <a:gdLst/>
            <a:ahLst/>
            <a:cxnLst/>
            <a:rect l="0" t="0" r="0" b="0"/>
            <a:pathLst>
              <a:path w="121445" h="14288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7771" y="5654"/>
                </a:lnTo>
                <a:lnTo>
                  <a:pt x="9943" y="6151"/>
                </a:lnTo>
                <a:lnTo>
                  <a:pt x="12185" y="6482"/>
                </a:lnTo>
                <a:lnTo>
                  <a:pt x="14473" y="6702"/>
                </a:lnTo>
                <a:lnTo>
                  <a:pt x="16792" y="6849"/>
                </a:lnTo>
                <a:lnTo>
                  <a:pt x="23603" y="7013"/>
                </a:lnTo>
                <a:lnTo>
                  <a:pt x="44702" y="7118"/>
                </a:lnTo>
                <a:lnTo>
                  <a:pt x="50439" y="7920"/>
                </a:lnTo>
                <a:lnTo>
                  <a:pt x="55851" y="9249"/>
                </a:lnTo>
                <a:lnTo>
                  <a:pt x="61046" y="10928"/>
                </a:lnTo>
                <a:lnTo>
                  <a:pt x="66097" y="12048"/>
                </a:lnTo>
                <a:lnTo>
                  <a:pt x="71052" y="12794"/>
                </a:lnTo>
                <a:lnTo>
                  <a:pt x="75943" y="13292"/>
                </a:lnTo>
                <a:lnTo>
                  <a:pt x="81585" y="13624"/>
                </a:lnTo>
                <a:lnTo>
                  <a:pt x="94204" y="13992"/>
                </a:lnTo>
                <a:lnTo>
                  <a:pt x="113221" y="14248"/>
                </a:lnTo>
                <a:lnTo>
                  <a:pt x="121444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57"/>
          <p:cNvSpPr/>
          <p:nvPr/>
        </p:nvSpPr>
        <p:spPr>
          <a:xfrm>
            <a:off x="3345421" y="1422607"/>
            <a:ext cx="196342" cy="220127"/>
          </a:xfrm>
          <a:custGeom>
            <a:avLst/>
            <a:gdLst/>
            <a:ahLst/>
            <a:cxnLst/>
            <a:rect l="0" t="0" r="0" b="0"/>
            <a:pathLst>
              <a:path w="196342" h="220127">
                <a:moveTo>
                  <a:pt x="119297" y="13286"/>
                </a:moveTo>
                <a:lnTo>
                  <a:pt x="119297" y="9494"/>
                </a:lnTo>
                <a:lnTo>
                  <a:pt x="118504" y="8377"/>
                </a:lnTo>
                <a:lnTo>
                  <a:pt x="117181" y="7632"/>
                </a:lnTo>
                <a:lnTo>
                  <a:pt x="113146" y="6437"/>
                </a:lnTo>
                <a:lnTo>
                  <a:pt x="108655" y="6230"/>
                </a:lnTo>
                <a:lnTo>
                  <a:pt x="107440" y="5407"/>
                </a:lnTo>
                <a:lnTo>
                  <a:pt x="106630" y="4065"/>
                </a:lnTo>
                <a:lnTo>
                  <a:pt x="106090" y="2376"/>
                </a:lnTo>
                <a:lnTo>
                  <a:pt x="104936" y="1250"/>
                </a:lnTo>
                <a:lnTo>
                  <a:pt x="103373" y="500"/>
                </a:lnTo>
                <a:lnTo>
                  <a:pt x="101538" y="0"/>
                </a:lnTo>
                <a:lnTo>
                  <a:pt x="98726" y="460"/>
                </a:lnTo>
                <a:lnTo>
                  <a:pt x="95265" y="1560"/>
                </a:lnTo>
                <a:lnTo>
                  <a:pt x="91369" y="3088"/>
                </a:lnTo>
                <a:lnTo>
                  <a:pt x="87979" y="4106"/>
                </a:lnTo>
                <a:lnTo>
                  <a:pt x="82095" y="5237"/>
                </a:lnTo>
                <a:lnTo>
                  <a:pt x="78621" y="6333"/>
                </a:lnTo>
                <a:lnTo>
                  <a:pt x="74717" y="7857"/>
                </a:lnTo>
                <a:lnTo>
                  <a:pt x="70527" y="9667"/>
                </a:lnTo>
                <a:lnTo>
                  <a:pt x="61638" y="13794"/>
                </a:lnTo>
                <a:lnTo>
                  <a:pt x="28780" y="29985"/>
                </a:lnTo>
                <a:lnTo>
                  <a:pt x="24821" y="33150"/>
                </a:lnTo>
                <a:lnTo>
                  <a:pt x="21388" y="36847"/>
                </a:lnTo>
                <a:lnTo>
                  <a:pt x="18306" y="40900"/>
                </a:lnTo>
                <a:lnTo>
                  <a:pt x="14881" y="47519"/>
                </a:lnTo>
                <a:lnTo>
                  <a:pt x="13968" y="50396"/>
                </a:lnTo>
                <a:lnTo>
                  <a:pt x="11771" y="53107"/>
                </a:lnTo>
                <a:lnTo>
                  <a:pt x="8720" y="55709"/>
                </a:lnTo>
                <a:lnTo>
                  <a:pt x="5098" y="58237"/>
                </a:lnTo>
                <a:lnTo>
                  <a:pt x="2683" y="60716"/>
                </a:lnTo>
                <a:lnTo>
                  <a:pt x="1073" y="63162"/>
                </a:lnTo>
                <a:lnTo>
                  <a:pt x="0" y="65587"/>
                </a:lnTo>
                <a:lnTo>
                  <a:pt x="78" y="67997"/>
                </a:lnTo>
                <a:lnTo>
                  <a:pt x="924" y="70398"/>
                </a:lnTo>
                <a:lnTo>
                  <a:pt x="3981" y="75182"/>
                </a:lnTo>
                <a:lnTo>
                  <a:pt x="7985" y="79954"/>
                </a:lnTo>
                <a:lnTo>
                  <a:pt x="12411" y="84720"/>
                </a:lnTo>
                <a:lnTo>
                  <a:pt x="14702" y="87103"/>
                </a:lnTo>
                <a:lnTo>
                  <a:pt x="17817" y="89485"/>
                </a:lnTo>
                <a:lnTo>
                  <a:pt x="21482" y="91867"/>
                </a:lnTo>
                <a:lnTo>
                  <a:pt x="25512" y="94248"/>
                </a:lnTo>
                <a:lnTo>
                  <a:pt x="28992" y="96630"/>
                </a:lnTo>
                <a:lnTo>
                  <a:pt x="34976" y="101392"/>
                </a:lnTo>
                <a:lnTo>
                  <a:pt x="39271" y="103774"/>
                </a:lnTo>
                <a:lnTo>
                  <a:pt x="44515" y="106155"/>
                </a:lnTo>
                <a:lnTo>
                  <a:pt x="50393" y="108536"/>
                </a:lnTo>
                <a:lnTo>
                  <a:pt x="56692" y="110918"/>
                </a:lnTo>
                <a:lnTo>
                  <a:pt x="70041" y="115680"/>
                </a:lnTo>
                <a:lnTo>
                  <a:pt x="76141" y="118061"/>
                </a:lnTo>
                <a:lnTo>
                  <a:pt x="81795" y="120443"/>
                </a:lnTo>
                <a:lnTo>
                  <a:pt x="87152" y="122824"/>
                </a:lnTo>
                <a:lnTo>
                  <a:pt x="93105" y="125205"/>
                </a:lnTo>
                <a:lnTo>
                  <a:pt x="106069" y="129968"/>
                </a:lnTo>
                <a:lnTo>
                  <a:pt x="126755" y="137111"/>
                </a:lnTo>
                <a:lnTo>
                  <a:pt x="133000" y="139492"/>
                </a:lnTo>
                <a:lnTo>
                  <a:pt x="138751" y="141874"/>
                </a:lnTo>
                <a:lnTo>
                  <a:pt x="144173" y="144255"/>
                </a:lnTo>
                <a:lnTo>
                  <a:pt x="149375" y="147430"/>
                </a:lnTo>
                <a:lnTo>
                  <a:pt x="154430" y="151134"/>
                </a:lnTo>
                <a:lnTo>
                  <a:pt x="159388" y="155191"/>
                </a:lnTo>
                <a:lnTo>
                  <a:pt x="164281" y="158689"/>
                </a:lnTo>
                <a:lnTo>
                  <a:pt x="169130" y="161816"/>
                </a:lnTo>
                <a:lnTo>
                  <a:pt x="173950" y="164693"/>
                </a:lnTo>
                <a:lnTo>
                  <a:pt x="177958" y="167406"/>
                </a:lnTo>
                <a:lnTo>
                  <a:pt x="181423" y="170007"/>
                </a:lnTo>
                <a:lnTo>
                  <a:pt x="184527" y="172536"/>
                </a:lnTo>
                <a:lnTo>
                  <a:pt x="187390" y="175809"/>
                </a:lnTo>
                <a:lnTo>
                  <a:pt x="190093" y="179578"/>
                </a:lnTo>
                <a:lnTo>
                  <a:pt x="192688" y="183679"/>
                </a:lnTo>
                <a:lnTo>
                  <a:pt x="195572" y="190352"/>
                </a:lnTo>
                <a:lnTo>
                  <a:pt x="196341" y="193243"/>
                </a:lnTo>
                <a:lnTo>
                  <a:pt x="196059" y="195170"/>
                </a:lnTo>
                <a:lnTo>
                  <a:pt x="195078" y="196454"/>
                </a:lnTo>
                <a:lnTo>
                  <a:pt x="193630" y="197311"/>
                </a:lnTo>
                <a:lnTo>
                  <a:pt x="192665" y="198676"/>
                </a:lnTo>
                <a:lnTo>
                  <a:pt x="190513" y="204389"/>
                </a:lnTo>
                <a:lnTo>
                  <a:pt x="187197" y="208817"/>
                </a:lnTo>
                <a:lnTo>
                  <a:pt x="185201" y="210315"/>
                </a:lnTo>
                <a:lnTo>
                  <a:pt x="180867" y="211979"/>
                </a:lnTo>
                <a:lnTo>
                  <a:pt x="177806" y="213217"/>
                </a:lnTo>
                <a:lnTo>
                  <a:pt x="174178" y="214836"/>
                </a:lnTo>
                <a:lnTo>
                  <a:pt x="170172" y="216709"/>
                </a:lnTo>
                <a:lnTo>
                  <a:pt x="165914" y="217958"/>
                </a:lnTo>
                <a:lnTo>
                  <a:pt x="161488" y="218790"/>
                </a:lnTo>
                <a:lnTo>
                  <a:pt x="156949" y="219345"/>
                </a:lnTo>
                <a:lnTo>
                  <a:pt x="153130" y="219715"/>
                </a:lnTo>
                <a:lnTo>
                  <a:pt x="149790" y="219962"/>
                </a:lnTo>
                <a:lnTo>
                  <a:pt x="146770" y="220126"/>
                </a:lnTo>
                <a:lnTo>
                  <a:pt x="143168" y="219442"/>
                </a:lnTo>
                <a:lnTo>
                  <a:pt x="139180" y="218192"/>
                </a:lnTo>
                <a:lnTo>
                  <a:pt x="134934" y="216565"/>
                </a:lnTo>
                <a:lnTo>
                  <a:pt x="131309" y="215480"/>
                </a:lnTo>
                <a:lnTo>
                  <a:pt x="128099" y="214757"/>
                </a:lnTo>
                <a:lnTo>
                  <a:pt x="125165" y="214276"/>
                </a:lnTo>
                <a:lnTo>
                  <a:pt x="123209" y="213160"/>
                </a:lnTo>
                <a:lnTo>
                  <a:pt x="121905" y="211623"/>
                </a:lnTo>
                <a:lnTo>
                  <a:pt x="121036" y="209804"/>
                </a:lnTo>
                <a:lnTo>
                  <a:pt x="115837" y="205667"/>
                </a:lnTo>
                <a:lnTo>
                  <a:pt x="112228" y="203453"/>
                </a:lnTo>
                <a:lnTo>
                  <a:pt x="109822" y="201183"/>
                </a:lnTo>
                <a:lnTo>
                  <a:pt x="108218" y="198876"/>
                </a:lnTo>
                <a:lnTo>
                  <a:pt x="107148" y="196544"/>
                </a:lnTo>
                <a:lnTo>
                  <a:pt x="105960" y="189719"/>
                </a:lnTo>
                <a:lnTo>
                  <a:pt x="105643" y="185677"/>
                </a:lnTo>
                <a:lnTo>
                  <a:pt x="105432" y="181395"/>
                </a:lnTo>
                <a:lnTo>
                  <a:pt x="105198" y="172403"/>
                </a:lnTo>
                <a:lnTo>
                  <a:pt x="105929" y="167783"/>
                </a:lnTo>
                <a:lnTo>
                  <a:pt x="107210" y="163115"/>
                </a:lnTo>
                <a:lnTo>
                  <a:pt x="108858" y="158416"/>
                </a:lnTo>
                <a:lnTo>
                  <a:pt x="110750" y="154490"/>
                </a:lnTo>
                <a:lnTo>
                  <a:pt x="114969" y="148010"/>
                </a:lnTo>
                <a:lnTo>
                  <a:pt x="117999" y="144377"/>
                </a:lnTo>
                <a:lnTo>
                  <a:pt x="121607" y="140368"/>
                </a:lnTo>
                <a:lnTo>
                  <a:pt x="125600" y="136107"/>
                </a:lnTo>
                <a:lnTo>
                  <a:pt x="129849" y="130886"/>
                </a:lnTo>
                <a:lnTo>
                  <a:pt x="134269" y="125023"/>
                </a:lnTo>
                <a:lnTo>
                  <a:pt x="138803" y="118734"/>
                </a:lnTo>
                <a:lnTo>
                  <a:pt x="142620" y="112954"/>
                </a:lnTo>
                <a:lnTo>
                  <a:pt x="145958" y="107512"/>
                </a:lnTo>
                <a:lnTo>
                  <a:pt x="148978" y="102297"/>
                </a:lnTo>
                <a:lnTo>
                  <a:pt x="152578" y="97233"/>
                </a:lnTo>
                <a:lnTo>
                  <a:pt x="156566" y="92270"/>
                </a:lnTo>
                <a:lnTo>
                  <a:pt x="160812" y="87373"/>
                </a:lnTo>
                <a:lnTo>
                  <a:pt x="167646" y="79816"/>
                </a:lnTo>
                <a:lnTo>
                  <a:pt x="173329" y="73017"/>
                </a:lnTo>
                <a:lnTo>
                  <a:pt x="175956" y="68982"/>
                </a:lnTo>
                <a:lnTo>
                  <a:pt x="178501" y="64704"/>
                </a:lnTo>
                <a:lnTo>
                  <a:pt x="180198" y="60265"/>
                </a:lnTo>
                <a:lnTo>
                  <a:pt x="181329" y="55718"/>
                </a:lnTo>
                <a:lnTo>
                  <a:pt x="182083" y="51099"/>
                </a:lnTo>
                <a:lnTo>
                  <a:pt x="182586" y="47226"/>
                </a:lnTo>
                <a:lnTo>
                  <a:pt x="183144" y="40806"/>
                </a:lnTo>
                <a:lnTo>
                  <a:pt x="183393" y="35307"/>
                </a:lnTo>
                <a:lnTo>
                  <a:pt x="183532" y="27748"/>
                </a:lnTo>
                <a:lnTo>
                  <a:pt x="183552" y="25309"/>
                </a:lnTo>
                <a:lnTo>
                  <a:pt x="182771" y="22889"/>
                </a:lnTo>
                <a:lnTo>
                  <a:pt x="179787" y="18083"/>
                </a:lnTo>
                <a:lnTo>
                  <a:pt x="175815" y="13302"/>
                </a:lnTo>
                <a:lnTo>
                  <a:pt x="169304" y="6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58"/>
          <p:cNvSpPr/>
          <p:nvPr/>
        </p:nvSpPr>
        <p:spPr>
          <a:xfrm>
            <a:off x="3700501" y="1393059"/>
            <a:ext cx="149981" cy="270315"/>
          </a:xfrm>
          <a:custGeom>
            <a:avLst/>
            <a:gdLst/>
            <a:ahLst/>
            <a:cxnLst/>
            <a:rect l="0" t="0" r="0" b="0"/>
            <a:pathLst>
              <a:path w="149981" h="270315">
                <a:moveTo>
                  <a:pt x="114261" y="21403"/>
                </a:moveTo>
                <a:lnTo>
                  <a:pt x="114261" y="17611"/>
                </a:lnTo>
                <a:lnTo>
                  <a:pt x="115055" y="16494"/>
                </a:lnTo>
                <a:lnTo>
                  <a:pt x="116378" y="15749"/>
                </a:lnTo>
                <a:lnTo>
                  <a:pt x="118053" y="15252"/>
                </a:lnTo>
                <a:lnTo>
                  <a:pt x="119171" y="14127"/>
                </a:lnTo>
                <a:lnTo>
                  <a:pt x="119915" y="12584"/>
                </a:lnTo>
                <a:lnTo>
                  <a:pt x="121111" y="8196"/>
                </a:lnTo>
                <a:lnTo>
                  <a:pt x="119158" y="5479"/>
                </a:lnTo>
                <a:lnTo>
                  <a:pt x="115228" y="1060"/>
                </a:lnTo>
                <a:lnTo>
                  <a:pt x="113318" y="697"/>
                </a:lnTo>
                <a:lnTo>
                  <a:pt x="110458" y="455"/>
                </a:lnTo>
                <a:lnTo>
                  <a:pt x="103839" y="187"/>
                </a:lnTo>
                <a:lnTo>
                  <a:pt x="98252" y="67"/>
                </a:lnTo>
                <a:lnTo>
                  <a:pt x="86851" y="0"/>
                </a:lnTo>
                <a:lnTo>
                  <a:pt x="82494" y="784"/>
                </a:lnTo>
                <a:lnTo>
                  <a:pt x="78002" y="2101"/>
                </a:lnTo>
                <a:lnTo>
                  <a:pt x="73419" y="3772"/>
                </a:lnTo>
                <a:lnTo>
                  <a:pt x="68777" y="5681"/>
                </a:lnTo>
                <a:lnTo>
                  <a:pt x="64095" y="7746"/>
                </a:lnTo>
                <a:lnTo>
                  <a:pt x="54659" y="12158"/>
                </a:lnTo>
                <a:lnTo>
                  <a:pt x="45173" y="16765"/>
                </a:lnTo>
                <a:lnTo>
                  <a:pt x="41215" y="19899"/>
                </a:lnTo>
                <a:lnTo>
                  <a:pt x="37783" y="23575"/>
                </a:lnTo>
                <a:lnTo>
                  <a:pt x="34700" y="27614"/>
                </a:lnTo>
                <a:lnTo>
                  <a:pt x="31058" y="31100"/>
                </a:lnTo>
                <a:lnTo>
                  <a:pt x="27042" y="34217"/>
                </a:lnTo>
                <a:lnTo>
                  <a:pt x="22778" y="37090"/>
                </a:lnTo>
                <a:lnTo>
                  <a:pt x="19141" y="40592"/>
                </a:lnTo>
                <a:lnTo>
                  <a:pt x="15923" y="44514"/>
                </a:lnTo>
                <a:lnTo>
                  <a:pt x="12983" y="48717"/>
                </a:lnTo>
                <a:lnTo>
                  <a:pt x="10230" y="53106"/>
                </a:lnTo>
                <a:lnTo>
                  <a:pt x="7601" y="57620"/>
                </a:lnTo>
                <a:lnTo>
                  <a:pt x="5054" y="62216"/>
                </a:lnTo>
                <a:lnTo>
                  <a:pt x="2225" y="69440"/>
                </a:lnTo>
                <a:lnTo>
                  <a:pt x="967" y="76090"/>
                </a:lnTo>
                <a:lnTo>
                  <a:pt x="408" y="84338"/>
                </a:lnTo>
                <a:lnTo>
                  <a:pt x="160" y="91178"/>
                </a:lnTo>
                <a:lnTo>
                  <a:pt x="20" y="99492"/>
                </a:lnTo>
                <a:lnTo>
                  <a:pt x="0" y="102037"/>
                </a:lnTo>
                <a:lnTo>
                  <a:pt x="1575" y="104528"/>
                </a:lnTo>
                <a:lnTo>
                  <a:pt x="4212" y="106982"/>
                </a:lnTo>
                <a:lnTo>
                  <a:pt x="7557" y="109412"/>
                </a:lnTo>
                <a:lnTo>
                  <a:pt x="10582" y="111032"/>
                </a:lnTo>
                <a:lnTo>
                  <a:pt x="13391" y="112112"/>
                </a:lnTo>
                <a:lnTo>
                  <a:pt x="16058" y="112832"/>
                </a:lnTo>
                <a:lnTo>
                  <a:pt x="19424" y="113312"/>
                </a:lnTo>
                <a:lnTo>
                  <a:pt x="23255" y="113632"/>
                </a:lnTo>
                <a:lnTo>
                  <a:pt x="27397" y="113845"/>
                </a:lnTo>
                <a:lnTo>
                  <a:pt x="38348" y="114082"/>
                </a:lnTo>
                <a:lnTo>
                  <a:pt x="60989" y="114234"/>
                </a:lnTo>
                <a:lnTo>
                  <a:pt x="66840" y="113453"/>
                </a:lnTo>
                <a:lnTo>
                  <a:pt x="73122" y="112138"/>
                </a:lnTo>
                <a:lnTo>
                  <a:pt x="79692" y="110468"/>
                </a:lnTo>
                <a:lnTo>
                  <a:pt x="85658" y="108561"/>
                </a:lnTo>
                <a:lnTo>
                  <a:pt x="91224" y="106496"/>
                </a:lnTo>
                <a:lnTo>
                  <a:pt x="96522" y="104325"/>
                </a:lnTo>
                <a:lnTo>
                  <a:pt x="101641" y="102085"/>
                </a:lnTo>
                <a:lnTo>
                  <a:pt x="111563" y="97478"/>
                </a:lnTo>
                <a:lnTo>
                  <a:pt x="115637" y="95139"/>
                </a:lnTo>
                <a:lnTo>
                  <a:pt x="119147" y="92785"/>
                </a:lnTo>
                <a:lnTo>
                  <a:pt x="122281" y="90422"/>
                </a:lnTo>
                <a:lnTo>
                  <a:pt x="125164" y="88053"/>
                </a:lnTo>
                <a:lnTo>
                  <a:pt x="127880" y="85680"/>
                </a:lnTo>
                <a:lnTo>
                  <a:pt x="130484" y="83305"/>
                </a:lnTo>
                <a:lnTo>
                  <a:pt x="135494" y="78548"/>
                </a:lnTo>
                <a:lnTo>
                  <a:pt x="137942" y="76169"/>
                </a:lnTo>
                <a:lnTo>
                  <a:pt x="139573" y="72995"/>
                </a:lnTo>
                <a:lnTo>
                  <a:pt x="141386" y="65235"/>
                </a:lnTo>
                <a:lnTo>
                  <a:pt x="144308" y="58611"/>
                </a:lnTo>
                <a:lnTo>
                  <a:pt x="147459" y="53021"/>
                </a:lnTo>
                <a:lnTo>
                  <a:pt x="149482" y="45082"/>
                </a:lnTo>
                <a:lnTo>
                  <a:pt x="149648" y="44333"/>
                </a:lnTo>
                <a:lnTo>
                  <a:pt x="148965" y="43039"/>
                </a:lnTo>
                <a:lnTo>
                  <a:pt x="146089" y="39486"/>
                </a:lnTo>
                <a:lnTo>
                  <a:pt x="145005" y="37427"/>
                </a:lnTo>
                <a:lnTo>
                  <a:pt x="142963" y="29136"/>
                </a:lnTo>
                <a:lnTo>
                  <a:pt x="142861" y="28663"/>
                </a:lnTo>
                <a:lnTo>
                  <a:pt x="142838" y="38500"/>
                </a:lnTo>
                <a:lnTo>
                  <a:pt x="142044" y="40739"/>
                </a:lnTo>
                <a:lnTo>
                  <a:pt x="137927" y="47681"/>
                </a:lnTo>
                <a:lnTo>
                  <a:pt x="136686" y="52397"/>
                </a:lnTo>
                <a:lnTo>
                  <a:pt x="136134" y="59255"/>
                </a:lnTo>
                <a:lnTo>
                  <a:pt x="135986" y="63306"/>
                </a:lnTo>
                <a:lnTo>
                  <a:pt x="136682" y="66801"/>
                </a:lnTo>
                <a:lnTo>
                  <a:pt x="139572" y="72801"/>
                </a:lnTo>
                <a:lnTo>
                  <a:pt x="141385" y="80230"/>
                </a:lnTo>
                <a:lnTo>
                  <a:pt x="141869" y="84433"/>
                </a:lnTo>
                <a:lnTo>
                  <a:pt x="142191" y="88823"/>
                </a:lnTo>
                <a:lnTo>
                  <a:pt x="142406" y="93337"/>
                </a:lnTo>
                <a:lnTo>
                  <a:pt x="142645" y="103380"/>
                </a:lnTo>
                <a:lnTo>
                  <a:pt x="142811" y="132358"/>
                </a:lnTo>
                <a:lnTo>
                  <a:pt x="143613" y="138235"/>
                </a:lnTo>
                <a:lnTo>
                  <a:pt x="144942" y="144535"/>
                </a:lnTo>
                <a:lnTo>
                  <a:pt x="146621" y="151116"/>
                </a:lnTo>
                <a:lnTo>
                  <a:pt x="147741" y="157091"/>
                </a:lnTo>
                <a:lnTo>
                  <a:pt x="148487" y="162662"/>
                </a:lnTo>
                <a:lnTo>
                  <a:pt x="148985" y="167963"/>
                </a:lnTo>
                <a:lnTo>
                  <a:pt x="149317" y="173878"/>
                </a:lnTo>
                <a:lnTo>
                  <a:pt x="149685" y="186801"/>
                </a:lnTo>
                <a:lnTo>
                  <a:pt x="149954" y="218724"/>
                </a:lnTo>
                <a:lnTo>
                  <a:pt x="149980" y="270314"/>
                </a:lnTo>
                <a:lnTo>
                  <a:pt x="149980" y="265185"/>
                </a:lnTo>
                <a:lnTo>
                  <a:pt x="149186" y="264887"/>
                </a:lnTo>
                <a:lnTo>
                  <a:pt x="145070" y="264467"/>
                </a:lnTo>
                <a:lnTo>
                  <a:pt x="143829" y="264369"/>
                </a:lnTo>
                <a:lnTo>
                  <a:pt x="143498" y="263549"/>
                </a:lnTo>
                <a:lnTo>
                  <a:pt x="142836" y="2571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59"/>
          <p:cNvSpPr/>
          <p:nvPr/>
        </p:nvSpPr>
        <p:spPr>
          <a:xfrm>
            <a:off x="2064543" y="1835943"/>
            <a:ext cx="235745" cy="71439"/>
          </a:xfrm>
          <a:custGeom>
            <a:avLst/>
            <a:gdLst/>
            <a:ahLst/>
            <a:cxnLst/>
            <a:rect l="0" t="0" r="0" b="0"/>
            <a:pathLst>
              <a:path w="235745" h="71439">
                <a:moveTo>
                  <a:pt x="0" y="71438"/>
                </a:moveTo>
                <a:lnTo>
                  <a:pt x="0" y="65287"/>
                </a:lnTo>
                <a:lnTo>
                  <a:pt x="794" y="64162"/>
                </a:lnTo>
                <a:lnTo>
                  <a:pt x="2117" y="62619"/>
                </a:lnTo>
                <a:lnTo>
                  <a:pt x="3793" y="60796"/>
                </a:lnTo>
                <a:lnTo>
                  <a:pt x="5704" y="59581"/>
                </a:lnTo>
                <a:lnTo>
                  <a:pt x="9943" y="58230"/>
                </a:lnTo>
                <a:lnTo>
                  <a:pt x="12185" y="57077"/>
                </a:lnTo>
                <a:lnTo>
                  <a:pt x="14474" y="55514"/>
                </a:lnTo>
                <a:lnTo>
                  <a:pt x="16793" y="53678"/>
                </a:lnTo>
                <a:lnTo>
                  <a:pt x="19927" y="51660"/>
                </a:lnTo>
                <a:lnTo>
                  <a:pt x="23603" y="49522"/>
                </a:lnTo>
                <a:lnTo>
                  <a:pt x="27642" y="47302"/>
                </a:lnTo>
                <a:lnTo>
                  <a:pt x="31922" y="45822"/>
                </a:lnTo>
                <a:lnTo>
                  <a:pt x="36363" y="44836"/>
                </a:lnTo>
                <a:lnTo>
                  <a:pt x="40911" y="44178"/>
                </a:lnTo>
                <a:lnTo>
                  <a:pt x="45530" y="42946"/>
                </a:lnTo>
                <a:lnTo>
                  <a:pt x="50197" y="41331"/>
                </a:lnTo>
                <a:lnTo>
                  <a:pt x="54896" y="39460"/>
                </a:lnTo>
                <a:lnTo>
                  <a:pt x="59616" y="37419"/>
                </a:lnTo>
                <a:lnTo>
                  <a:pt x="69094" y="33035"/>
                </a:lnTo>
                <a:lnTo>
                  <a:pt x="74638" y="30755"/>
                </a:lnTo>
                <a:lnTo>
                  <a:pt x="80715" y="28441"/>
                </a:lnTo>
                <a:lnTo>
                  <a:pt x="87148" y="26104"/>
                </a:lnTo>
                <a:lnTo>
                  <a:pt x="93817" y="24547"/>
                </a:lnTo>
                <a:lnTo>
                  <a:pt x="100645" y="23508"/>
                </a:lnTo>
                <a:lnTo>
                  <a:pt x="107578" y="22816"/>
                </a:lnTo>
                <a:lnTo>
                  <a:pt x="114581" y="22355"/>
                </a:lnTo>
                <a:lnTo>
                  <a:pt x="121631" y="22047"/>
                </a:lnTo>
                <a:lnTo>
                  <a:pt x="128713" y="21842"/>
                </a:lnTo>
                <a:lnTo>
                  <a:pt x="135815" y="20911"/>
                </a:lnTo>
                <a:lnTo>
                  <a:pt x="142931" y="19497"/>
                </a:lnTo>
                <a:lnTo>
                  <a:pt x="150056" y="17761"/>
                </a:lnTo>
                <a:lnTo>
                  <a:pt x="156394" y="16603"/>
                </a:lnTo>
                <a:lnTo>
                  <a:pt x="162206" y="15831"/>
                </a:lnTo>
                <a:lnTo>
                  <a:pt x="167669" y="15317"/>
                </a:lnTo>
                <a:lnTo>
                  <a:pt x="172898" y="14974"/>
                </a:lnTo>
                <a:lnTo>
                  <a:pt x="177972" y="14745"/>
                </a:lnTo>
                <a:lnTo>
                  <a:pt x="182942" y="14593"/>
                </a:lnTo>
                <a:lnTo>
                  <a:pt x="188636" y="13697"/>
                </a:lnTo>
                <a:lnTo>
                  <a:pt x="194814" y="12307"/>
                </a:lnTo>
                <a:lnTo>
                  <a:pt x="201314" y="10586"/>
                </a:lnTo>
                <a:lnTo>
                  <a:pt x="206440" y="9439"/>
                </a:lnTo>
                <a:lnTo>
                  <a:pt x="210652" y="8674"/>
                </a:lnTo>
                <a:lnTo>
                  <a:pt x="214253" y="8164"/>
                </a:lnTo>
                <a:lnTo>
                  <a:pt x="218242" y="7030"/>
                </a:lnTo>
                <a:lnTo>
                  <a:pt x="222489" y="5481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0"/>
          <p:cNvSpPr/>
          <p:nvPr/>
        </p:nvSpPr>
        <p:spPr>
          <a:xfrm>
            <a:off x="2157412" y="1743369"/>
            <a:ext cx="92870" cy="256882"/>
          </a:xfrm>
          <a:custGeom>
            <a:avLst/>
            <a:gdLst/>
            <a:ahLst/>
            <a:cxnLst/>
            <a:rect l="0" t="0" r="0" b="0"/>
            <a:pathLst>
              <a:path w="92870" h="256882">
                <a:moveTo>
                  <a:pt x="0" y="6849"/>
                </a:moveTo>
                <a:lnTo>
                  <a:pt x="0" y="0"/>
                </a:lnTo>
                <a:lnTo>
                  <a:pt x="2117" y="1953"/>
                </a:lnTo>
                <a:lnTo>
                  <a:pt x="3792" y="3585"/>
                </a:lnTo>
                <a:lnTo>
                  <a:pt x="4910" y="5467"/>
                </a:lnTo>
                <a:lnTo>
                  <a:pt x="6850" y="12713"/>
                </a:lnTo>
                <a:lnTo>
                  <a:pt x="9130" y="15541"/>
                </a:lnTo>
                <a:lnTo>
                  <a:pt x="10849" y="17406"/>
                </a:lnTo>
                <a:lnTo>
                  <a:pt x="11995" y="20237"/>
                </a:lnTo>
                <a:lnTo>
                  <a:pt x="13269" y="27616"/>
                </a:lnTo>
                <a:lnTo>
                  <a:pt x="15951" y="34071"/>
                </a:lnTo>
                <a:lnTo>
                  <a:pt x="17778" y="36903"/>
                </a:lnTo>
                <a:lnTo>
                  <a:pt x="19789" y="40379"/>
                </a:lnTo>
                <a:lnTo>
                  <a:pt x="24141" y="48474"/>
                </a:lnTo>
                <a:lnTo>
                  <a:pt x="25619" y="52855"/>
                </a:lnTo>
                <a:lnTo>
                  <a:pt x="26604" y="57364"/>
                </a:lnTo>
                <a:lnTo>
                  <a:pt x="27261" y="61957"/>
                </a:lnTo>
                <a:lnTo>
                  <a:pt x="28493" y="66606"/>
                </a:lnTo>
                <a:lnTo>
                  <a:pt x="30108" y="71294"/>
                </a:lnTo>
                <a:lnTo>
                  <a:pt x="31978" y="76006"/>
                </a:lnTo>
                <a:lnTo>
                  <a:pt x="34019" y="80735"/>
                </a:lnTo>
                <a:lnTo>
                  <a:pt x="38403" y="90223"/>
                </a:lnTo>
                <a:lnTo>
                  <a:pt x="50046" y="114009"/>
                </a:lnTo>
                <a:lnTo>
                  <a:pt x="52414" y="118771"/>
                </a:lnTo>
                <a:lnTo>
                  <a:pt x="53993" y="124326"/>
                </a:lnTo>
                <a:lnTo>
                  <a:pt x="55045" y="130411"/>
                </a:lnTo>
                <a:lnTo>
                  <a:pt x="55747" y="136849"/>
                </a:lnTo>
                <a:lnTo>
                  <a:pt x="57008" y="142728"/>
                </a:lnTo>
                <a:lnTo>
                  <a:pt x="58643" y="148235"/>
                </a:lnTo>
                <a:lnTo>
                  <a:pt x="60527" y="153494"/>
                </a:lnTo>
                <a:lnTo>
                  <a:pt x="62576" y="158587"/>
                </a:lnTo>
                <a:lnTo>
                  <a:pt x="64736" y="163570"/>
                </a:lnTo>
                <a:lnTo>
                  <a:pt x="66970" y="168480"/>
                </a:lnTo>
                <a:lnTo>
                  <a:pt x="68459" y="173341"/>
                </a:lnTo>
                <a:lnTo>
                  <a:pt x="69452" y="178168"/>
                </a:lnTo>
                <a:lnTo>
                  <a:pt x="70114" y="182975"/>
                </a:lnTo>
                <a:lnTo>
                  <a:pt x="71349" y="187766"/>
                </a:lnTo>
                <a:lnTo>
                  <a:pt x="72966" y="192548"/>
                </a:lnTo>
                <a:lnTo>
                  <a:pt x="74838" y="197323"/>
                </a:lnTo>
                <a:lnTo>
                  <a:pt x="76917" y="204746"/>
                </a:lnTo>
                <a:lnTo>
                  <a:pt x="77842" y="211485"/>
                </a:lnTo>
                <a:lnTo>
                  <a:pt x="78088" y="215504"/>
                </a:lnTo>
                <a:lnTo>
                  <a:pt x="78253" y="219771"/>
                </a:lnTo>
                <a:lnTo>
                  <a:pt x="79156" y="223410"/>
                </a:lnTo>
                <a:lnTo>
                  <a:pt x="80552" y="226629"/>
                </a:lnTo>
                <a:lnTo>
                  <a:pt x="83426" y="232323"/>
                </a:lnTo>
                <a:lnTo>
                  <a:pt x="85837" y="239991"/>
                </a:lnTo>
                <a:lnTo>
                  <a:pt x="87387" y="242446"/>
                </a:lnTo>
                <a:lnTo>
                  <a:pt x="91786" y="248297"/>
                </a:lnTo>
                <a:lnTo>
                  <a:pt x="92388" y="251213"/>
                </a:lnTo>
                <a:lnTo>
                  <a:pt x="92869" y="256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61"/>
          <p:cNvSpPr/>
          <p:nvPr/>
        </p:nvSpPr>
        <p:spPr>
          <a:xfrm>
            <a:off x="2380021" y="1764506"/>
            <a:ext cx="144997" cy="192879"/>
          </a:xfrm>
          <a:custGeom>
            <a:avLst/>
            <a:gdLst/>
            <a:ahLst/>
            <a:cxnLst/>
            <a:rect l="0" t="0" r="0" b="0"/>
            <a:pathLst>
              <a:path w="144997" h="192879">
                <a:moveTo>
                  <a:pt x="84572" y="14287"/>
                </a:moveTo>
                <a:lnTo>
                  <a:pt x="78421" y="8136"/>
                </a:lnTo>
                <a:lnTo>
                  <a:pt x="77870" y="5468"/>
                </a:lnTo>
                <a:lnTo>
                  <a:pt x="77516" y="1080"/>
                </a:lnTo>
                <a:lnTo>
                  <a:pt x="76693" y="720"/>
                </a:lnTo>
                <a:lnTo>
                  <a:pt x="73662" y="320"/>
                </a:lnTo>
                <a:lnTo>
                  <a:pt x="69669" y="142"/>
                </a:lnTo>
                <a:lnTo>
                  <a:pt x="67493" y="95"/>
                </a:lnTo>
                <a:lnTo>
                  <a:pt x="65249" y="857"/>
                </a:lnTo>
                <a:lnTo>
                  <a:pt x="62958" y="2159"/>
                </a:lnTo>
                <a:lnTo>
                  <a:pt x="60638" y="3820"/>
                </a:lnTo>
                <a:lnTo>
                  <a:pt x="57504" y="5722"/>
                </a:lnTo>
                <a:lnTo>
                  <a:pt x="53826" y="7783"/>
                </a:lnTo>
                <a:lnTo>
                  <a:pt x="45508" y="12190"/>
                </a:lnTo>
                <a:lnTo>
                  <a:pt x="22533" y="23850"/>
                </a:lnTo>
                <a:lnTo>
                  <a:pt x="18606" y="27012"/>
                </a:lnTo>
                <a:lnTo>
                  <a:pt x="15195" y="30708"/>
                </a:lnTo>
                <a:lnTo>
                  <a:pt x="12127" y="34759"/>
                </a:lnTo>
                <a:lnTo>
                  <a:pt x="10082" y="38254"/>
                </a:lnTo>
                <a:lnTo>
                  <a:pt x="7809" y="44254"/>
                </a:lnTo>
                <a:lnTo>
                  <a:pt x="4683" y="49566"/>
                </a:lnTo>
                <a:lnTo>
                  <a:pt x="2737" y="52094"/>
                </a:lnTo>
                <a:lnTo>
                  <a:pt x="576" y="57019"/>
                </a:lnTo>
                <a:lnTo>
                  <a:pt x="0" y="59444"/>
                </a:lnTo>
                <a:lnTo>
                  <a:pt x="410" y="61855"/>
                </a:lnTo>
                <a:lnTo>
                  <a:pt x="2981" y="66649"/>
                </a:lnTo>
                <a:lnTo>
                  <a:pt x="6770" y="71426"/>
                </a:lnTo>
                <a:lnTo>
                  <a:pt x="8892" y="73811"/>
                </a:lnTo>
                <a:lnTo>
                  <a:pt x="10306" y="76195"/>
                </a:lnTo>
                <a:lnTo>
                  <a:pt x="11878" y="80960"/>
                </a:lnTo>
                <a:lnTo>
                  <a:pt x="13884" y="82548"/>
                </a:lnTo>
                <a:lnTo>
                  <a:pt x="16809" y="83607"/>
                </a:lnTo>
                <a:lnTo>
                  <a:pt x="20347" y="84313"/>
                </a:lnTo>
                <a:lnTo>
                  <a:pt x="23499" y="85577"/>
                </a:lnTo>
                <a:lnTo>
                  <a:pt x="26394" y="87214"/>
                </a:lnTo>
                <a:lnTo>
                  <a:pt x="29118" y="89099"/>
                </a:lnTo>
                <a:lnTo>
                  <a:pt x="32522" y="90355"/>
                </a:lnTo>
                <a:lnTo>
                  <a:pt x="36378" y="91193"/>
                </a:lnTo>
                <a:lnTo>
                  <a:pt x="40537" y="91752"/>
                </a:lnTo>
                <a:lnTo>
                  <a:pt x="44896" y="92918"/>
                </a:lnTo>
                <a:lnTo>
                  <a:pt x="49390" y="94489"/>
                </a:lnTo>
                <a:lnTo>
                  <a:pt x="53974" y="96330"/>
                </a:lnTo>
                <a:lnTo>
                  <a:pt x="58617" y="98351"/>
                </a:lnTo>
                <a:lnTo>
                  <a:pt x="68010" y="102714"/>
                </a:lnTo>
                <a:lnTo>
                  <a:pt x="73530" y="104988"/>
                </a:lnTo>
                <a:lnTo>
                  <a:pt x="79592" y="107298"/>
                </a:lnTo>
                <a:lnTo>
                  <a:pt x="86015" y="109632"/>
                </a:lnTo>
                <a:lnTo>
                  <a:pt x="91884" y="111188"/>
                </a:lnTo>
                <a:lnTo>
                  <a:pt x="97384" y="112225"/>
                </a:lnTo>
                <a:lnTo>
                  <a:pt x="102639" y="112917"/>
                </a:lnTo>
                <a:lnTo>
                  <a:pt x="106935" y="114171"/>
                </a:lnTo>
                <a:lnTo>
                  <a:pt x="110594" y="115802"/>
                </a:lnTo>
                <a:lnTo>
                  <a:pt x="113826" y="117682"/>
                </a:lnTo>
                <a:lnTo>
                  <a:pt x="117568" y="120523"/>
                </a:lnTo>
                <a:lnTo>
                  <a:pt x="121651" y="124005"/>
                </a:lnTo>
                <a:lnTo>
                  <a:pt x="129627" y="131313"/>
                </a:lnTo>
                <a:lnTo>
                  <a:pt x="135817" y="137207"/>
                </a:lnTo>
                <a:lnTo>
                  <a:pt x="137786" y="139890"/>
                </a:lnTo>
                <a:lnTo>
                  <a:pt x="139973" y="144988"/>
                </a:lnTo>
                <a:lnTo>
                  <a:pt x="141350" y="148252"/>
                </a:lnTo>
                <a:lnTo>
                  <a:pt x="143061" y="152016"/>
                </a:lnTo>
                <a:lnTo>
                  <a:pt x="144996" y="156113"/>
                </a:lnTo>
                <a:lnTo>
                  <a:pt x="144699" y="159637"/>
                </a:lnTo>
                <a:lnTo>
                  <a:pt x="142913" y="162781"/>
                </a:lnTo>
                <a:lnTo>
                  <a:pt x="140135" y="165671"/>
                </a:lnTo>
                <a:lnTo>
                  <a:pt x="138283" y="168391"/>
                </a:lnTo>
                <a:lnTo>
                  <a:pt x="136225" y="173530"/>
                </a:lnTo>
                <a:lnTo>
                  <a:pt x="133194" y="178460"/>
                </a:lnTo>
                <a:lnTo>
                  <a:pt x="129200" y="183296"/>
                </a:lnTo>
                <a:lnTo>
                  <a:pt x="124780" y="188092"/>
                </a:lnTo>
                <a:lnTo>
                  <a:pt x="121621" y="191462"/>
                </a:lnTo>
                <a:lnTo>
                  <a:pt x="120384" y="191935"/>
                </a:lnTo>
                <a:lnTo>
                  <a:pt x="116893" y="192461"/>
                </a:lnTo>
                <a:lnTo>
                  <a:pt x="114057" y="192601"/>
                </a:lnTo>
                <a:lnTo>
                  <a:pt x="106672" y="192757"/>
                </a:lnTo>
                <a:lnTo>
                  <a:pt x="82270" y="192878"/>
                </a:lnTo>
                <a:lnTo>
                  <a:pt x="80656" y="192085"/>
                </a:lnTo>
                <a:lnTo>
                  <a:pt x="79581" y="190763"/>
                </a:lnTo>
                <a:lnTo>
                  <a:pt x="78863" y="189088"/>
                </a:lnTo>
                <a:lnTo>
                  <a:pt x="77591" y="187971"/>
                </a:lnTo>
                <a:lnTo>
                  <a:pt x="75950" y="187227"/>
                </a:lnTo>
                <a:lnTo>
                  <a:pt x="74061" y="186730"/>
                </a:lnTo>
                <a:lnTo>
                  <a:pt x="69847" y="184062"/>
                </a:lnTo>
                <a:lnTo>
                  <a:pt x="65328" y="180230"/>
                </a:lnTo>
                <a:lnTo>
                  <a:pt x="63011" y="178097"/>
                </a:lnTo>
                <a:lnTo>
                  <a:pt x="60673" y="175881"/>
                </a:lnTo>
                <a:lnTo>
                  <a:pt x="59115" y="173610"/>
                </a:lnTo>
                <a:lnTo>
                  <a:pt x="57383" y="168970"/>
                </a:lnTo>
                <a:lnTo>
                  <a:pt x="56613" y="164262"/>
                </a:lnTo>
                <a:lnTo>
                  <a:pt x="56271" y="158730"/>
                </a:lnTo>
                <a:lnTo>
                  <a:pt x="56078" y="147485"/>
                </a:lnTo>
                <a:lnTo>
                  <a:pt x="56001" y="116350"/>
                </a:lnTo>
                <a:lnTo>
                  <a:pt x="56793" y="111698"/>
                </a:lnTo>
                <a:lnTo>
                  <a:pt x="58115" y="107009"/>
                </a:lnTo>
                <a:lnTo>
                  <a:pt x="59791" y="102295"/>
                </a:lnTo>
                <a:lnTo>
                  <a:pt x="61701" y="97566"/>
                </a:lnTo>
                <a:lnTo>
                  <a:pt x="63769" y="92825"/>
                </a:lnTo>
                <a:lnTo>
                  <a:pt x="65941" y="88077"/>
                </a:lnTo>
                <a:lnTo>
                  <a:pt x="67389" y="83324"/>
                </a:lnTo>
                <a:lnTo>
                  <a:pt x="68354" y="78568"/>
                </a:lnTo>
                <a:lnTo>
                  <a:pt x="68998" y="73810"/>
                </a:lnTo>
                <a:lnTo>
                  <a:pt x="70220" y="69050"/>
                </a:lnTo>
                <a:lnTo>
                  <a:pt x="71829" y="64290"/>
                </a:lnTo>
                <a:lnTo>
                  <a:pt x="73696" y="59528"/>
                </a:lnTo>
                <a:lnTo>
                  <a:pt x="75734" y="54767"/>
                </a:lnTo>
                <a:lnTo>
                  <a:pt x="80115" y="45243"/>
                </a:lnTo>
                <a:lnTo>
                  <a:pt x="81601" y="40480"/>
                </a:lnTo>
                <a:lnTo>
                  <a:pt x="82591" y="35718"/>
                </a:lnTo>
                <a:lnTo>
                  <a:pt x="83252" y="30956"/>
                </a:lnTo>
                <a:lnTo>
                  <a:pt x="84485" y="26987"/>
                </a:lnTo>
                <a:lnTo>
                  <a:pt x="86102" y="23548"/>
                </a:lnTo>
                <a:lnTo>
                  <a:pt x="89221" y="17609"/>
                </a:lnTo>
                <a:lnTo>
                  <a:pt x="90607" y="12324"/>
                </a:lnTo>
                <a:lnTo>
                  <a:pt x="91223" y="7329"/>
                </a:lnTo>
                <a:lnTo>
                  <a:pt x="91687" y="429"/>
                </a:lnTo>
                <a:lnTo>
                  <a:pt x="87915" y="127"/>
                </a:lnTo>
                <a:lnTo>
                  <a:pt x="84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62"/>
          <p:cNvSpPr/>
          <p:nvPr/>
        </p:nvSpPr>
        <p:spPr>
          <a:xfrm>
            <a:off x="3314700" y="1886039"/>
            <a:ext cx="257176" cy="21343"/>
          </a:xfrm>
          <a:custGeom>
            <a:avLst/>
            <a:gdLst/>
            <a:ahLst/>
            <a:cxnLst/>
            <a:rect l="0" t="0" r="0" b="0"/>
            <a:pathLst>
              <a:path w="257176" h="21343">
                <a:moveTo>
                  <a:pt x="0" y="21342"/>
                </a:moveTo>
                <a:lnTo>
                  <a:pt x="6150" y="21342"/>
                </a:lnTo>
                <a:lnTo>
                  <a:pt x="7275" y="20548"/>
                </a:lnTo>
                <a:lnTo>
                  <a:pt x="8819" y="19225"/>
                </a:lnTo>
                <a:lnTo>
                  <a:pt x="10641" y="17550"/>
                </a:lnTo>
                <a:lnTo>
                  <a:pt x="13444" y="16432"/>
                </a:lnTo>
                <a:lnTo>
                  <a:pt x="16900" y="15687"/>
                </a:lnTo>
                <a:lnTo>
                  <a:pt x="20792" y="15191"/>
                </a:lnTo>
                <a:lnTo>
                  <a:pt x="25767" y="14860"/>
                </a:lnTo>
                <a:lnTo>
                  <a:pt x="31465" y="14639"/>
                </a:lnTo>
                <a:lnTo>
                  <a:pt x="37645" y="14492"/>
                </a:lnTo>
                <a:lnTo>
                  <a:pt x="44147" y="13600"/>
                </a:lnTo>
                <a:lnTo>
                  <a:pt x="50862" y="12212"/>
                </a:lnTo>
                <a:lnTo>
                  <a:pt x="57720" y="10493"/>
                </a:lnTo>
                <a:lnTo>
                  <a:pt x="65468" y="9347"/>
                </a:lnTo>
                <a:lnTo>
                  <a:pt x="73807" y="8582"/>
                </a:lnTo>
                <a:lnTo>
                  <a:pt x="82542" y="8073"/>
                </a:lnTo>
                <a:lnTo>
                  <a:pt x="98598" y="7507"/>
                </a:lnTo>
                <a:lnTo>
                  <a:pt x="106213" y="7356"/>
                </a:lnTo>
                <a:lnTo>
                  <a:pt x="113671" y="6462"/>
                </a:lnTo>
                <a:lnTo>
                  <a:pt x="121024" y="5072"/>
                </a:lnTo>
                <a:lnTo>
                  <a:pt x="128308" y="3351"/>
                </a:lnTo>
                <a:lnTo>
                  <a:pt x="135545" y="2204"/>
                </a:lnTo>
                <a:lnTo>
                  <a:pt x="142750" y="1440"/>
                </a:lnTo>
                <a:lnTo>
                  <a:pt x="149936" y="930"/>
                </a:lnTo>
                <a:lnTo>
                  <a:pt x="156313" y="590"/>
                </a:lnTo>
                <a:lnTo>
                  <a:pt x="167633" y="213"/>
                </a:lnTo>
                <a:lnTo>
                  <a:pt x="186723" y="0"/>
                </a:lnTo>
                <a:lnTo>
                  <a:pt x="192744" y="764"/>
                </a:lnTo>
                <a:lnTo>
                  <a:pt x="198346" y="2067"/>
                </a:lnTo>
                <a:lnTo>
                  <a:pt x="203668" y="3729"/>
                </a:lnTo>
                <a:lnTo>
                  <a:pt x="208803" y="4838"/>
                </a:lnTo>
                <a:lnTo>
                  <a:pt x="213815" y="5577"/>
                </a:lnTo>
                <a:lnTo>
                  <a:pt x="218743" y="6069"/>
                </a:lnTo>
                <a:lnTo>
                  <a:pt x="226335" y="6616"/>
                </a:lnTo>
                <a:lnTo>
                  <a:pt x="232356" y="6860"/>
                </a:lnTo>
                <a:lnTo>
                  <a:pt x="240208" y="6997"/>
                </a:lnTo>
                <a:lnTo>
                  <a:pt x="257175" y="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63"/>
          <p:cNvSpPr/>
          <p:nvPr/>
        </p:nvSpPr>
        <p:spPr>
          <a:xfrm>
            <a:off x="3443287" y="1835943"/>
            <a:ext cx="57151" cy="150020"/>
          </a:xfrm>
          <a:custGeom>
            <a:avLst/>
            <a:gdLst/>
            <a:ahLst/>
            <a:cxnLst/>
            <a:rect l="0" t="0" r="0" b="0"/>
            <a:pathLst>
              <a:path w="57151" h="150020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482" y="5704"/>
                </a:lnTo>
                <a:lnTo>
                  <a:pt x="6850" y="9943"/>
                </a:lnTo>
                <a:lnTo>
                  <a:pt x="7013" y="14474"/>
                </a:lnTo>
                <a:lnTo>
                  <a:pt x="7118" y="23849"/>
                </a:lnTo>
                <a:lnTo>
                  <a:pt x="7920" y="26219"/>
                </a:lnTo>
                <a:lnTo>
                  <a:pt x="9249" y="28592"/>
                </a:lnTo>
                <a:lnTo>
                  <a:pt x="10929" y="30968"/>
                </a:lnTo>
                <a:lnTo>
                  <a:pt x="12842" y="33345"/>
                </a:lnTo>
                <a:lnTo>
                  <a:pt x="14911" y="35724"/>
                </a:lnTo>
                <a:lnTo>
                  <a:pt x="17085" y="38104"/>
                </a:lnTo>
                <a:lnTo>
                  <a:pt x="18534" y="41277"/>
                </a:lnTo>
                <a:lnTo>
                  <a:pt x="19500" y="44981"/>
                </a:lnTo>
                <a:lnTo>
                  <a:pt x="20143" y="49037"/>
                </a:lnTo>
                <a:lnTo>
                  <a:pt x="20573" y="53329"/>
                </a:lnTo>
                <a:lnTo>
                  <a:pt x="20859" y="57778"/>
                </a:lnTo>
                <a:lnTo>
                  <a:pt x="21050" y="62331"/>
                </a:lnTo>
                <a:lnTo>
                  <a:pt x="21971" y="66160"/>
                </a:lnTo>
                <a:lnTo>
                  <a:pt x="23378" y="69507"/>
                </a:lnTo>
                <a:lnTo>
                  <a:pt x="25110" y="72532"/>
                </a:lnTo>
                <a:lnTo>
                  <a:pt x="29152" y="80126"/>
                </a:lnTo>
                <a:lnTo>
                  <a:pt x="31341" y="84374"/>
                </a:lnTo>
                <a:lnTo>
                  <a:pt x="32800" y="87999"/>
                </a:lnTo>
                <a:lnTo>
                  <a:pt x="33773" y="91210"/>
                </a:lnTo>
                <a:lnTo>
                  <a:pt x="34422" y="94144"/>
                </a:lnTo>
                <a:lnTo>
                  <a:pt x="35648" y="97688"/>
                </a:lnTo>
                <a:lnTo>
                  <a:pt x="37259" y="101638"/>
                </a:lnTo>
                <a:lnTo>
                  <a:pt x="39127" y="105859"/>
                </a:lnTo>
                <a:lnTo>
                  <a:pt x="40372" y="109466"/>
                </a:lnTo>
                <a:lnTo>
                  <a:pt x="41203" y="112665"/>
                </a:lnTo>
                <a:lnTo>
                  <a:pt x="41756" y="115591"/>
                </a:lnTo>
                <a:lnTo>
                  <a:pt x="42918" y="118336"/>
                </a:lnTo>
                <a:lnTo>
                  <a:pt x="44487" y="120960"/>
                </a:lnTo>
                <a:lnTo>
                  <a:pt x="46327" y="123502"/>
                </a:lnTo>
                <a:lnTo>
                  <a:pt x="47553" y="125991"/>
                </a:lnTo>
                <a:lnTo>
                  <a:pt x="48371" y="128444"/>
                </a:lnTo>
                <a:lnTo>
                  <a:pt x="48916" y="130873"/>
                </a:lnTo>
                <a:lnTo>
                  <a:pt x="50073" y="133286"/>
                </a:lnTo>
                <a:lnTo>
                  <a:pt x="51638" y="135689"/>
                </a:lnTo>
                <a:lnTo>
                  <a:pt x="56061" y="141456"/>
                </a:lnTo>
                <a:lnTo>
                  <a:pt x="56666" y="144361"/>
                </a:lnTo>
                <a:lnTo>
                  <a:pt x="5715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4"/>
          <p:cNvSpPr/>
          <p:nvPr/>
        </p:nvSpPr>
        <p:spPr>
          <a:xfrm>
            <a:off x="3653828" y="1793178"/>
            <a:ext cx="159713" cy="207037"/>
          </a:xfrm>
          <a:custGeom>
            <a:avLst/>
            <a:gdLst/>
            <a:ahLst/>
            <a:cxnLst/>
            <a:rect l="0" t="0" r="0" b="0"/>
            <a:pathLst>
              <a:path w="159713" h="207037">
                <a:moveTo>
                  <a:pt x="110928" y="21334"/>
                </a:moveTo>
                <a:lnTo>
                  <a:pt x="110928" y="17542"/>
                </a:lnTo>
                <a:lnTo>
                  <a:pt x="110134" y="15631"/>
                </a:lnTo>
                <a:lnTo>
                  <a:pt x="107136" y="11391"/>
                </a:lnTo>
                <a:lnTo>
                  <a:pt x="106812" y="9943"/>
                </a:lnTo>
                <a:lnTo>
                  <a:pt x="107390" y="8977"/>
                </a:lnTo>
                <a:lnTo>
                  <a:pt x="108569" y="8334"/>
                </a:lnTo>
                <a:lnTo>
                  <a:pt x="108562" y="7111"/>
                </a:lnTo>
                <a:lnTo>
                  <a:pt x="107763" y="5502"/>
                </a:lnTo>
                <a:lnTo>
                  <a:pt x="106437" y="3635"/>
                </a:lnTo>
                <a:lnTo>
                  <a:pt x="104758" y="2391"/>
                </a:lnTo>
                <a:lnTo>
                  <a:pt x="102846" y="1562"/>
                </a:lnTo>
                <a:lnTo>
                  <a:pt x="97867" y="230"/>
                </a:lnTo>
                <a:lnTo>
                  <a:pt x="93211" y="0"/>
                </a:lnTo>
                <a:lnTo>
                  <a:pt x="90386" y="761"/>
                </a:lnTo>
                <a:lnTo>
                  <a:pt x="86914" y="2063"/>
                </a:lnTo>
                <a:lnTo>
                  <a:pt x="83012" y="3724"/>
                </a:lnTo>
                <a:lnTo>
                  <a:pt x="74444" y="7687"/>
                </a:lnTo>
                <a:lnTo>
                  <a:pt x="41827" y="23753"/>
                </a:lnTo>
                <a:lnTo>
                  <a:pt x="37873" y="26915"/>
                </a:lnTo>
                <a:lnTo>
                  <a:pt x="34443" y="30611"/>
                </a:lnTo>
                <a:lnTo>
                  <a:pt x="31363" y="34662"/>
                </a:lnTo>
                <a:lnTo>
                  <a:pt x="27722" y="38157"/>
                </a:lnTo>
                <a:lnTo>
                  <a:pt x="23707" y="41281"/>
                </a:lnTo>
                <a:lnTo>
                  <a:pt x="19443" y="44157"/>
                </a:lnTo>
                <a:lnTo>
                  <a:pt x="15807" y="46868"/>
                </a:lnTo>
                <a:lnTo>
                  <a:pt x="12589" y="49469"/>
                </a:lnTo>
                <a:lnTo>
                  <a:pt x="9650" y="51997"/>
                </a:lnTo>
                <a:lnTo>
                  <a:pt x="7691" y="54476"/>
                </a:lnTo>
                <a:lnTo>
                  <a:pt x="5513" y="59347"/>
                </a:lnTo>
                <a:lnTo>
                  <a:pt x="2429" y="64158"/>
                </a:lnTo>
                <a:lnTo>
                  <a:pt x="495" y="66552"/>
                </a:lnTo>
                <a:lnTo>
                  <a:pt x="0" y="68942"/>
                </a:lnTo>
                <a:lnTo>
                  <a:pt x="464" y="71329"/>
                </a:lnTo>
                <a:lnTo>
                  <a:pt x="2301" y="76098"/>
                </a:lnTo>
                <a:lnTo>
                  <a:pt x="3118" y="80863"/>
                </a:lnTo>
                <a:lnTo>
                  <a:pt x="4130" y="83245"/>
                </a:lnTo>
                <a:lnTo>
                  <a:pt x="7371" y="88008"/>
                </a:lnTo>
                <a:lnTo>
                  <a:pt x="10140" y="89596"/>
                </a:lnTo>
                <a:lnTo>
                  <a:pt x="13573" y="90655"/>
                </a:lnTo>
                <a:lnTo>
                  <a:pt x="17450" y="91360"/>
                </a:lnTo>
                <a:lnTo>
                  <a:pt x="20828" y="92624"/>
                </a:lnTo>
                <a:lnTo>
                  <a:pt x="23874" y="94261"/>
                </a:lnTo>
                <a:lnTo>
                  <a:pt x="26698" y="96146"/>
                </a:lnTo>
                <a:lnTo>
                  <a:pt x="30962" y="98196"/>
                </a:lnTo>
                <a:lnTo>
                  <a:pt x="36186" y="100357"/>
                </a:lnTo>
                <a:lnTo>
                  <a:pt x="42050" y="102591"/>
                </a:lnTo>
                <a:lnTo>
                  <a:pt x="47547" y="104080"/>
                </a:lnTo>
                <a:lnTo>
                  <a:pt x="52799" y="105073"/>
                </a:lnTo>
                <a:lnTo>
                  <a:pt x="57888" y="105735"/>
                </a:lnTo>
                <a:lnTo>
                  <a:pt x="62868" y="106970"/>
                </a:lnTo>
                <a:lnTo>
                  <a:pt x="67775" y="108587"/>
                </a:lnTo>
                <a:lnTo>
                  <a:pt x="72634" y="110459"/>
                </a:lnTo>
                <a:lnTo>
                  <a:pt x="77462" y="112501"/>
                </a:lnTo>
                <a:lnTo>
                  <a:pt x="82267" y="114656"/>
                </a:lnTo>
                <a:lnTo>
                  <a:pt x="91840" y="119167"/>
                </a:lnTo>
                <a:lnTo>
                  <a:pt x="101386" y="123817"/>
                </a:lnTo>
                <a:lnTo>
                  <a:pt x="106948" y="126169"/>
                </a:lnTo>
                <a:lnTo>
                  <a:pt x="113037" y="128530"/>
                </a:lnTo>
                <a:lnTo>
                  <a:pt x="119478" y="130898"/>
                </a:lnTo>
                <a:lnTo>
                  <a:pt x="124565" y="134064"/>
                </a:lnTo>
                <a:lnTo>
                  <a:pt x="128751" y="137762"/>
                </a:lnTo>
                <a:lnTo>
                  <a:pt x="132335" y="141815"/>
                </a:lnTo>
                <a:lnTo>
                  <a:pt x="136311" y="145311"/>
                </a:lnTo>
                <a:lnTo>
                  <a:pt x="140550" y="148436"/>
                </a:lnTo>
                <a:lnTo>
                  <a:pt x="144964" y="151312"/>
                </a:lnTo>
                <a:lnTo>
                  <a:pt x="147906" y="154024"/>
                </a:lnTo>
                <a:lnTo>
                  <a:pt x="149867" y="156625"/>
                </a:lnTo>
                <a:lnTo>
                  <a:pt x="152841" y="161632"/>
                </a:lnTo>
                <a:lnTo>
                  <a:pt x="156808" y="166503"/>
                </a:lnTo>
                <a:lnTo>
                  <a:pt x="158183" y="168914"/>
                </a:lnTo>
                <a:lnTo>
                  <a:pt x="159712" y="173708"/>
                </a:lnTo>
                <a:lnTo>
                  <a:pt x="159325" y="176892"/>
                </a:lnTo>
                <a:lnTo>
                  <a:pt x="158274" y="180602"/>
                </a:lnTo>
                <a:lnTo>
                  <a:pt x="154676" y="190378"/>
                </a:lnTo>
                <a:lnTo>
                  <a:pt x="150260" y="195863"/>
                </a:lnTo>
                <a:lnTo>
                  <a:pt x="146136" y="200238"/>
                </a:lnTo>
                <a:lnTo>
                  <a:pt x="143925" y="202516"/>
                </a:lnTo>
                <a:lnTo>
                  <a:pt x="141657" y="204034"/>
                </a:lnTo>
                <a:lnTo>
                  <a:pt x="137021" y="205722"/>
                </a:lnTo>
                <a:lnTo>
                  <a:pt x="132314" y="206472"/>
                </a:lnTo>
                <a:lnTo>
                  <a:pt x="127577" y="206805"/>
                </a:lnTo>
                <a:lnTo>
                  <a:pt x="122825" y="206953"/>
                </a:lnTo>
                <a:lnTo>
                  <a:pt x="115688" y="207036"/>
                </a:lnTo>
                <a:lnTo>
                  <a:pt x="113307" y="206254"/>
                </a:lnTo>
                <a:lnTo>
                  <a:pt x="108546" y="203269"/>
                </a:lnTo>
                <a:lnTo>
                  <a:pt x="103784" y="199296"/>
                </a:lnTo>
                <a:lnTo>
                  <a:pt x="101402" y="197125"/>
                </a:lnTo>
                <a:lnTo>
                  <a:pt x="99022" y="195678"/>
                </a:lnTo>
                <a:lnTo>
                  <a:pt x="94259" y="194071"/>
                </a:lnTo>
                <a:lnTo>
                  <a:pt x="91878" y="192054"/>
                </a:lnTo>
                <a:lnTo>
                  <a:pt x="89497" y="189123"/>
                </a:lnTo>
                <a:lnTo>
                  <a:pt x="87115" y="185581"/>
                </a:lnTo>
                <a:lnTo>
                  <a:pt x="84470" y="179528"/>
                </a:lnTo>
                <a:lnTo>
                  <a:pt x="83764" y="176803"/>
                </a:lnTo>
                <a:lnTo>
                  <a:pt x="80863" y="171658"/>
                </a:lnTo>
                <a:lnTo>
                  <a:pt x="78979" y="169176"/>
                </a:lnTo>
                <a:lnTo>
                  <a:pt x="77722" y="165932"/>
                </a:lnTo>
                <a:lnTo>
                  <a:pt x="76884" y="162183"/>
                </a:lnTo>
                <a:lnTo>
                  <a:pt x="76326" y="158096"/>
                </a:lnTo>
                <a:lnTo>
                  <a:pt x="76747" y="153783"/>
                </a:lnTo>
                <a:lnTo>
                  <a:pt x="77822" y="149321"/>
                </a:lnTo>
                <a:lnTo>
                  <a:pt x="79332" y="144759"/>
                </a:lnTo>
                <a:lnTo>
                  <a:pt x="81133" y="140130"/>
                </a:lnTo>
                <a:lnTo>
                  <a:pt x="83127" y="135456"/>
                </a:lnTo>
                <a:lnTo>
                  <a:pt x="85250" y="130753"/>
                </a:lnTo>
                <a:lnTo>
                  <a:pt x="87459" y="126824"/>
                </a:lnTo>
                <a:lnTo>
                  <a:pt x="89726" y="123410"/>
                </a:lnTo>
                <a:lnTo>
                  <a:pt x="92030" y="120341"/>
                </a:lnTo>
                <a:lnTo>
                  <a:pt x="94361" y="116708"/>
                </a:lnTo>
                <a:lnTo>
                  <a:pt x="96708" y="112698"/>
                </a:lnTo>
                <a:lnTo>
                  <a:pt x="99067" y="108437"/>
                </a:lnTo>
                <a:lnTo>
                  <a:pt x="102227" y="104009"/>
                </a:lnTo>
                <a:lnTo>
                  <a:pt x="105921" y="99469"/>
                </a:lnTo>
                <a:lnTo>
                  <a:pt x="109971" y="94855"/>
                </a:lnTo>
                <a:lnTo>
                  <a:pt x="113465" y="90192"/>
                </a:lnTo>
                <a:lnTo>
                  <a:pt x="116588" y="85496"/>
                </a:lnTo>
                <a:lnTo>
                  <a:pt x="119464" y="80777"/>
                </a:lnTo>
                <a:lnTo>
                  <a:pt x="121381" y="76044"/>
                </a:lnTo>
                <a:lnTo>
                  <a:pt x="122659" y="71301"/>
                </a:lnTo>
                <a:lnTo>
                  <a:pt x="123511" y="66552"/>
                </a:lnTo>
                <a:lnTo>
                  <a:pt x="124873" y="62592"/>
                </a:lnTo>
                <a:lnTo>
                  <a:pt x="126575" y="59158"/>
                </a:lnTo>
                <a:lnTo>
                  <a:pt x="128503" y="56075"/>
                </a:lnTo>
                <a:lnTo>
                  <a:pt x="129788" y="52432"/>
                </a:lnTo>
                <a:lnTo>
                  <a:pt x="130645" y="48416"/>
                </a:lnTo>
                <a:lnTo>
                  <a:pt x="131216" y="44151"/>
                </a:lnTo>
                <a:lnTo>
                  <a:pt x="131597" y="40514"/>
                </a:lnTo>
                <a:lnTo>
                  <a:pt x="132021" y="34356"/>
                </a:lnTo>
                <a:lnTo>
                  <a:pt x="131340" y="31603"/>
                </a:lnTo>
                <a:lnTo>
                  <a:pt x="128467" y="26427"/>
                </a:lnTo>
                <a:lnTo>
                  <a:pt x="126660" y="21481"/>
                </a:lnTo>
                <a:lnTo>
                  <a:pt x="126178" y="19051"/>
                </a:lnTo>
                <a:lnTo>
                  <a:pt x="123527" y="14234"/>
                </a:lnTo>
                <a:lnTo>
                  <a:pt x="119149" y="8466"/>
                </a:lnTo>
                <a:lnTo>
                  <a:pt x="117996" y="7993"/>
                </a:lnTo>
                <a:lnTo>
                  <a:pt x="116434" y="7677"/>
                </a:lnTo>
                <a:lnTo>
                  <a:pt x="110928" y="70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65"/>
          <p:cNvSpPr/>
          <p:nvPr/>
        </p:nvSpPr>
        <p:spPr>
          <a:xfrm>
            <a:off x="2036006" y="2174787"/>
            <a:ext cx="192845" cy="261232"/>
          </a:xfrm>
          <a:custGeom>
            <a:avLst/>
            <a:gdLst/>
            <a:ahLst/>
            <a:cxnLst/>
            <a:rect l="0" t="0" r="0" b="0"/>
            <a:pathLst>
              <a:path w="192845" h="261232">
                <a:moveTo>
                  <a:pt x="142837" y="18344"/>
                </a:moveTo>
                <a:lnTo>
                  <a:pt x="142837" y="12193"/>
                </a:lnTo>
                <a:lnTo>
                  <a:pt x="142044" y="11862"/>
                </a:lnTo>
                <a:lnTo>
                  <a:pt x="139045" y="11494"/>
                </a:lnTo>
                <a:lnTo>
                  <a:pt x="137928" y="10602"/>
                </a:lnTo>
                <a:lnTo>
                  <a:pt x="137183" y="9214"/>
                </a:lnTo>
                <a:lnTo>
                  <a:pt x="135781" y="4358"/>
                </a:lnTo>
                <a:lnTo>
                  <a:pt x="131927" y="353"/>
                </a:lnTo>
                <a:lnTo>
                  <a:pt x="130801" y="0"/>
                </a:lnTo>
                <a:lnTo>
                  <a:pt x="130051" y="558"/>
                </a:lnTo>
                <a:lnTo>
                  <a:pt x="129550" y="1724"/>
                </a:lnTo>
                <a:lnTo>
                  <a:pt x="128423" y="2502"/>
                </a:lnTo>
                <a:lnTo>
                  <a:pt x="125054" y="3365"/>
                </a:lnTo>
                <a:lnTo>
                  <a:pt x="120911" y="3749"/>
                </a:lnTo>
                <a:lnTo>
                  <a:pt x="116423" y="3920"/>
                </a:lnTo>
                <a:lnTo>
                  <a:pt x="107075" y="4030"/>
                </a:lnTo>
                <a:lnTo>
                  <a:pt x="104708" y="4038"/>
                </a:lnTo>
                <a:lnTo>
                  <a:pt x="103130" y="4838"/>
                </a:lnTo>
                <a:lnTo>
                  <a:pt x="102078" y="6165"/>
                </a:lnTo>
                <a:lnTo>
                  <a:pt x="101377" y="7843"/>
                </a:lnTo>
                <a:lnTo>
                  <a:pt x="96365" y="11825"/>
                </a:lnTo>
                <a:lnTo>
                  <a:pt x="92805" y="13998"/>
                </a:lnTo>
                <a:lnTo>
                  <a:pt x="89639" y="16240"/>
                </a:lnTo>
                <a:lnTo>
                  <a:pt x="84004" y="20848"/>
                </a:lnTo>
                <a:lnTo>
                  <a:pt x="78854" y="25543"/>
                </a:lnTo>
                <a:lnTo>
                  <a:pt x="73125" y="31068"/>
                </a:lnTo>
                <a:lnTo>
                  <a:pt x="65287" y="38816"/>
                </a:lnTo>
                <a:lnTo>
                  <a:pt x="60975" y="42311"/>
                </a:lnTo>
                <a:lnTo>
                  <a:pt x="56512" y="45434"/>
                </a:lnTo>
                <a:lnTo>
                  <a:pt x="51950" y="48310"/>
                </a:lnTo>
                <a:lnTo>
                  <a:pt x="48114" y="51815"/>
                </a:lnTo>
                <a:lnTo>
                  <a:pt x="44764" y="55739"/>
                </a:lnTo>
                <a:lnTo>
                  <a:pt x="41736" y="59943"/>
                </a:lnTo>
                <a:lnTo>
                  <a:pt x="38130" y="64333"/>
                </a:lnTo>
                <a:lnTo>
                  <a:pt x="34139" y="68847"/>
                </a:lnTo>
                <a:lnTo>
                  <a:pt x="29890" y="73444"/>
                </a:lnTo>
                <a:lnTo>
                  <a:pt x="26264" y="78096"/>
                </a:lnTo>
                <a:lnTo>
                  <a:pt x="23053" y="82785"/>
                </a:lnTo>
                <a:lnTo>
                  <a:pt x="20119" y="87498"/>
                </a:lnTo>
                <a:lnTo>
                  <a:pt x="14742" y="94852"/>
                </a:lnTo>
                <a:lnTo>
                  <a:pt x="9706" y="101560"/>
                </a:lnTo>
                <a:lnTo>
                  <a:pt x="7252" y="105571"/>
                </a:lnTo>
                <a:lnTo>
                  <a:pt x="4822" y="109833"/>
                </a:lnTo>
                <a:lnTo>
                  <a:pt x="3202" y="114262"/>
                </a:lnTo>
                <a:lnTo>
                  <a:pt x="2122" y="118801"/>
                </a:lnTo>
                <a:lnTo>
                  <a:pt x="1402" y="123416"/>
                </a:lnTo>
                <a:lnTo>
                  <a:pt x="922" y="128079"/>
                </a:lnTo>
                <a:lnTo>
                  <a:pt x="602" y="132776"/>
                </a:lnTo>
                <a:lnTo>
                  <a:pt x="247" y="141434"/>
                </a:lnTo>
                <a:lnTo>
                  <a:pt x="47" y="150770"/>
                </a:lnTo>
                <a:lnTo>
                  <a:pt x="0" y="156046"/>
                </a:lnTo>
                <a:lnTo>
                  <a:pt x="781" y="158564"/>
                </a:lnTo>
                <a:lnTo>
                  <a:pt x="3766" y="163478"/>
                </a:lnTo>
                <a:lnTo>
                  <a:pt x="7738" y="168308"/>
                </a:lnTo>
                <a:lnTo>
                  <a:pt x="12963" y="174085"/>
                </a:lnTo>
                <a:lnTo>
                  <a:pt x="17661" y="178877"/>
                </a:lnTo>
                <a:lnTo>
                  <a:pt x="19699" y="180135"/>
                </a:lnTo>
                <a:lnTo>
                  <a:pt x="24080" y="181532"/>
                </a:lnTo>
                <a:lnTo>
                  <a:pt x="26359" y="181111"/>
                </a:lnTo>
                <a:lnTo>
                  <a:pt x="31009" y="178527"/>
                </a:lnTo>
                <a:lnTo>
                  <a:pt x="34154" y="177520"/>
                </a:lnTo>
                <a:lnTo>
                  <a:pt x="37838" y="176849"/>
                </a:lnTo>
                <a:lnTo>
                  <a:pt x="41881" y="176401"/>
                </a:lnTo>
                <a:lnTo>
                  <a:pt x="46165" y="175309"/>
                </a:lnTo>
                <a:lnTo>
                  <a:pt x="50608" y="173787"/>
                </a:lnTo>
                <a:lnTo>
                  <a:pt x="55157" y="171979"/>
                </a:lnTo>
                <a:lnTo>
                  <a:pt x="58984" y="169980"/>
                </a:lnTo>
                <a:lnTo>
                  <a:pt x="62329" y="167853"/>
                </a:lnTo>
                <a:lnTo>
                  <a:pt x="65352" y="165642"/>
                </a:lnTo>
                <a:lnTo>
                  <a:pt x="68956" y="163374"/>
                </a:lnTo>
                <a:lnTo>
                  <a:pt x="72945" y="161068"/>
                </a:lnTo>
                <a:lnTo>
                  <a:pt x="77193" y="158737"/>
                </a:lnTo>
                <a:lnTo>
                  <a:pt x="80818" y="155595"/>
                </a:lnTo>
                <a:lnTo>
                  <a:pt x="84029" y="151914"/>
                </a:lnTo>
                <a:lnTo>
                  <a:pt x="89713" y="144383"/>
                </a:lnTo>
                <a:lnTo>
                  <a:pt x="94885" y="138390"/>
                </a:lnTo>
                <a:lnTo>
                  <a:pt x="99829" y="130965"/>
                </a:lnTo>
                <a:lnTo>
                  <a:pt x="104673" y="123166"/>
                </a:lnTo>
                <a:lnTo>
                  <a:pt x="109471" y="117055"/>
                </a:lnTo>
                <a:lnTo>
                  <a:pt x="114250" y="109576"/>
                </a:lnTo>
                <a:lnTo>
                  <a:pt x="119019" y="101754"/>
                </a:lnTo>
                <a:lnTo>
                  <a:pt x="123785" y="95631"/>
                </a:lnTo>
                <a:lnTo>
                  <a:pt x="128549" y="88148"/>
                </a:lnTo>
                <a:lnTo>
                  <a:pt x="133312" y="80324"/>
                </a:lnTo>
                <a:lnTo>
                  <a:pt x="138075" y="74201"/>
                </a:lnTo>
                <a:lnTo>
                  <a:pt x="140721" y="68834"/>
                </a:lnTo>
                <a:lnTo>
                  <a:pt x="142210" y="61350"/>
                </a:lnTo>
                <a:lnTo>
                  <a:pt x="142419" y="58921"/>
                </a:lnTo>
                <a:lnTo>
                  <a:pt x="143352" y="56508"/>
                </a:lnTo>
                <a:lnTo>
                  <a:pt x="147664" y="49319"/>
                </a:lnTo>
                <a:lnTo>
                  <a:pt x="148951" y="44546"/>
                </a:lnTo>
                <a:lnTo>
                  <a:pt x="150088" y="42956"/>
                </a:lnTo>
                <a:lnTo>
                  <a:pt x="151640" y="41895"/>
                </a:lnTo>
                <a:lnTo>
                  <a:pt x="157030" y="39812"/>
                </a:lnTo>
                <a:lnTo>
                  <a:pt x="157097" y="43578"/>
                </a:lnTo>
                <a:lnTo>
                  <a:pt x="157900" y="44692"/>
                </a:lnTo>
                <a:lnTo>
                  <a:pt x="159229" y="45434"/>
                </a:lnTo>
                <a:lnTo>
                  <a:pt x="160909" y="45929"/>
                </a:lnTo>
                <a:lnTo>
                  <a:pt x="162029" y="47053"/>
                </a:lnTo>
                <a:lnTo>
                  <a:pt x="162775" y="48595"/>
                </a:lnTo>
                <a:lnTo>
                  <a:pt x="163273" y="50418"/>
                </a:lnTo>
                <a:lnTo>
                  <a:pt x="165943" y="54559"/>
                </a:lnTo>
                <a:lnTo>
                  <a:pt x="167766" y="56775"/>
                </a:lnTo>
                <a:lnTo>
                  <a:pt x="168981" y="59839"/>
                </a:lnTo>
                <a:lnTo>
                  <a:pt x="170332" y="67478"/>
                </a:lnTo>
                <a:lnTo>
                  <a:pt x="173049" y="74048"/>
                </a:lnTo>
                <a:lnTo>
                  <a:pt x="174885" y="76911"/>
                </a:lnTo>
                <a:lnTo>
                  <a:pt x="176924" y="84326"/>
                </a:lnTo>
                <a:lnTo>
                  <a:pt x="177468" y="88526"/>
                </a:lnTo>
                <a:lnTo>
                  <a:pt x="177831" y="92913"/>
                </a:lnTo>
                <a:lnTo>
                  <a:pt x="178073" y="97425"/>
                </a:lnTo>
                <a:lnTo>
                  <a:pt x="178341" y="106672"/>
                </a:lnTo>
                <a:lnTo>
                  <a:pt x="178543" y="139801"/>
                </a:lnTo>
                <a:lnTo>
                  <a:pt x="178555" y="173126"/>
                </a:lnTo>
                <a:lnTo>
                  <a:pt x="179349" y="178682"/>
                </a:lnTo>
                <a:lnTo>
                  <a:pt x="180673" y="184767"/>
                </a:lnTo>
                <a:lnTo>
                  <a:pt x="182348" y="191205"/>
                </a:lnTo>
                <a:lnTo>
                  <a:pt x="183465" y="197085"/>
                </a:lnTo>
                <a:lnTo>
                  <a:pt x="184210" y="202592"/>
                </a:lnTo>
                <a:lnTo>
                  <a:pt x="184707" y="207851"/>
                </a:lnTo>
                <a:lnTo>
                  <a:pt x="187375" y="215811"/>
                </a:lnTo>
                <a:lnTo>
                  <a:pt x="190413" y="221994"/>
                </a:lnTo>
                <a:lnTo>
                  <a:pt x="192123" y="229938"/>
                </a:lnTo>
                <a:lnTo>
                  <a:pt x="192630" y="237319"/>
                </a:lnTo>
                <a:lnTo>
                  <a:pt x="192780" y="244533"/>
                </a:lnTo>
                <a:lnTo>
                  <a:pt x="192844" y="2612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66"/>
          <p:cNvSpPr/>
          <p:nvPr/>
        </p:nvSpPr>
        <p:spPr>
          <a:xfrm>
            <a:off x="2321718" y="2286000"/>
            <a:ext cx="207170" cy="121444"/>
          </a:xfrm>
          <a:custGeom>
            <a:avLst/>
            <a:gdLst/>
            <a:ahLst/>
            <a:cxnLst/>
            <a:rect l="0" t="0" r="0" b="0"/>
            <a:pathLst>
              <a:path w="207170" h="121444">
                <a:moveTo>
                  <a:pt x="0" y="0"/>
                </a:moveTo>
                <a:lnTo>
                  <a:pt x="38104" y="38103"/>
                </a:lnTo>
                <a:lnTo>
                  <a:pt x="41277" y="39689"/>
                </a:lnTo>
                <a:lnTo>
                  <a:pt x="44981" y="40747"/>
                </a:lnTo>
                <a:lnTo>
                  <a:pt x="49037" y="41452"/>
                </a:lnTo>
                <a:lnTo>
                  <a:pt x="53329" y="42716"/>
                </a:lnTo>
                <a:lnTo>
                  <a:pt x="57778" y="44352"/>
                </a:lnTo>
                <a:lnTo>
                  <a:pt x="62331" y="46237"/>
                </a:lnTo>
                <a:lnTo>
                  <a:pt x="66954" y="48287"/>
                </a:lnTo>
                <a:lnTo>
                  <a:pt x="76324" y="52681"/>
                </a:lnTo>
                <a:lnTo>
                  <a:pt x="133351" y="80964"/>
                </a:lnTo>
                <a:lnTo>
                  <a:pt x="137320" y="83345"/>
                </a:lnTo>
                <a:lnTo>
                  <a:pt x="140759" y="85726"/>
                </a:lnTo>
                <a:lnTo>
                  <a:pt x="143846" y="88107"/>
                </a:lnTo>
                <a:lnTo>
                  <a:pt x="147491" y="90487"/>
                </a:lnTo>
                <a:lnTo>
                  <a:pt x="151509" y="92868"/>
                </a:lnTo>
                <a:lnTo>
                  <a:pt x="155775" y="95250"/>
                </a:lnTo>
                <a:lnTo>
                  <a:pt x="164748" y="100012"/>
                </a:lnTo>
                <a:lnTo>
                  <a:pt x="175859" y="105745"/>
                </a:lnTo>
                <a:lnTo>
                  <a:pt x="179495" y="108645"/>
                </a:lnTo>
                <a:lnTo>
                  <a:pt x="181576" y="110530"/>
                </a:lnTo>
                <a:lnTo>
                  <a:pt x="183757" y="111786"/>
                </a:lnTo>
                <a:lnTo>
                  <a:pt x="188297" y="113183"/>
                </a:lnTo>
                <a:lnTo>
                  <a:pt x="189825" y="114349"/>
                </a:lnTo>
                <a:lnTo>
                  <a:pt x="190844" y="115920"/>
                </a:lnTo>
                <a:lnTo>
                  <a:pt x="191523" y="117761"/>
                </a:lnTo>
                <a:lnTo>
                  <a:pt x="192770" y="118988"/>
                </a:lnTo>
                <a:lnTo>
                  <a:pt x="194395" y="119807"/>
                </a:lnTo>
                <a:lnTo>
                  <a:pt x="198316" y="120716"/>
                </a:lnTo>
                <a:lnTo>
                  <a:pt x="204193" y="121228"/>
                </a:lnTo>
                <a:lnTo>
                  <a:pt x="207169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67"/>
          <p:cNvSpPr/>
          <p:nvPr/>
        </p:nvSpPr>
        <p:spPr>
          <a:xfrm>
            <a:off x="2364581" y="2278856"/>
            <a:ext cx="150020" cy="164307"/>
          </a:xfrm>
          <a:custGeom>
            <a:avLst/>
            <a:gdLst/>
            <a:ahLst/>
            <a:cxnLst/>
            <a:rect l="0" t="0" r="0" b="0"/>
            <a:pathLst>
              <a:path w="150020" h="164307">
                <a:moveTo>
                  <a:pt x="150019" y="0"/>
                </a:moveTo>
                <a:lnTo>
                  <a:pt x="143868" y="0"/>
                </a:lnTo>
                <a:lnTo>
                  <a:pt x="139377" y="3792"/>
                </a:lnTo>
                <a:lnTo>
                  <a:pt x="136811" y="6151"/>
                </a:lnTo>
                <a:lnTo>
                  <a:pt x="134094" y="10936"/>
                </a:lnTo>
                <a:lnTo>
                  <a:pt x="132259" y="14434"/>
                </a:lnTo>
                <a:lnTo>
                  <a:pt x="129447" y="18354"/>
                </a:lnTo>
                <a:lnTo>
                  <a:pt x="125986" y="22555"/>
                </a:lnTo>
                <a:lnTo>
                  <a:pt x="122090" y="26942"/>
                </a:lnTo>
                <a:lnTo>
                  <a:pt x="113529" y="36051"/>
                </a:lnTo>
                <a:lnTo>
                  <a:pt x="95097" y="54834"/>
                </a:lnTo>
                <a:lnTo>
                  <a:pt x="89592" y="59575"/>
                </a:lnTo>
                <a:lnTo>
                  <a:pt x="83541" y="64323"/>
                </a:lnTo>
                <a:lnTo>
                  <a:pt x="77125" y="69076"/>
                </a:lnTo>
                <a:lnTo>
                  <a:pt x="71260" y="73831"/>
                </a:lnTo>
                <a:lnTo>
                  <a:pt x="65763" y="78590"/>
                </a:lnTo>
                <a:lnTo>
                  <a:pt x="60511" y="83349"/>
                </a:lnTo>
                <a:lnTo>
                  <a:pt x="50441" y="92871"/>
                </a:lnTo>
                <a:lnTo>
                  <a:pt x="34834" y="108126"/>
                </a:lnTo>
                <a:lnTo>
                  <a:pt x="31954" y="111772"/>
                </a:lnTo>
                <a:lnTo>
                  <a:pt x="29240" y="115789"/>
                </a:lnTo>
                <a:lnTo>
                  <a:pt x="26637" y="120055"/>
                </a:lnTo>
                <a:lnTo>
                  <a:pt x="24108" y="123693"/>
                </a:lnTo>
                <a:lnTo>
                  <a:pt x="21628" y="126912"/>
                </a:lnTo>
                <a:lnTo>
                  <a:pt x="19181" y="129852"/>
                </a:lnTo>
                <a:lnTo>
                  <a:pt x="15962" y="132605"/>
                </a:lnTo>
                <a:lnTo>
                  <a:pt x="12229" y="135235"/>
                </a:lnTo>
                <a:lnTo>
                  <a:pt x="8153" y="137781"/>
                </a:lnTo>
                <a:lnTo>
                  <a:pt x="5435" y="140273"/>
                </a:lnTo>
                <a:lnTo>
                  <a:pt x="3623" y="142728"/>
                </a:lnTo>
                <a:lnTo>
                  <a:pt x="1610" y="147572"/>
                </a:lnTo>
                <a:lnTo>
                  <a:pt x="715" y="152371"/>
                </a:lnTo>
                <a:lnTo>
                  <a:pt x="63" y="156742"/>
                </a:lnTo>
                <a:lnTo>
                  <a:pt x="28" y="159092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68"/>
          <p:cNvSpPr/>
          <p:nvPr/>
        </p:nvSpPr>
        <p:spPr>
          <a:xfrm>
            <a:off x="2607468" y="2257425"/>
            <a:ext cx="214302" cy="185738"/>
          </a:xfrm>
          <a:custGeom>
            <a:avLst/>
            <a:gdLst/>
            <a:ahLst/>
            <a:cxnLst/>
            <a:rect l="0" t="0" r="0" b="0"/>
            <a:pathLst>
              <a:path w="214302" h="185738">
                <a:moveTo>
                  <a:pt x="0" y="0"/>
                </a:moveTo>
                <a:lnTo>
                  <a:pt x="0" y="7056"/>
                </a:lnTo>
                <a:lnTo>
                  <a:pt x="3793" y="10910"/>
                </a:lnTo>
                <a:lnTo>
                  <a:pt x="5704" y="12036"/>
                </a:lnTo>
                <a:lnTo>
                  <a:pt x="12185" y="14414"/>
                </a:lnTo>
                <a:lnTo>
                  <a:pt x="16793" y="17783"/>
                </a:lnTo>
                <a:lnTo>
                  <a:pt x="19133" y="18999"/>
                </a:lnTo>
                <a:lnTo>
                  <a:pt x="23849" y="20350"/>
                </a:lnTo>
                <a:lnTo>
                  <a:pt x="27012" y="21504"/>
                </a:lnTo>
                <a:lnTo>
                  <a:pt x="30708" y="23067"/>
                </a:lnTo>
                <a:lnTo>
                  <a:pt x="34760" y="24903"/>
                </a:lnTo>
                <a:lnTo>
                  <a:pt x="41378" y="29059"/>
                </a:lnTo>
                <a:lnTo>
                  <a:pt x="44254" y="31279"/>
                </a:lnTo>
                <a:lnTo>
                  <a:pt x="47759" y="32759"/>
                </a:lnTo>
                <a:lnTo>
                  <a:pt x="51684" y="33745"/>
                </a:lnTo>
                <a:lnTo>
                  <a:pt x="55887" y="34403"/>
                </a:lnTo>
                <a:lnTo>
                  <a:pt x="60277" y="34841"/>
                </a:lnTo>
                <a:lnTo>
                  <a:pt x="64791" y="35134"/>
                </a:lnTo>
                <a:lnTo>
                  <a:pt x="69388" y="35329"/>
                </a:lnTo>
                <a:lnTo>
                  <a:pt x="74834" y="36252"/>
                </a:lnTo>
                <a:lnTo>
                  <a:pt x="80846" y="37662"/>
                </a:lnTo>
                <a:lnTo>
                  <a:pt x="87234" y="39395"/>
                </a:lnTo>
                <a:lnTo>
                  <a:pt x="93081" y="40551"/>
                </a:lnTo>
                <a:lnTo>
                  <a:pt x="98567" y="41321"/>
                </a:lnTo>
                <a:lnTo>
                  <a:pt x="103811" y="41835"/>
                </a:lnTo>
                <a:lnTo>
                  <a:pt x="109689" y="42971"/>
                </a:lnTo>
                <a:lnTo>
                  <a:pt x="115989" y="44522"/>
                </a:lnTo>
                <a:lnTo>
                  <a:pt x="122570" y="46350"/>
                </a:lnTo>
                <a:lnTo>
                  <a:pt x="127751" y="48362"/>
                </a:lnTo>
                <a:lnTo>
                  <a:pt x="131999" y="50498"/>
                </a:lnTo>
                <a:lnTo>
                  <a:pt x="135624" y="52715"/>
                </a:lnTo>
                <a:lnTo>
                  <a:pt x="139629" y="54193"/>
                </a:lnTo>
                <a:lnTo>
                  <a:pt x="143886" y="55179"/>
                </a:lnTo>
                <a:lnTo>
                  <a:pt x="148312" y="55836"/>
                </a:lnTo>
                <a:lnTo>
                  <a:pt x="153643" y="57067"/>
                </a:lnTo>
                <a:lnTo>
                  <a:pt x="159579" y="58682"/>
                </a:lnTo>
                <a:lnTo>
                  <a:pt x="165917" y="60553"/>
                </a:lnTo>
                <a:lnTo>
                  <a:pt x="170937" y="61799"/>
                </a:lnTo>
                <a:lnTo>
                  <a:pt x="175077" y="62631"/>
                </a:lnTo>
                <a:lnTo>
                  <a:pt x="178630" y="63185"/>
                </a:lnTo>
                <a:lnTo>
                  <a:pt x="182587" y="64348"/>
                </a:lnTo>
                <a:lnTo>
                  <a:pt x="186812" y="65917"/>
                </a:lnTo>
                <a:lnTo>
                  <a:pt x="191216" y="67757"/>
                </a:lnTo>
                <a:lnTo>
                  <a:pt x="194946" y="68984"/>
                </a:lnTo>
                <a:lnTo>
                  <a:pt x="201208" y="70347"/>
                </a:lnTo>
                <a:lnTo>
                  <a:pt x="206636" y="70953"/>
                </a:lnTo>
                <a:lnTo>
                  <a:pt x="209195" y="71114"/>
                </a:lnTo>
                <a:lnTo>
                  <a:pt x="210901" y="72015"/>
                </a:lnTo>
                <a:lnTo>
                  <a:pt x="212038" y="73410"/>
                </a:lnTo>
                <a:lnTo>
                  <a:pt x="214180" y="78278"/>
                </a:lnTo>
                <a:lnTo>
                  <a:pt x="214273" y="82283"/>
                </a:lnTo>
                <a:lnTo>
                  <a:pt x="214301" y="88497"/>
                </a:lnTo>
                <a:lnTo>
                  <a:pt x="212717" y="89954"/>
                </a:lnTo>
                <a:lnTo>
                  <a:pt x="210074" y="90926"/>
                </a:lnTo>
                <a:lnTo>
                  <a:pt x="206725" y="91573"/>
                </a:lnTo>
                <a:lnTo>
                  <a:pt x="203698" y="93592"/>
                </a:lnTo>
                <a:lnTo>
                  <a:pt x="200886" y="96526"/>
                </a:lnTo>
                <a:lnTo>
                  <a:pt x="198218" y="100069"/>
                </a:lnTo>
                <a:lnTo>
                  <a:pt x="195645" y="103225"/>
                </a:lnTo>
                <a:lnTo>
                  <a:pt x="190670" y="108848"/>
                </a:lnTo>
                <a:lnTo>
                  <a:pt x="185813" y="113993"/>
                </a:lnTo>
                <a:lnTo>
                  <a:pt x="180215" y="118926"/>
                </a:lnTo>
                <a:lnTo>
                  <a:pt x="176500" y="121353"/>
                </a:lnTo>
                <a:lnTo>
                  <a:pt x="172435" y="123764"/>
                </a:lnTo>
                <a:lnTo>
                  <a:pt x="168138" y="126166"/>
                </a:lnTo>
                <a:lnTo>
                  <a:pt x="159130" y="130950"/>
                </a:lnTo>
                <a:lnTo>
                  <a:pt x="154506" y="134131"/>
                </a:lnTo>
                <a:lnTo>
                  <a:pt x="149835" y="137840"/>
                </a:lnTo>
                <a:lnTo>
                  <a:pt x="145134" y="141899"/>
                </a:lnTo>
                <a:lnTo>
                  <a:pt x="140412" y="145399"/>
                </a:lnTo>
                <a:lnTo>
                  <a:pt x="135677" y="148526"/>
                </a:lnTo>
                <a:lnTo>
                  <a:pt x="130933" y="151405"/>
                </a:lnTo>
                <a:lnTo>
                  <a:pt x="126976" y="154118"/>
                </a:lnTo>
                <a:lnTo>
                  <a:pt x="120463" y="159249"/>
                </a:lnTo>
                <a:lnTo>
                  <a:pt x="114923" y="164175"/>
                </a:lnTo>
                <a:lnTo>
                  <a:pt x="109021" y="169010"/>
                </a:lnTo>
                <a:lnTo>
                  <a:pt x="105224" y="171411"/>
                </a:lnTo>
                <a:lnTo>
                  <a:pt x="101106" y="173805"/>
                </a:lnTo>
                <a:lnTo>
                  <a:pt x="94413" y="176465"/>
                </a:lnTo>
                <a:lnTo>
                  <a:pt x="91517" y="177174"/>
                </a:lnTo>
                <a:lnTo>
                  <a:pt x="89586" y="178441"/>
                </a:lnTo>
                <a:lnTo>
                  <a:pt x="88300" y="180079"/>
                </a:lnTo>
                <a:lnTo>
                  <a:pt x="87441" y="181965"/>
                </a:lnTo>
                <a:lnTo>
                  <a:pt x="86076" y="183222"/>
                </a:lnTo>
                <a:lnTo>
                  <a:pt x="84371" y="184061"/>
                </a:lnTo>
                <a:lnTo>
                  <a:pt x="78582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69"/>
          <p:cNvSpPr/>
          <p:nvPr/>
        </p:nvSpPr>
        <p:spPr>
          <a:xfrm>
            <a:off x="2993231" y="2350293"/>
            <a:ext cx="157163" cy="1"/>
          </a:xfrm>
          <a:custGeom>
            <a:avLst/>
            <a:gdLst/>
            <a:ahLst/>
            <a:cxnLst/>
            <a:rect l="0" t="0" r="0" b="0"/>
            <a:pathLst>
              <a:path w="157163" h="1">
                <a:moveTo>
                  <a:pt x="0" y="0"/>
                </a:move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70"/>
          <p:cNvSpPr/>
          <p:nvPr/>
        </p:nvSpPr>
        <p:spPr>
          <a:xfrm>
            <a:off x="3280013" y="2208411"/>
            <a:ext cx="202807" cy="227605"/>
          </a:xfrm>
          <a:custGeom>
            <a:avLst/>
            <a:gdLst/>
            <a:ahLst/>
            <a:cxnLst/>
            <a:rect l="0" t="0" r="0" b="0"/>
            <a:pathLst>
              <a:path w="202807" h="227605">
                <a:moveTo>
                  <a:pt x="113268" y="6151"/>
                </a:moveTo>
                <a:lnTo>
                  <a:pt x="99277" y="6151"/>
                </a:lnTo>
                <a:lnTo>
                  <a:pt x="95276" y="2359"/>
                </a:lnTo>
                <a:lnTo>
                  <a:pt x="93336" y="1241"/>
                </a:lnTo>
                <a:lnTo>
                  <a:pt x="89063" y="0"/>
                </a:lnTo>
                <a:lnTo>
                  <a:pt x="86813" y="463"/>
                </a:lnTo>
                <a:lnTo>
                  <a:pt x="82196" y="3094"/>
                </a:lnTo>
                <a:lnTo>
                  <a:pt x="77497" y="4792"/>
                </a:lnTo>
                <a:lnTo>
                  <a:pt x="71970" y="5547"/>
                </a:lnTo>
                <a:lnTo>
                  <a:pt x="68273" y="5749"/>
                </a:lnTo>
                <a:lnTo>
                  <a:pt x="57603" y="6032"/>
                </a:lnTo>
                <a:lnTo>
                  <a:pt x="54726" y="6072"/>
                </a:lnTo>
                <a:lnTo>
                  <a:pt x="52015" y="6892"/>
                </a:lnTo>
                <a:lnTo>
                  <a:pt x="46886" y="9920"/>
                </a:lnTo>
                <a:lnTo>
                  <a:pt x="41960" y="11795"/>
                </a:lnTo>
                <a:lnTo>
                  <a:pt x="36332" y="13422"/>
                </a:lnTo>
                <a:lnTo>
                  <a:pt x="32608" y="14967"/>
                </a:lnTo>
                <a:lnTo>
                  <a:pt x="28539" y="16791"/>
                </a:lnTo>
                <a:lnTo>
                  <a:pt x="25032" y="18800"/>
                </a:lnTo>
                <a:lnTo>
                  <a:pt x="19018" y="23150"/>
                </a:lnTo>
                <a:lnTo>
                  <a:pt x="13700" y="25613"/>
                </a:lnTo>
                <a:lnTo>
                  <a:pt x="11170" y="26269"/>
                </a:lnTo>
                <a:lnTo>
                  <a:pt x="9484" y="27500"/>
                </a:lnTo>
                <a:lnTo>
                  <a:pt x="8360" y="29115"/>
                </a:lnTo>
                <a:lnTo>
                  <a:pt x="7111" y="33026"/>
                </a:lnTo>
                <a:lnTo>
                  <a:pt x="6556" y="37410"/>
                </a:lnTo>
                <a:lnTo>
                  <a:pt x="5614" y="39690"/>
                </a:lnTo>
                <a:lnTo>
                  <a:pt x="1290" y="46692"/>
                </a:lnTo>
                <a:lnTo>
                  <a:pt x="0" y="51421"/>
                </a:lnTo>
                <a:lnTo>
                  <a:pt x="449" y="53794"/>
                </a:lnTo>
                <a:lnTo>
                  <a:pt x="3066" y="58546"/>
                </a:lnTo>
                <a:lnTo>
                  <a:pt x="4758" y="63304"/>
                </a:lnTo>
                <a:lnTo>
                  <a:pt x="5209" y="65685"/>
                </a:lnTo>
                <a:lnTo>
                  <a:pt x="7827" y="70446"/>
                </a:lnTo>
                <a:lnTo>
                  <a:pt x="13334" y="77442"/>
                </a:lnTo>
                <a:lnTo>
                  <a:pt x="16730" y="80963"/>
                </a:lnTo>
                <a:lnTo>
                  <a:pt x="23002" y="85174"/>
                </a:lnTo>
                <a:lnTo>
                  <a:pt x="26897" y="87408"/>
                </a:lnTo>
                <a:lnTo>
                  <a:pt x="30287" y="89691"/>
                </a:lnTo>
                <a:lnTo>
                  <a:pt x="36171" y="94344"/>
                </a:lnTo>
                <a:lnTo>
                  <a:pt x="39645" y="96697"/>
                </a:lnTo>
                <a:lnTo>
                  <a:pt x="43548" y="99059"/>
                </a:lnTo>
                <a:lnTo>
                  <a:pt x="47738" y="101427"/>
                </a:lnTo>
                <a:lnTo>
                  <a:pt x="56627" y="106175"/>
                </a:lnTo>
                <a:lnTo>
                  <a:pt x="61220" y="108553"/>
                </a:lnTo>
                <a:lnTo>
                  <a:pt x="65869" y="110137"/>
                </a:lnTo>
                <a:lnTo>
                  <a:pt x="70556" y="111194"/>
                </a:lnTo>
                <a:lnTo>
                  <a:pt x="75268" y="111898"/>
                </a:lnTo>
                <a:lnTo>
                  <a:pt x="79997" y="113162"/>
                </a:lnTo>
                <a:lnTo>
                  <a:pt x="84737" y="114798"/>
                </a:lnTo>
                <a:lnTo>
                  <a:pt x="89485" y="116682"/>
                </a:lnTo>
                <a:lnTo>
                  <a:pt x="94238" y="118732"/>
                </a:lnTo>
                <a:lnTo>
                  <a:pt x="103752" y="123127"/>
                </a:lnTo>
                <a:lnTo>
                  <a:pt x="118033" y="130063"/>
                </a:lnTo>
                <a:lnTo>
                  <a:pt x="122795" y="131622"/>
                </a:lnTo>
                <a:lnTo>
                  <a:pt x="127556" y="132661"/>
                </a:lnTo>
                <a:lnTo>
                  <a:pt x="132319" y="133353"/>
                </a:lnTo>
                <a:lnTo>
                  <a:pt x="137081" y="135403"/>
                </a:lnTo>
                <a:lnTo>
                  <a:pt x="141843" y="138356"/>
                </a:lnTo>
                <a:lnTo>
                  <a:pt x="146606" y="141913"/>
                </a:lnTo>
                <a:lnTo>
                  <a:pt x="151368" y="144284"/>
                </a:lnTo>
                <a:lnTo>
                  <a:pt x="156131" y="145865"/>
                </a:lnTo>
                <a:lnTo>
                  <a:pt x="160893" y="146919"/>
                </a:lnTo>
                <a:lnTo>
                  <a:pt x="164862" y="148415"/>
                </a:lnTo>
                <a:lnTo>
                  <a:pt x="168301" y="150206"/>
                </a:lnTo>
                <a:lnTo>
                  <a:pt x="171388" y="152194"/>
                </a:lnTo>
                <a:lnTo>
                  <a:pt x="176934" y="158636"/>
                </a:lnTo>
                <a:lnTo>
                  <a:pt x="179525" y="162576"/>
                </a:lnTo>
                <a:lnTo>
                  <a:pt x="182403" y="169071"/>
                </a:lnTo>
                <a:lnTo>
                  <a:pt x="183170" y="171915"/>
                </a:lnTo>
                <a:lnTo>
                  <a:pt x="186140" y="177191"/>
                </a:lnTo>
                <a:lnTo>
                  <a:pt x="188043" y="179708"/>
                </a:lnTo>
                <a:lnTo>
                  <a:pt x="190158" y="184623"/>
                </a:lnTo>
                <a:lnTo>
                  <a:pt x="190721" y="187045"/>
                </a:lnTo>
                <a:lnTo>
                  <a:pt x="190303" y="190247"/>
                </a:lnTo>
                <a:lnTo>
                  <a:pt x="189231" y="193969"/>
                </a:lnTo>
                <a:lnTo>
                  <a:pt x="187723" y="198038"/>
                </a:lnTo>
                <a:lnTo>
                  <a:pt x="186046" y="204676"/>
                </a:lnTo>
                <a:lnTo>
                  <a:pt x="185599" y="207557"/>
                </a:lnTo>
                <a:lnTo>
                  <a:pt x="182986" y="212875"/>
                </a:lnTo>
                <a:lnTo>
                  <a:pt x="179179" y="217885"/>
                </a:lnTo>
                <a:lnTo>
                  <a:pt x="174841" y="222757"/>
                </a:lnTo>
                <a:lnTo>
                  <a:pt x="172573" y="224374"/>
                </a:lnTo>
                <a:lnTo>
                  <a:pt x="167936" y="226170"/>
                </a:lnTo>
                <a:lnTo>
                  <a:pt x="164794" y="226649"/>
                </a:lnTo>
                <a:lnTo>
                  <a:pt x="161113" y="226969"/>
                </a:lnTo>
                <a:lnTo>
                  <a:pt x="153582" y="227323"/>
                </a:lnTo>
                <a:lnTo>
                  <a:pt x="147590" y="227481"/>
                </a:lnTo>
                <a:lnTo>
                  <a:pt x="132404" y="227596"/>
                </a:lnTo>
                <a:lnTo>
                  <a:pt x="121408" y="227604"/>
                </a:lnTo>
                <a:lnTo>
                  <a:pt x="118694" y="226811"/>
                </a:lnTo>
                <a:lnTo>
                  <a:pt x="116885" y="225489"/>
                </a:lnTo>
                <a:lnTo>
                  <a:pt x="115680" y="223814"/>
                </a:lnTo>
                <a:lnTo>
                  <a:pt x="114082" y="222697"/>
                </a:lnTo>
                <a:lnTo>
                  <a:pt x="108041" y="220332"/>
                </a:lnTo>
                <a:lnTo>
                  <a:pt x="103536" y="216965"/>
                </a:lnTo>
                <a:lnTo>
                  <a:pt x="102018" y="214956"/>
                </a:lnTo>
                <a:lnTo>
                  <a:pt x="101005" y="212823"/>
                </a:lnTo>
                <a:lnTo>
                  <a:pt x="99881" y="208337"/>
                </a:lnTo>
                <a:lnTo>
                  <a:pt x="99247" y="201348"/>
                </a:lnTo>
                <a:lnTo>
                  <a:pt x="99059" y="194250"/>
                </a:lnTo>
                <a:lnTo>
                  <a:pt x="99016" y="189499"/>
                </a:lnTo>
                <a:lnTo>
                  <a:pt x="101113" y="182624"/>
                </a:lnTo>
                <a:lnTo>
                  <a:pt x="102783" y="178569"/>
                </a:lnTo>
                <a:lnTo>
                  <a:pt x="106756" y="171946"/>
                </a:lnTo>
                <a:lnTo>
                  <a:pt x="111167" y="165563"/>
                </a:lnTo>
                <a:lnTo>
                  <a:pt x="113455" y="161638"/>
                </a:lnTo>
                <a:lnTo>
                  <a:pt x="115774" y="157434"/>
                </a:lnTo>
                <a:lnTo>
                  <a:pt x="118907" y="153044"/>
                </a:lnTo>
                <a:lnTo>
                  <a:pt x="122584" y="148530"/>
                </a:lnTo>
                <a:lnTo>
                  <a:pt x="126622" y="143933"/>
                </a:lnTo>
                <a:lnTo>
                  <a:pt x="130108" y="139280"/>
                </a:lnTo>
                <a:lnTo>
                  <a:pt x="133226" y="134591"/>
                </a:lnTo>
                <a:lnTo>
                  <a:pt x="136098" y="129878"/>
                </a:lnTo>
                <a:lnTo>
                  <a:pt x="139601" y="125148"/>
                </a:lnTo>
                <a:lnTo>
                  <a:pt x="143523" y="120407"/>
                </a:lnTo>
                <a:lnTo>
                  <a:pt x="147725" y="115659"/>
                </a:lnTo>
                <a:lnTo>
                  <a:pt x="152115" y="111700"/>
                </a:lnTo>
                <a:lnTo>
                  <a:pt x="156628" y="108267"/>
                </a:lnTo>
                <a:lnTo>
                  <a:pt x="161225" y="105185"/>
                </a:lnTo>
                <a:lnTo>
                  <a:pt x="165877" y="101542"/>
                </a:lnTo>
                <a:lnTo>
                  <a:pt x="170565" y="97526"/>
                </a:lnTo>
                <a:lnTo>
                  <a:pt x="175279" y="93262"/>
                </a:lnTo>
                <a:lnTo>
                  <a:pt x="179214" y="88831"/>
                </a:lnTo>
                <a:lnTo>
                  <a:pt x="182633" y="84290"/>
                </a:lnTo>
                <a:lnTo>
                  <a:pt x="185704" y="79675"/>
                </a:lnTo>
                <a:lnTo>
                  <a:pt x="188546" y="75804"/>
                </a:lnTo>
                <a:lnTo>
                  <a:pt x="193821" y="69387"/>
                </a:lnTo>
                <a:lnTo>
                  <a:pt x="195545" y="65771"/>
                </a:lnTo>
                <a:lnTo>
                  <a:pt x="196694" y="61773"/>
                </a:lnTo>
                <a:lnTo>
                  <a:pt x="197460" y="57520"/>
                </a:lnTo>
                <a:lnTo>
                  <a:pt x="200428" y="50677"/>
                </a:lnTo>
                <a:lnTo>
                  <a:pt x="202331" y="47741"/>
                </a:lnTo>
                <a:lnTo>
                  <a:pt x="202806" y="44990"/>
                </a:lnTo>
                <a:lnTo>
                  <a:pt x="202329" y="42363"/>
                </a:lnTo>
                <a:lnTo>
                  <a:pt x="200476" y="37326"/>
                </a:lnTo>
                <a:lnTo>
                  <a:pt x="199652" y="32442"/>
                </a:lnTo>
                <a:lnTo>
                  <a:pt x="197844" y="30822"/>
                </a:lnTo>
                <a:lnTo>
                  <a:pt x="195052" y="29742"/>
                </a:lnTo>
                <a:lnTo>
                  <a:pt x="191603" y="29022"/>
                </a:lnTo>
                <a:lnTo>
                  <a:pt x="185654" y="26106"/>
                </a:lnTo>
                <a:lnTo>
                  <a:pt x="182957" y="24217"/>
                </a:lnTo>
                <a:lnTo>
                  <a:pt x="179571" y="22957"/>
                </a:lnTo>
                <a:lnTo>
                  <a:pt x="175726" y="22118"/>
                </a:lnTo>
                <a:lnTo>
                  <a:pt x="171575" y="21558"/>
                </a:lnTo>
                <a:lnTo>
                  <a:pt x="167221" y="20391"/>
                </a:lnTo>
                <a:lnTo>
                  <a:pt x="162730" y="18819"/>
                </a:lnTo>
                <a:lnTo>
                  <a:pt x="158149" y="16978"/>
                </a:lnTo>
                <a:lnTo>
                  <a:pt x="153508" y="15750"/>
                </a:lnTo>
                <a:lnTo>
                  <a:pt x="148825" y="14932"/>
                </a:lnTo>
                <a:lnTo>
                  <a:pt x="144117" y="14386"/>
                </a:lnTo>
                <a:lnTo>
                  <a:pt x="139390" y="14022"/>
                </a:lnTo>
                <a:lnTo>
                  <a:pt x="134651" y="13780"/>
                </a:lnTo>
                <a:lnTo>
                  <a:pt x="122514" y="13438"/>
                </a:lnTo>
                <a:lnTo>
                  <a:pt x="98980" y="132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71"/>
          <p:cNvSpPr/>
          <p:nvPr/>
        </p:nvSpPr>
        <p:spPr>
          <a:xfrm>
            <a:off x="3629050" y="2200275"/>
            <a:ext cx="49982" cy="221457"/>
          </a:xfrm>
          <a:custGeom>
            <a:avLst/>
            <a:gdLst/>
            <a:ahLst/>
            <a:cxnLst/>
            <a:rect l="0" t="0" r="0" b="0"/>
            <a:pathLst>
              <a:path w="49982" h="221457">
                <a:moveTo>
                  <a:pt x="7118" y="0"/>
                </a:moveTo>
                <a:lnTo>
                  <a:pt x="3326" y="0"/>
                </a:lnTo>
                <a:lnTo>
                  <a:pt x="2209" y="793"/>
                </a:lnTo>
                <a:lnTo>
                  <a:pt x="1464" y="2116"/>
                </a:lnTo>
                <a:lnTo>
                  <a:pt x="62" y="6849"/>
                </a:lnTo>
                <a:lnTo>
                  <a:pt x="0" y="10848"/>
                </a:lnTo>
                <a:lnTo>
                  <a:pt x="785" y="12788"/>
                </a:lnTo>
                <a:lnTo>
                  <a:pt x="2103" y="14875"/>
                </a:lnTo>
                <a:lnTo>
                  <a:pt x="3775" y="17060"/>
                </a:lnTo>
                <a:lnTo>
                  <a:pt x="4889" y="19311"/>
                </a:lnTo>
                <a:lnTo>
                  <a:pt x="6128" y="23928"/>
                </a:lnTo>
                <a:lnTo>
                  <a:pt x="6678" y="28626"/>
                </a:lnTo>
                <a:lnTo>
                  <a:pt x="6923" y="33360"/>
                </a:lnTo>
                <a:lnTo>
                  <a:pt x="7031" y="38110"/>
                </a:lnTo>
                <a:lnTo>
                  <a:pt x="7854" y="41281"/>
                </a:lnTo>
                <a:lnTo>
                  <a:pt x="9196" y="44983"/>
                </a:lnTo>
                <a:lnTo>
                  <a:pt x="10885" y="49039"/>
                </a:lnTo>
                <a:lnTo>
                  <a:pt x="12011" y="53330"/>
                </a:lnTo>
                <a:lnTo>
                  <a:pt x="12761" y="57778"/>
                </a:lnTo>
                <a:lnTo>
                  <a:pt x="13261" y="62331"/>
                </a:lnTo>
                <a:lnTo>
                  <a:pt x="13595" y="66160"/>
                </a:lnTo>
                <a:lnTo>
                  <a:pt x="13966" y="72531"/>
                </a:lnTo>
                <a:lnTo>
                  <a:pt x="14858" y="76135"/>
                </a:lnTo>
                <a:lnTo>
                  <a:pt x="16247" y="80125"/>
                </a:lnTo>
                <a:lnTo>
                  <a:pt x="17967" y="84373"/>
                </a:lnTo>
                <a:lnTo>
                  <a:pt x="19113" y="88792"/>
                </a:lnTo>
                <a:lnTo>
                  <a:pt x="19877" y="93326"/>
                </a:lnTo>
                <a:lnTo>
                  <a:pt x="20387" y="97936"/>
                </a:lnTo>
                <a:lnTo>
                  <a:pt x="21520" y="102597"/>
                </a:lnTo>
                <a:lnTo>
                  <a:pt x="23070" y="107291"/>
                </a:lnTo>
                <a:lnTo>
                  <a:pt x="24896" y="112009"/>
                </a:lnTo>
                <a:lnTo>
                  <a:pt x="26114" y="116741"/>
                </a:lnTo>
                <a:lnTo>
                  <a:pt x="26926" y="121484"/>
                </a:lnTo>
                <a:lnTo>
                  <a:pt x="27467" y="126233"/>
                </a:lnTo>
                <a:lnTo>
                  <a:pt x="28622" y="131780"/>
                </a:lnTo>
                <a:lnTo>
                  <a:pt x="30185" y="137859"/>
                </a:lnTo>
                <a:lnTo>
                  <a:pt x="32021" y="144294"/>
                </a:lnTo>
                <a:lnTo>
                  <a:pt x="33245" y="150171"/>
                </a:lnTo>
                <a:lnTo>
                  <a:pt x="34061" y="155676"/>
                </a:lnTo>
                <a:lnTo>
                  <a:pt x="34605" y="160934"/>
                </a:lnTo>
                <a:lnTo>
                  <a:pt x="35762" y="165233"/>
                </a:lnTo>
                <a:lnTo>
                  <a:pt x="37326" y="168893"/>
                </a:lnTo>
                <a:lnTo>
                  <a:pt x="39164" y="172126"/>
                </a:lnTo>
                <a:lnTo>
                  <a:pt x="40388" y="175869"/>
                </a:lnTo>
                <a:lnTo>
                  <a:pt x="41204" y="179952"/>
                </a:lnTo>
                <a:lnTo>
                  <a:pt x="41748" y="184262"/>
                </a:lnTo>
                <a:lnTo>
                  <a:pt x="42353" y="191167"/>
                </a:lnTo>
                <a:lnTo>
                  <a:pt x="42515" y="194119"/>
                </a:lnTo>
                <a:lnTo>
                  <a:pt x="43416" y="196881"/>
                </a:lnTo>
                <a:lnTo>
                  <a:pt x="44811" y="199517"/>
                </a:lnTo>
                <a:lnTo>
                  <a:pt x="46534" y="202067"/>
                </a:lnTo>
                <a:lnTo>
                  <a:pt x="46889" y="204561"/>
                </a:lnTo>
                <a:lnTo>
                  <a:pt x="46332" y="207018"/>
                </a:lnTo>
                <a:lnTo>
                  <a:pt x="45167" y="209449"/>
                </a:lnTo>
                <a:lnTo>
                  <a:pt x="45184" y="211864"/>
                </a:lnTo>
                <a:lnTo>
                  <a:pt x="45990" y="214267"/>
                </a:lnTo>
                <a:lnTo>
                  <a:pt x="49967" y="221431"/>
                </a:lnTo>
                <a:lnTo>
                  <a:pt x="49981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72"/>
          <p:cNvSpPr/>
          <p:nvPr/>
        </p:nvSpPr>
        <p:spPr>
          <a:xfrm>
            <a:off x="2128837" y="2579912"/>
            <a:ext cx="235745" cy="13270"/>
          </a:xfrm>
          <a:custGeom>
            <a:avLst/>
            <a:gdLst/>
            <a:ahLst/>
            <a:cxnLst/>
            <a:rect l="0" t="0" r="0" b="0"/>
            <a:pathLst>
              <a:path w="235745" h="13270">
                <a:moveTo>
                  <a:pt x="0" y="13269"/>
                </a:moveTo>
                <a:lnTo>
                  <a:pt x="50872" y="13269"/>
                </a:lnTo>
                <a:lnTo>
                  <a:pt x="57727" y="12475"/>
                </a:lnTo>
                <a:lnTo>
                  <a:pt x="64678" y="11152"/>
                </a:lnTo>
                <a:lnTo>
                  <a:pt x="71694" y="9477"/>
                </a:lnTo>
                <a:lnTo>
                  <a:pt x="79546" y="8359"/>
                </a:lnTo>
                <a:lnTo>
                  <a:pt x="87956" y="7614"/>
                </a:lnTo>
                <a:lnTo>
                  <a:pt x="96737" y="7118"/>
                </a:lnTo>
                <a:lnTo>
                  <a:pt x="112844" y="6566"/>
                </a:lnTo>
                <a:lnTo>
                  <a:pt x="120473" y="6419"/>
                </a:lnTo>
                <a:lnTo>
                  <a:pt x="128734" y="5527"/>
                </a:lnTo>
                <a:lnTo>
                  <a:pt x="137417" y="4139"/>
                </a:lnTo>
                <a:lnTo>
                  <a:pt x="146380" y="2420"/>
                </a:lnTo>
                <a:lnTo>
                  <a:pt x="154736" y="1274"/>
                </a:lnTo>
                <a:lnTo>
                  <a:pt x="162689" y="509"/>
                </a:lnTo>
                <a:lnTo>
                  <a:pt x="170372" y="0"/>
                </a:lnTo>
                <a:lnTo>
                  <a:pt x="177875" y="454"/>
                </a:lnTo>
                <a:lnTo>
                  <a:pt x="185258" y="1551"/>
                </a:lnTo>
                <a:lnTo>
                  <a:pt x="192562" y="3076"/>
                </a:lnTo>
                <a:lnTo>
                  <a:pt x="199812" y="4092"/>
                </a:lnTo>
                <a:lnTo>
                  <a:pt x="207027" y="4770"/>
                </a:lnTo>
                <a:lnTo>
                  <a:pt x="219806" y="5523"/>
                </a:lnTo>
                <a:lnTo>
                  <a:pt x="235744" y="61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73"/>
          <p:cNvSpPr/>
          <p:nvPr/>
        </p:nvSpPr>
        <p:spPr>
          <a:xfrm>
            <a:off x="2200373" y="2657501"/>
            <a:ext cx="114203" cy="200000"/>
          </a:xfrm>
          <a:custGeom>
            <a:avLst/>
            <a:gdLst/>
            <a:ahLst/>
            <a:cxnLst/>
            <a:rect l="0" t="0" r="0" b="0"/>
            <a:pathLst>
              <a:path w="114203" h="200000">
                <a:moveTo>
                  <a:pt x="107058" y="14261"/>
                </a:moveTo>
                <a:lnTo>
                  <a:pt x="100907" y="8110"/>
                </a:lnTo>
                <a:lnTo>
                  <a:pt x="98239" y="7559"/>
                </a:lnTo>
                <a:lnTo>
                  <a:pt x="96416" y="7411"/>
                </a:lnTo>
                <a:lnTo>
                  <a:pt x="94407" y="6520"/>
                </a:lnTo>
                <a:lnTo>
                  <a:pt x="92274" y="5131"/>
                </a:lnTo>
                <a:lnTo>
                  <a:pt x="86940" y="992"/>
                </a:lnTo>
                <a:lnTo>
                  <a:pt x="84093" y="426"/>
                </a:lnTo>
                <a:lnTo>
                  <a:pt x="82223" y="275"/>
                </a:lnTo>
                <a:lnTo>
                  <a:pt x="79389" y="175"/>
                </a:lnTo>
                <a:lnTo>
                  <a:pt x="65550" y="13"/>
                </a:lnTo>
                <a:lnTo>
                  <a:pt x="62717" y="0"/>
                </a:lnTo>
                <a:lnTo>
                  <a:pt x="60035" y="785"/>
                </a:lnTo>
                <a:lnTo>
                  <a:pt x="57453" y="2102"/>
                </a:lnTo>
                <a:lnTo>
                  <a:pt x="54938" y="3774"/>
                </a:lnTo>
                <a:lnTo>
                  <a:pt x="52467" y="4888"/>
                </a:lnTo>
                <a:lnTo>
                  <a:pt x="50027" y="5631"/>
                </a:lnTo>
                <a:lnTo>
                  <a:pt x="47606" y="6127"/>
                </a:lnTo>
                <a:lnTo>
                  <a:pt x="44404" y="7251"/>
                </a:lnTo>
                <a:lnTo>
                  <a:pt x="40683" y="8794"/>
                </a:lnTo>
                <a:lnTo>
                  <a:pt x="36614" y="10616"/>
                </a:lnTo>
                <a:lnTo>
                  <a:pt x="33108" y="12625"/>
                </a:lnTo>
                <a:lnTo>
                  <a:pt x="29976" y="14758"/>
                </a:lnTo>
                <a:lnTo>
                  <a:pt x="27095" y="16973"/>
                </a:lnTo>
                <a:lnTo>
                  <a:pt x="24381" y="19244"/>
                </a:lnTo>
                <a:lnTo>
                  <a:pt x="21777" y="21552"/>
                </a:lnTo>
                <a:lnTo>
                  <a:pt x="16768" y="26233"/>
                </a:lnTo>
                <a:lnTo>
                  <a:pt x="11896" y="30959"/>
                </a:lnTo>
                <a:lnTo>
                  <a:pt x="10279" y="33330"/>
                </a:lnTo>
                <a:lnTo>
                  <a:pt x="8482" y="38082"/>
                </a:lnTo>
                <a:lnTo>
                  <a:pt x="7210" y="41254"/>
                </a:lnTo>
                <a:lnTo>
                  <a:pt x="5567" y="44957"/>
                </a:lnTo>
                <a:lnTo>
                  <a:pt x="3679" y="49012"/>
                </a:lnTo>
                <a:lnTo>
                  <a:pt x="2420" y="52510"/>
                </a:lnTo>
                <a:lnTo>
                  <a:pt x="1021" y="58513"/>
                </a:lnTo>
                <a:lnTo>
                  <a:pt x="399" y="63826"/>
                </a:lnTo>
                <a:lnTo>
                  <a:pt x="123" y="69628"/>
                </a:lnTo>
                <a:lnTo>
                  <a:pt x="0" y="77498"/>
                </a:lnTo>
                <a:lnTo>
                  <a:pt x="761" y="80231"/>
                </a:lnTo>
                <a:lnTo>
                  <a:pt x="2062" y="82054"/>
                </a:lnTo>
                <a:lnTo>
                  <a:pt x="3723" y="83269"/>
                </a:lnTo>
                <a:lnTo>
                  <a:pt x="4830" y="84872"/>
                </a:lnTo>
                <a:lnTo>
                  <a:pt x="6061" y="88771"/>
                </a:lnTo>
                <a:lnTo>
                  <a:pt x="7183" y="90128"/>
                </a:lnTo>
                <a:lnTo>
                  <a:pt x="8725" y="91033"/>
                </a:lnTo>
                <a:lnTo>
                  <a:pt x="10546" y="91636"/>
                </a:lnTo>
                <a:lnTo>
                  <a:pt x="12554" y="92038"/>
                </a:lnTo>
                <a:lnTo>
                  <a:pt x="14686" y="92306"/>
                </a:lnTo>
                <a:lnTo>
                  <a:pt x="16902" y="92485"/>
                </a:lnTo>
                <a:lnTo>
                  <a:pt x="19173" y="92604"/>
                </a:lnTo>
                <a:lnTo>
                  <a:pt x="23812" y="92736"/>
                </a:lnTo>
                <a:lnTo>
                  <a:pt x="30887" y="92811"/>
                </a:lnTo>
                <a:lnTo>
                  <a:pt x="33259" y="92028"/>
                </a:lnTo>
                <a:lnTo>
                  <a:pt x="35633" y="90712"/>
                </a:lnTo>
                <a:lnTo>
                  <a:pt x="38010" y="89041"/>
                </a:lnTo>
                <a:lnTo>
                  <a:pt x="40389" y="87927"/>
                </a:lnTo>
                <a:lnTo>
                  <a:pt x="42768" y="87184"/>
                </a:lnTo>
                <a:lnTo>
                  <a:pt x="45148" y="86689"/>
                </a:lnTo>
                <a:lnTo>
                  <a:pt x="47528" y="85565"/>
                </a:lnTo>
                <a:lnTo>
                  <a:pt x="49909" y="84022"/>
                </a:lnTo>
                <a:lnTo>
                  <a:pt x="52290" y="82200"/>
                </a:lnTo>
                <a:lnTo>
                  <a:pt x="54671" y="80191"/>
                </a:lnTo>
                <a:lnTo>
                  <a:pt x="57052" y="78058"/>
                </a:lnTo>
                <a:lnTo>
                  <a:pt x="59433" y="75843"/>
                </a:lnTo>
                <a:lnTo>
                  <a:pt x="61020" y="73572"/>
                </a:lnTo>
                <a:lnTo>
                  <a:pt x="62784" y="68932"/>
                </a:lnTo>
                <a:lnTo>
                  <a:pt x="65685" y="64224"/>
                </a:lnTo>
                <a:lnTo>
                  <a:pt x="67570" y="61857"/>
                </a:lnTo>
                <a:lnTo>
                  <a:pt x="69620" y="59485"/>
                </a:lnTo>
                <a:lnTo>
                  <a:pt x="71780" y="57111"/>
                </a:lnTo>
                <a:lnTo>
                  <a:pt x="74015" y="54734"/>
                </a:lnTo>
                <a:lnTo>
                  <a:pt x="75504" y="52355"/>
                </a:lnTo>
                <a:lnTo>
                  <a:pt x="77159" y="47596"/>
                </a:lnTo>
                <a:lnTo>
                  <a:pt x="78091" y="44246"/>
                </a:lnTo>
                <a:lnTo>
                  <a:pt x="78366" y="39462"/>
                </a:lnTo>
                <a:lnTo>
                  <a:pt x="78483" y="28583"/>
                </a:lnTo>
                <a:lnTo>
                  <a:pt x="78483" y="32351"/>
                </a:lnTo>
                <a:lnTo>
                  <a:pt x="79277" y="34259"/>
                </a:lnTo>
                <a:lnTo>
                  <a:pt x="82275" y="38495"/>
                </a:lnTo>
                <a:lnTo>
                  <a:pt x="83392" y="40736"/>
                </a:lnTo>
                <a:lnTo>
                  <a:pt x="84634" y="45342"/>
                </a:lnTo>
                <a:lnTo>
                  <a:pt x="85185" y="50035"/>
                </a:lnTo>
                <a:lnTo>
                  <a:pt x="85431" y="55561"/>
                </a:lnTo>
                <a:lnTo>
                  <a:pt x="85539" y="63308"/>
                </a:lnTo>
                <a:lnTo>
                  <a:pt x="86362" y="67597"/>
                </a:lnTo>
                <a:lnTo>
                  <a:pt x="87704" y="72043"/>
                </a:lnTo>
                <a:lnTo>
                  <a:pt x="89393" y="76595"/>
                </a:lnTo>
                <a:lnTo>
                  <a:pt x="91313" y="81217"/>
                </a:lnTo>
                <a:lnTo>
                  <a:pt x="93386" y="85886"/>
                </a:lnTo>
                <a:lnTo>
                  <a:pt x="95562" y="90586"/>
                </a:lnTo>
                <a:lnTo>
                  <a:pt x="97013" y="95307"/>
                </a:lnTo>
                <a:lnTo>
                  <a:pt x="97980" y="100042"/>
                </a:lnTo>
                <a:lnTo>
                  <a:pt x="98625" y="104786"/>
                </a:lnTo>
                <a:lnTo>
                  <a:pt x="99054" y="109536"/>
                </a:lnTo>
                <a:lnTo>
                  <a:pt x="99341" y="114290"/>
                </a:lnTo>
                <a:lnTo>
                  <a:pt x="99659" y="123806"/>
                </a:lnTo>
                <a:lnTo>
                  <a:pt x="99864" y="142850"/>
                </a:lnTo>
                <a:lnTo>
                  <a:pt x="99881" y="147612"/>
                </a:lnTo>
                <a:lnTo>
                  <a:pt x="100685" y="152374"/>
                </a:lnTo>
                <a:lnTo>
                  <a:pt x="102016" y="157136"/>
                </a:lnTo>
                <a:lnTo>
                  <a:pt x="103697" y="161899"/>
                </a:lnTo>
                <a:lnTo>
                  <a:pt x="105611" y="166661"/>
                </a:lnTo>
                <a:lnTo>
                  <a:pt x="107681" y="171424"/>
                </a:lnTo>
                <a:lnTo>
                  <a:pt x="109854" y="176186"/>
                </a:lnTo>
                <a:lnTo>
                  <a:pt x="111303" y="180155"/>
                </a:lnTo>
                <a:lnTo>
                  <a:pt x="112269" y="183594"/>
                </a:lnTo>
                <a:lnTo>
                  <a:pt x="113343" y="189533"/>
                </a:lnTo>
                <a:lnTo>
                  <a:pt x="113629" y="192228"/>
                </a:lnTo>
                <a:lnTo>
                  <a:pt x="114202" y="199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74"/>
          <p:cNvSpPr/>
          <p:nvPr/>
        </p:nvSpPr>
        <p:spPr>
          <a:xfrm>
            <a:off x="3264693" y="2543175"/>
            <a:ext cx="442914" cy="42863"/>
          </a:xfrm>
          <a:custGeom>
            <a:avLst/>
            <a:gdLst/>
            <a:ahLst/>
            <a:cxnLst/>
            <a:rect l="0" t="0" r="0" b="0"/>
            <a:pathLst>
              <a:path w="442914" h="42863">
                <a:moveTo>
                  <a:pt x="0" y="42862"/>
                </a:moveTo>
                <a:lnTo>
                  <a:pt x="0" y="39070"/>
                </a:lnTo>
                <a:lnTo>
                  <a:pt x="794" y="37952"/>
                </a:lnTo>
                <a:lnTo>
                  <a:pt x="2117" y="37208"/>
                </a:lnTo>
                <a:lnTo>
                  <a:pt x="5703" y="36380"/>
                </a:lnTo>
                <a:lnTo>
                  <a:pt x="16793" y="35805"/>
                </a:lnTo>
                <a:lnTo>
                  <a:pt x="27642" y="35744"/>
                </a:lnTo>
                <a:lnTo>
                  <a:pt x="32715" y="34942"/>
                </a:lnTo>
                <a:lnTo>
                  <a:pt x="38479" y="33613"/>
                </a:lnTo>
                <a:lnTo>
                  <a:pt x="44703" y="31934"/>
                </a:lnTo>
                <a:lnTo>
                  <a:pt x="50439" y="30814"/>
                </a:lnTo>
                <a:lnTo>
                  <a:pt x="61047" y="29570"/>
                </a:lnTo>
                <a:lnTo>
                  <a:pt x="67686" y="29238"/>
                </a:lnTo>
                <a:lnTo>
                  <a:pt x="83528" y="28869"/>
                </a:lnTo>
                <a:lnTo>
                  <a:pt x="93786" y="27977"/>
                </a:lnTo>
                <a:lnTo>
                  <a:pt x="105386" y="26589"/>
                </a:lnTo>
                <a:lnTo>
                  <a:pt x="117883" y="24870"/>
                </a:lnTo>
                <a:lnTo>
                  <a:pt x="129388" y="23723"/>
                </a:lnTo>
                <a:lnTo>
                  <a:pt x="140234" y="22959"/>
                </a:lnTo>
                <a:lnTo>
                  <a:pt x="150640" y="22450"/>
                </a:lnTo>
                <a:lnTo>
                  <a:pt x="160752" y="21316"/>
                </a:lnTo>
                <a:lnTo>
                  <a:pt x="170668" y="19767"/>
                </a:lnTo>
                <a:lnTo>
                  <a:pt x="180454" y="17940"/>
                </a:lnTo>
                <a:lnTo>
                  <a:pt x="189359" y="16723"/>
                </a:lnTo>
                <a:lnTo>
                  <a:pt x="197677" y="15911"/>
                </a:lnTo>
                <a:lnTo>
                  <a:pt x="205604" y="15369"/>
                </a:lnTo>
                <a:lnTo>
                  <a:pt x="214063" y="15009"/>
                </a:lnTo>
                <a:lnTo>
                  <a:pt x="231929" y="14608"/>
                </a:lnTo>
                <a:lnTo>
                  <a:pt x="240344" y="13707"/>
                </a:lnTo>
                <a:lnTo>
                  <a:pt x="248336" y="12313"/>
                </a:lnTo>
                <a:lnTo>
                  <a:pt x="256045" y="10590"/>
                </a:lnTo>
                <a:lnTo>
                  <a:pt x="264359" y="9441"/>
                </a:lnTo>
                <a:lnTo>
                  <a:pt x="273077" y="8675"/>
                </a:lnTo>
                <a:lnTo>
                  <a:pt x="282064" y="8165"/>
                </a:lnTo>
                <a:lnTo>
                  <a:pt x="298399" y="7597"/>
                </a:lnTo>
                <a:lnTo>
                  <a:pt x="306089" y="7446"/>
                </a:lnTo>
                <a:lnTo>
                  <a:pt x="313597" y="6551"/>
                </a:lnTo>
                <a:lnTo>
                  <a:pt x="320984" y="5161"/>
                </a:lnTo>
                <a:lnTo>
                  <a:pt x="328289" y="3441"/>
                </a:lnTo>
                <a:lnTo>
                  <a:pt x="335541" y="2294"/>
                </a:lnTo>
                <a:lnTo>
                  <a:pt x="342756" y="1529"/>
                </a:lnTo>
                <a:lnTo>
                  <a:pt x="349948" y="1019"/>
                </a:lnTo>
                <a:lnTo>
                  <a:pt x="357124" y="679"/>
                </a:lnTo>
                <a:lnTo>
                  <a:pt x="371447" y="302"/>
                </a:lnTo>
                <a:lnTo>
                  <a:pt x="409295" y="17"/>
                </a:lnTo>
                <a:lnTo>
                  <a:pt x="4429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75"/>
          <p:cNvSpPr/>
          <p:nvPr/>
        </p:nvSpPr>
        <p:spPr>
          <a:xfrm>
            <a:off x="3393728" y="2636170"/>
            <a:ext cx="192435" cy="178468"/>
          </a:xfrm>
          <a:custGeom>
            <a:avLst/>
            <a:gdLst/>
            <a:ahLst/>
            <a:cxnLst/>
            <a:rect l="0" t="0" r="0" b="0"/>
            <a:pathLst>
              <a:path w="192435" h="178468">
                <a:moveTo>
                  <a:pt x="142428" y="42736"/>
                </a:moveTo>
                <a:lnTo>
                  <a:pt x="142428" y="31887"/>
                </a:lnTo>
                <a:lnTo>
                  <a:pt x="141634" y="30741"/>
                </a:lnTo>
                <a:lnTo>
                  <a:pt x="140311" y="29976"/>
                </a:lnTo>
                <a:lnTo>
                  <a:pt x="138635" y="29467"/>
                </a:lnTo>
                <a:lnTo>
                  <a:pt x="134657" y="26784"/>
                </a:lnTo>
                <a:lnTo>
                  <a:pt x="132485" y="24958"/>
                </a:lnTo>
                <a:lnTo>
                  <a:pt x="130243" y="23740"/>
                </a:lnTo>
                <a:lnTo>
                  <a:pt x="125635" y="22387"/>
                </a:lnTo>
                <a:lnTo>
                  <a:pt x="120941" y="21786"/>
                </a:lnTo>
                <a:lnTo>
                  <a:pt x="115416" y="21518"/>
                </a:lnTo>
                <a:lnTo>
                  <a:pt x="101050" y="21347"/>
                </a:lnTo>
                <a:lnTo>
                  <a:pt x="86541" y="21313"/>
                </a:lnTo>
                <a:lnTo>
                  <a:pt x="82151" y="22104"/>
                </a:lnTo>
                <a:lnTo>
                  <a:pt x="77638" y="23425"/>
                </a:lnTo>
                <a:lnTo>
                  <a:pt x="73040" y="25099"/>
                </a:lnTo>
                <a:lnTo>
                  <a:pt x="68388" y="27009"/>
                </a:lnTo>
                <a:lnTo>
                  <a:pt x="63699" y="29077"/>
                </a:lnTo>
                <a:lnTo>
                  <a:pt x="54256" y="33490"/>
                </a:lnTo>
                <a:lnTo>
                  <a:pt x="44767" y="38097"/>
                </a:lnTo>
                <a:lnTo>
                  <a:pt x="40808" y="41231"/>
                </a:lnTo>
                <a:lnTo>
                  <a:pt x="37375" y="44908"/>
                </a:lnTo>
                <a:lnTo>
                  <a:pt x="34293" y="48946"/>
                </a:lnTo>
                <a:lnTo>
                  <a:pt x="30650" y="52432"/>
                </a:lnTo>
                <a:lnTo>
                  <a:pt x="26634" y="55550"/>
                </a:lnTo>
                <a:lnTo>
                  <a:pt x="22370" y="58422"/>
                </a:lnTo>
                <a:lnTo>
                  <a:pt x="18733" y="61131"/>
                </a:lnTo>
                <a:lnTo>
                  <a:pt x="15515" y="63731"/>
                </a:lnTo>
                <a:lnTo>
                  <a:pt x="9822" y="68736"/>
                </a:lnTo>
                <a:lnTo>
                  <a:pt x="4646" y="73606"/>
                </a:lnTo>
                <a:lnTo>
                  <a:pt x="2948" y="76016"/>
                </a:lnTo>
                <a:lnTo>
                  <a:pt x="1062" y="80810"/>
                </a:lnTo>
                <a:lnTo>
                  <a:pt x="224" y="85587"/>
                </a:lnTo>
                <a:lnTo>
                  <a:pt x="0" y="87972"/>
                </a:lnTo>
                <a:lnTo>
                  <a:pt x="645" y="90356"/>
                </a:lnTo>
                <a:lnTo>
                  <a:pt x="3478" y="95121"/>
                </a:lnTo>
                <a:lnTo>
                  <a:pt x="7383" y="99885"/>
                </a:lnTo>
                <a:lnTo>
                  <a:pt x="9535" y="102266"/>
                </a:lnTo>
                <a:lnTo>
                  <a:pt x="11764" y="103854"/>
                </a:lnTo>
                <a:lnTo>
                  <a:pt x="16357" y="105618"/>
                </a:lnTo>
                <a:lnTo>
                  <a:pt x="21044" y="106402"/>
                </a:lnTo>
                <a:lnTo>
                  <a:pt x="25774" y="106751"/>
                </a:lnTo>
                <a:lnTo>
                  <a:pt x="30521" y="106906"/>
                </a:lnTo>
                <a:lnTo>
                  <a:pt x="41449" y="106993"/>
                </a:lnTo>
                <a:lnTo>
                  <a:pt x="46534" y="106211"/>
                </a:lnTo>
                <a:lnTo>
                  <a:pt x="52305" y="104896"/>
                </a:lnTo>
                <a:lnTo>
                  <a:pt x="58533" y="103226"/>
                </a:lnTo>
                <a:lnTo>
                  <a:pt x="63479" y="101319"/>
                </a:lnTo>
                <a:lnTo>
                  <a:pt x="67571" y="99254"/>
                </a:lnTo>
                <a:lnTo>
                  <a:pt x="71092" y="97083"/>
                </a:lnTo>
                <a:lnTo>
                  <a:pt x="87425" y="86444"/>
                </a:lnTo>
                <a:lnTo>
                  <a:pt x="93059" y="82987"/>
                </a:lnTo>
                <a:lnTo>
                  <a:pt x="98403" y="79889"/>
                </a:lnTo>
                <a:lnTo>
                  <a:pt x="103553" y="77029"/>
                </a:lnTo>
                <a:lnTo>
                  <a:pt x="107780" y="73536"/>
                </a:lnTo>
                <a:lnTo>
                  <a:pt x="111392" y="69619"/>
                </a:lnTo>
                <a:lnTo>
                  <a:pt x="114593" y="65420"/>
                </a:lnTo>
                <a:lnTo>
                  <a:pt x="118315" y="61034"/>
                </a:lnTo>
                <a:lnTo>
                  <a:pt x="122384" y="56522"/>
                </a:lnTo>
                <a:lnTo>
                  <a:pt x="133579" y="44704"/>
                </a:lnTo>
                <a:lnTo>
                  <a:pt x="136528" y="41667"/>
                </a:lnTo>
                <a:lnTo>
                  <a:pt x="139288" y="38054"/>
                </a:lnTo>
                <a:lnTo>
                  <a:pt x="141922" y="34059"/>
                </a:lnTo>
                <a:lnTo>
                  <a:pt x="144472" y="29807"/>
                </a:lnTo>
                <a:lnTo>
                  <a:pt x="146965" y="26179"/>
                </a:lnTo>
                <a:lnTo>
                  <a:pt x="149422" y="22967"/>
                </a:lnTo>
                <a:lnTo>
                  <a:pt x="151853" y="20032"/>
                </a:lnTo>
                <a:lnTo>
                  <a:pt x="156671" y="14653"/>
                </a:lnTo>
                <a:lnTo>
                  <a:pt x="159067" y="12108"/>
                </a:lnTo>
                <a:lnTo>
                  <a:pt x="160664" y="9617"/>
                </a:lnTo>
                <a:lnTo>
                  <a:pt x="162439" y="4733"/>
                </a:lnTo>
                <a:lnTo>
                  <a:pt x="163822" y="0"/>
                </a:lnTo>
                <a:lnTo>
                  <a:pt x="167641" y="3703"/>
                </a:lnTo>
                <a:lnTo>
                  <a:pt x="168761" y="5601"/>
                </a:lnTo>
                <a:lnTo>
                  <a:pt x="170006" y="9827"/>
                </a:lnTo>
                <a:lnTo>
                  <a:pt x="170338" y="12859"/>
                </a:lnTo>
                <a:lnTo>
                  <a:pt x="170560" y="16468"/>
                </a:lnTo>
                <a:lnTo>
                  <a:pt x="170806" y="24711"/>
                </a:lnTo>
                <a:lnTo>
                  <a:pt x="170916" y="33667"/>
                </a:lnTo>
                <a:lnTo>
                  <a:pt x="171738" y="38277"/>
                </a:lnTo>
                <a:lnTo>
                  <a:pt x="173081" y="42938"/>
                </a:lnTo>
                <a:lnTo>
                  <a:pt x="174769" y="47633"/>
                </a:lnTo>
                <a:lnTo>
                  <a:pt x="175895" y="52351"/>
                </a:lnTo>
                <a:lnTo>
                  <a:pt x="176645" y="57083"/>
                </a:lnTo>
                <a:lnTo>
                  <a:pt x="177146" y="61826"/>
                </a:lnTo>
                <a:lnTo>
                  <a:pt x="177479" y="67369"/>
                </a:lnTo>
                <a:lnTo>
                  <a:pt x="177850" y="79878"/>
                </a:lnTo>
                <a:lnTo>
                  <a:pt x="178120" y="117650"/>
                </a:lnTo>
                <a:lnTo>
                  <a:pt x="178923" y="123635"/>
                </a:lnTo>
                <a:lnTo>
                  <a:pt x="180252" y="130006"/>
                </a:lnTo>
                <a:lnTo>
                  <a:pt x="181931" y="136635"/>
                </a:lnTo>
                <a:lnTo>
                  <a:pt x="183051" y="141848"/>
                </a:lnTo>
                <a:lnTo>
                  <a:pt x="183797" y="146116"/>
                </a:lnTo>
                <a:lnTo>
                  <a:pt x="184295" y="149756"/>
                </a:lnTo>
                <a:lnTo>
                  <a:pt x="184627" y="153770"/>
                </a:lnTo>
                <a:lnTo>
                  <a:pt x="184848" y="158034"/>
                </a:lnTo>
                <a:lnTo>
                  <a:pt x="184996" y="162464"/>
                </a:lnTo>
                <a:lnTo>
                  <a:pt x="185888" y="166210"/>
                </a:lnTo>
                <a:lnTo>
                  <a:pt x="187276" y="169502"/>
                </a:lnTo>
                <a:lnTo>
                  <a:pt x="192434" y="17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76"/>
          <p:cNvSpPr/>
          <p:nvPr/>
        </p:nvSpPr>
        <p:spPr>
          <a:xfrm>
            <a:off x="2393156" y="3107531"/>
            <a:ext cx="171451" cy="128588"/>
          </a:xfrm>
          <a:custGeom>
            <a:avLst/>
            <a:gdLst/>
            <a:ahLst/>
            <a:cxnLst/>
            <a:rect l="0" t="0" r="0" b="0"/>
            <a:pathLst>
              <a:path w="171451" h="128588">
                <a:moveTo>
                  <a:pt x="0" y="0"/>
                </a:moveTo>
                <a:lnTo>
                  <a:pt x="16792" y="16792"/>
                </a:lnTo>
                <a:lnTo>
                  <a:pt x="19926" y="19132"/>
                </a:lnTo>
                <a:lnTo>
                  <a:pt x="23603" y="21486"/>
                </a:lnTo>
                <a:lnTo>
                  <a:pt x="27641" y="23849"/>
                </a:lnTo>
                <a:lnTo>
                  <a:pt x="31128" y="27012"/>
                </a:lnTo>
                <a:lnTo>
                  <a:pt x="34245" y="30708"/>
                </a:lnTo>
                <a:lnTo>
                  <a:pt x="37118" y="34759"/>
                </a:lnTo>
                <a:lnTo>
                  <a:pt x="39826" y="38254"/>
                </a:lnTo>
                <a:lnTo>
                  <a:pt x="42426" y="41378"/>
                </a:lnTo>
                <a:lnTo>
                  <a:pt x="44952" y="44254"/>
                </a:lnTo>
                <a:lnTo>
                  <a:pt x="49018" y="46965"/>
                </a:lnTo>
                <a:lnTo>
                  <a:pt x="54110" y="49566"/>
                </a:lnTo>
                <a:lnTo>
                  <a:pt x="59886" y="52094"/>
                </a:lnTo>
                <a:lnTo>
                  <a:pt x="64530" y="55367"/>
                </a:lnTo>
                <a:lnTo>
                  <a:pt x="68420" y="59136"/>
                </a:lnTo>
                <a:lnTo>
                  <a:pt x="71807" y="63237"/>
                </a:lnTo>
                <a:lnTo>
                  <a:pt x="75652" y="66764"/>
                </a:lnTo>
                <a:lnTo>
                  <a:pt x="79804" y="69909"/>
                </a:lnTo>
                <a:lnTo>
                  <a:pt x="84159" y="72800"/>
                </a:lnTo>
                <a:lnTo>
                  <a:pt x="88649" y="76314"/>
                </a:lnTo>
                <a:lnTo>
                  <a:pt x="93231" y="80245"/>
                </a:lnTo>
                <a:lnTo>
                  <a:pt x="97872" y="84453"/>
                </a:lnTo>
                <a:lnTo>
                  <a:pt x="102555" y="88052"/>
                </a:lnTo>
                <a:lnTo>
                  <a:pt x="107263" y="91245"/>
                </a:lnTo>
                <a:lnTo>
                  <a:pt x="111990" y="94167"/>
                </a:lnTo>
                <a:lnTo>
                  <a:pt x="115935" y="96910"/>
                </a:lnTo>
                <a:lnTo>
                  <a:pt x="119359" y="99531"/>
                </a:lnTo>
                <a:lnTo>
                  <a:pt x="122435" y="102073"/>
                </a:lnTo>
                <a:lnTo>
                  <a:pt x="126073" y="104561"/>
                </a:lnTo>
                <a:lnTo>
                  <a:pt x="130086" y="107014"/>
                </a:lnTo>
                <a:lnTo>
                  <a:pt x="134349" y="109442"/>
                </a:lnTo>
                <a:lnTo>
                  <a:pt x="137985" y="111855"/>
                </a:lnTo>
                <a:lnTo>
                  <a:pt x="141202" y="114258"/>
                </a:lnTo>
                <a:lnTo>
                  <a:pt x="144141" y="116653"/>
                </a:lnTo>
                <a:lnTo>
                  <a:pt x="146894" y="118250"/>
                </a:lnTo>
                <a:lnTo>
                  <a:pt x="152069" y="120024"/>
                </a:lnTo>
                <a:lnTo>
                  <a:pt x="157016" y="122929"/>
                </a:lnTo>
                <a:lnTo>
                  <a:pt x="159446" y="124815"/>
                </a:lnTo>
                <a:lnTo>
                  <a:pt x="164263" y="126911"/>
                </a:lnTo>
                <a:lnTo>
                  <a:pt x="17145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77"/>
          <p:cNvSpPr/>
          <p:nvPr/>
        </p:nvSpPr>
        <p:spPr>
          <a:xfrm>
            <a:off x="2343150" y="3078956"/>
            <a:ext cx="207169" cy="221457"/>
          </a:xfrm>
          <a:custGeom>
            <a:avLst/>
            <a:gdLst/>
            <a:ahLst/>
            <a:cxnLst/>
            <a:rect l="0" t="0" r="0" b="0"/>
            <a:pathLst>
              <a:path w="207169" h="221457">
                <a:moveTo>
                  <a:pt x="207168" y="0"/>
                </a:moveTo>
                <a:lnTo>
                  <a:pt x="200112" y="0"/>
                </a:lnTo>
                <a:lnTo>
                  <a:pt x="194339" y="5703"/>
                </a:lnTo>
                <a:lnTo>
                  <a:pt x="179442" y="20585"/>
                </a:lnTo>
                <a:lnTo>
                  <a:pt x="175190" y="25629"/>
                </a:lnTo>
                <a:lnTo>
                  <a:pt x="170768" y="31374"/>
                </a:lnTo>
                <a:lnTo>
                  <a:pt x="166233" y="37585"/>
                </a:lnTo>
                <a:lnTo>
                  <a:pt x="161622" y="43312"/>
                </a:lnTo>
                <a:lnTo>
                  <a:pt x="156960" y="48719"/>
                </a:lnTo>
                <a:lnTo>
                  <a:pt x="152265" y="53910"/>
                </a:lnTo>
                <a:lnTo>
                  <a:pt x="140698" y="66029"/>
                </a:lnTo>
                <a:lnTo>
                  <a:pt x="134280" y="72594"/>
                </a:lnTo>
                <a:lnTo>
                  <a:pt x="128413" y="79352"/>
                </a:lnTo>
                <a:lnTo>
                  <a:pt x="122915" y="86239"/>
                </a:lnTo>
                <a:lnTo>
                  <a:pt x="117662" y="93212"/>
                </a:lnTo>
                <a:lnTo>
                  <a:pt x="111779" y="100241"/>
                </a:lnTo>
                <a:lnTo>
                  <a:pt x="105475" y="107308"/>
                </a:lnTo>
                <a:lnTo>
                  <a:pt x="98892" y="114401"/>
                </a:lnTo>
                <a:lnTo>
                  <a:pt x="92915" y="121511"/>
                </a:lnTo>
                <a:lnTo>
                  <a:pt x="87343" y="128632"/>
                </a:lnTo>
                <a:lnTo>
                  <a:pt x="82041" y="135761"/>
                </a:lnTo>
                <a:lnTo>
                  <a:pt x="76919" y="142101"/>
                </a:lnTo>
                <a:lnTo>
                  <a:pt x="71917" y="147915"/>
                </a:lnTo>
                <a:lnTo>
                  <a:pt x="66994" y="153379"/>
                </a:lnTo>
                <a:lnTo>
                  <a:pt x="57292" y="163683"/>
                </a:lnTo>
                <a:lnTo>
                  <a:pt x="38127" y="183233"/>
                </a:lnTo>
                <a:lnTo>
                  <a:pt x="34149" y="188037"/>
                </a:lnTo>
                <a:lnTo>
                  <a:pt x="30704" y="192826"/>
                </a:lnTo>
                <a:lnTo>
                  <a:pt x="27613" y="197607"/>
                </a:lnTo>
                <a:lnTo>
                  <a:pt x="24758" y="200794"/>
                </a:lnTo>
                <a:lnTo>
                  <a:pt x="22062" y="202919"/>
                </a:lnTo>
                <a:lnTo>
                  <a:pt x="16949" y="206074"/>
                </a:lnTo>
                <a:lnTo>
                  <a:pt x="12030" y="210122"/>
                </a:lnTo>
                <a:lnTo>
                  <a:pt x="7199" y="214566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78"/>
          <p:cNvSpPr/>
          <p:nvPr/>
        </p:nvSpPr>
        <p:spPr>
          <a:xfrm>
            <a:off x="2643187" y="3064668"/>
            <a:ext cx="185310" cy="157164"/>
          </a:xfrm>
          <a:custGeom>
            <a:avLst/>
            <a:gdLst/>
            <a:ahLst/>
            <a:cxnLst/>
            <a:rect l="0" t="0" r="0" b="0"/>
            <a:pathLst>
              <a:path w="185310" h="157164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2651" y="4910"/>
                </a:lnTo>
                <a:lnTo>
                  <a:pt x="17000" y="6151"/>
                </a:lnTo>
                <a:lnTo>
                  <a:pt x="20064" y="7276"/>
                </a:lnTo>
                <a:lnTo>
                  <a:pt x="23695" y="8819"/>
                </a:lnTo>
                <a:lnTo>
                  <a:pt x="27703" y="10642"/>
                </a:lnTo>
                <a:lnTo>
                  <a:pt x="31169" y="11857"/>
                </a:lnTo>
                <a:lnTo>
                  <a:pt x="34273" y="12668"/>
                </a:lnTo>
                <a:lnTo>
                  <a:pt x="37136" y="13208"/>
                </a:lnTo>
                <a:lnTo>
                  <a:pt x="40632" y="14361"/>
                </a:lnTo>
                <a:lnTo>
                  <a:pt x="44551" y="15924"/>
                </a:lnTo>
                <a:lnTo>
                  <a:pt x="48751" y="17760"/>
                </a:lnTo>
                <a:lnTo>
                  <a:pt x="53138" y="18984"/>
                </a:lnTo>
                <a:lnTo>
                  <a:pt x="57650" y="19800"/>
                </a:lnTo>
                <a:lnTo>
                  <a:pt x="62246" y="20344"/>
                </a:lnTo>
                <a:lnTo>
                  <a:pt x="66104" y="21500"/>
                </a:lnTo>
                <a:lnTo>
                  <a:pt x="69469" y="23065"/>
                </a:lnTo>
                <a:lnTo>
                  <a:pt x="72506" y="24902"/>
                </a:lnTo>
                <a:lnTo>
                  <a:pt x="76119" y="26126"/>
                </a:lnTo>
                <a:lnTo>
                  <a:pt x="80115" y="26943"/>
                </a:lnTo>
                <a:lnTo>
                  <a:pt x="84366" y="27487"/>
                </a:lnTo>
                <a:lnTo>
                  <a:pt x="88788" y="27850"/>
                </a:lnTo>
                <a:lnTo>
                  <a:pt x="93323" y="28092"/>
                </a:lnTo>
                <a:lnTo>
                  <a:pt x="97934" y="28253"/>
                </a:lnTo>
                <a:lnTo>
                  <a:pt x="102596" y="29154"/>
                </a:lnTo>
                <a:lnTo>
                  <a:pt x="107291" y="30549"/>
                </a:lnTo>
                <a:lnTo>
                  <a:pt x="112008" y="32272"/>
                </a:lnTo>
                <a:lnTo>
                  <a:pt x="116741" y="33421"/>
                </a:lnTo>
                <a:lnTo>
                  <a:pt x="121484" y="34187"/>
                </a:lnTo>
                <a:lnTo>
                  <a:pt x="126233" y="34698"/>
                </a:lnTo>
                <a:lnTo>
                  <a:pt x="130987" y="35038"/>
                </a:lnTo>
                <a:lnTo>
                  <a:pt x="135743" y="35265"/>
                </a:lnTo>
                <a:lnTo>
                  <a:pt x="145261" y="35517"/>
                </a:lnTo>
                <a:lnTo>
                  <a:pt x="173413" y="35711"/>
                </a:lnTo>
                <a:lnTo>
                  <a:pt x="175934" y="36508"/>
                </a:lnTo>
                <a:lnTo>
                  <a:pt x="180851" y="39509"/>
                </a:lnTo>
                <a:lnTo>
                  <a:pt x="185309" y="42568"/>
                </a:lnTo>
                <a:lnTo>
                  <a:pt x="181818" y="46568"/>
                </a:lnTo>
                <a:lnTo>
                  <a:pt x="180743" y="48508"/>
                </a:lnTo>
                <a:lnTo>
                  <a:pt x="179549" y="52780"/>
                </a:lnTo>
                <a:lnTo>
                  <a:pt x="177643" y="55031"/>
                </a:lnTo>
                <a:lnTo>
                  <a:pt x="174785" y="57325"/>
                </a:lnTo>
                <a:lnTo>
                  <a:pt x="171292" y="59648"/>
                </a:lnTo>
                <a:lnTo>
                  <a:pt x="167376" y="61990"/>
                </a:lnTo>
                <a:lnTo>
                  <a:pt x="163178" y="64346"/>
                </a:lnTo>
                <a:lnTo>
                  <a:pt x="158791" y="66710"/>
                </a:lnTo>
                <a:lnTo>
                  <a:pt x="155073" y="69873"/>
                </a:lnTo>
                <a:lnTo>
                  <a:pt x="151801" y="73570"/>
                </a:lnTo>
                <a:lnTo>
                  <a:pt x="148826" y="77622"/>
                </a:lnTo>
                <a:lnTo>
                  <a:pt x="145255" y="81117"/>
                </a:lnTo>
                <a:lnTo>
                  <a:pt x="141286" y="84240"/>
                </a:lnTo>
                <a:lnTo>
                  <a:pt x="137053" y="87117"/>
                </a:lnTo>
                <a:lnTo>
                  <a:pt x="132644" y="89828"/>
                </a:lnTo>
                <a:lnTo>
                  <a:pt x="128117" y="92429"/>
                </a:lnTo>
                <a:lnTo>
                  <a:pt x="123511" y="94957"/>
                </a:lnTo>
                <a:lnTo>
                  <a:pt x="119647" y="97436"/>
                </a:lnTo>
                <a:lnTo>
                  <a:pt x="116277" y="99882"/>
                </a:lnTo>
                <a:lnTo>
                  <a:pt x="113237" y="102307"/>
                </a:lnTo>
                <a:lnTo>
                  <a:pt x="109623" y="105511"/>
                </a:lnTo>
                <a:lnTo>
                  <a:pt x="101373" y="113304"/>
                </a:lnTo>
                <a:lnTo>
                  <a:pt x="83672" y="130673"/>
                </a:lnTo>
                <a:lnTo>
                  <a:pt x="81181" y="133946"/>
                </a:lnTo>
                <a:lnTo>
                  <a:pt x="78727" y="137716"/>
                </a:lnTo>
                <a:lnTo>
                  <a:pt x="72878" y="147589"/>
                </a:lnTo>
                <a:lnTo>
                  <a:pt x="72078" y="151056"/>
                </a:lnTo>
                <a:lnTo>
                  <a:pt x="71438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79"/>
          <p:cNvSpPr/>
          <p:nvPr/>
        </p:nvSpPr>
        <p:spPr>
          <a:xfrm>
            <a:off x="2996259" y="3078956"/>
            <a:ext cx="82698" cy="7145"/>
          </a:xfrm>
          <a:custGeom>
            <a:avLst/>
            <a:gdLst/>
            <a:ahLst/>
            <a:cxnLst/>
            <a:rect l="0" t="0" r="0" b="0"/>
            <a:pathLst>
              <a:path w="82698" h="7145">
                <a:moveTo>
                  <a:pt x="4116" y="0"/>
                </a:moveTo>
                <a:lnTo>
                  <a:pt x="0" y="0"/>
                </a:lnTo>
                <a:lnTo>
                  <a:pt x="27959" y="0"/>
                </a:lnTo>
                <a:lnTo>
                  <a:pt x="31124" y="794"/>
                </a:lnTo>
                <a:lnTo>
                  <a:pt x="34821" y="2116"/>
                </a:lnTo>
                <a:lnTo>
                  <a:pt x="38873" y="3792"/>
                </a:lnTo>
                <a:lnTo>
                  <a:pt x="42369" y="4909"/>
                </a:lnTo>
                <a:lnTo>
                  <a:pt x="45493" y="5654"/>
                </a:lnTo>
                <a:lnTo>
                  <a:pt x="48369" y="6151"/>
                </a:lnTo>
                <a:lnTo>
                  <a:pt x="51874" y="6482"/>
                </a:lnTo>
                <a:lnTo>
                  <a:pt x="55798" y="6702"/>
                </a:lnTo>
                <a:lnTo>
                  <a:pt x="63598" y="6947"/>
                </a:lnTo>
                <a:lnTo>
                  <a:pt x="75073" y="7105"/>
                </a:lnTo>
                <a:lnTo>
                  <a:pt x="8269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80"/>
          <p:cNvSpPr/>
          <p:nvPr/>
        </p:nvSpPr>
        <p:spPr>
          <a:xfrm>
            <a:off x="3194374" y="2978946"/>
            <a:ext cx="127470" cy="228598"/>
          </a:xfrm>
          <a:custGeom>
            <a:avLst/>
            <a:gdLst/>
            <a:ahLst/>
            <a:cxnLst/>
            <a:rect l="0" t="0" r="0" b="0"/>
            <a:pathLst>
              <a:path w="127470" h="228598">
                <a:moveTo>
                  <a:pt x="127469" y="35716"/>
                </a:moveTo>
                <a:lnTo>
                  <a:pt x="127469" y="17956"/>
                </a:lnTo>
                <a:lnTo>
                  <a:pt x="126676" y="15939"/>
                </a:lnTo>
                <a:lnTo>
                  <a:pt x="123677" y="11580"/>
                </a:lnTo>
                <a:lnTo>
                  <a:pt x="119698" y="6997"/>
                </a:lnTo>
                <a:lnTo>
                  <a:pt x="117526" y="4664"/>
                </a:lnTo>
                <a:lnTo>
                  <a:pt x="115284" y="3108"/>
                </a:lnTo>
                <a:lnTo>
                  <a:pt x="112996" y="2071"/>
                </a:lnTo>
                <a:lnTo>
                  <a:pt x="110677" y="1380"/>
                </a:lnTo>
                <a:lnTo>
                  <a:pt x="107543" y="919"/>
                </a:lnTo>
                <a:lnTo>
                  <a:pt x="103866" y="612"/>
                </a:lnTo>
                <a:lnTo>
                  <a:pt x="96342" y="270"/>
                </a:lnTo>
                <a:lnTo>
                  <a:pt x="90351" y="119"/>
                </a:lnTo>
                <a:lnTo>
                  <a:pt x="57322" y="0"/>
                </a:lnTo>
                <a:lnTo>
                  <a:pt x="52923" y="793"/>
                </a:lnTo>
                <a:lnTo>
                  <a:pt x="48403" y="2115"/>
                </a:lnTo>
                <a:lnTo>
                  <a:pt x="43802" y="3791"/>
                </a:lnTo>
                <a:lnTo>
                  <a:pt x="39941" y="5701"/>
                </a:lnTo>
                <a:lnTo>
                  <a:pt x="36573" y="7769"/>
                </a:lnTo>
                <a:lnTo>
                  <a:pt x="33535" y="9941"/>
                </a:lnTo>
                <a:lnTo>
                  <a:pt x="30715" y="12183"/>
                </a:lnTo>
                <a:lnTo>
                  <a:pt x="28041" y="14471"/>
                </a:lnTo>
                <a:lnTo>
                  <a:pt x="25465" y="16790"/>
                </a:lnTo>
                <a:lnTo>
                  <a:pt x="20486" y="21484"/>
                </a:lnTo>
                <a:lnTo>
                  <a:pt x="18047" y="23846"/>
                </a:lnTo>
                <a:lnTo>
                  <a:pt x="15628" y="27009"/>
                </a:lnTo>
                <a:lnTo>
                  <a:pt x="13221" y="30705"/>
                </a:lnTo>
                <a:lnTo>
                  <a:pt x="10822" y="34757"/>
                </a:lnTo>
                <a:lnTo>
                  <a:pt x="8157" y="41375"/>
                </a:lnTo>
                <a:lnTo>
                  <a:pt x="7447" y="44251"/>
                </a:lnTo>
                <a:lnTo>
                  <a:pt x="4541" y="49564"/>
                </a:lnTo>
                <a:lnTo>
                  <a:pt x="2654" y="52092"/>
                </a:lnTo>
                <a:lnTo>
                  <a:pt x="558" y="57017"/>
                </a:lnTo>
                <a:lnTo>
                  <a:pt x="0" y="59442"/>
                </a:lnTo>
                <a:lnTo>
                  <a:pt x="421" y="61852"/>
                </a:lnTo>
                <a:lnTo>
                  <a:pt x="3005" y="66647"/>
                </a:lnTo>
                <a:lnTo>
                  <a:pt x="4683" y="71424"/>
                </a:lnTo>
                <a:lnTo>
                  <a:pt x="5131" y="73808"/>
                </a:lnTo>
                <a:lnTo>
                  <a:pt x="7745" y="78575"/>
                </a:lnTo>
                <a:lnTo>
                  <a:pt x="9553" y="80957"/>
                </a:lnTo>
                <a:lnTo>
                  <a:pt x="11552" y="82546"/>
                </a:lnTo>
                <a:lnTo>
                  <a:pt x="13679" y="83605"/>
                </a:lnTo>
                <a:lnTo>
                  <a:pt x="15890" y="84310"/>
                </a:lnTo>
                <a:lnTo>
                  <a:pt x="18158" y="84781"/>
                </a:lnTo>
                <a:lnTo>
                  <a:pt x="20464" y="85095"/>
                </a:lnTo>
                <a:lnTo>
                  <a:pt x="22795" y="85304"/>
                </a:lnTo>
                <a:lnTo>
                  <a:pt x="25936" y="85443"/>
                </a:lnTo>
                <a:lnTo>
                  <a:pt x="37149" y="85640"/>
                </a:lnTo>
                <a:lnTo>
                  <a:pt x="43141" y="85686"/>
                </a:lnTo>
                <a:lnTo>
                  <a:pt x="45851" y="84904"/>
                </a:lnTo>
                <a:lnTo>
                  <a:pt x="48451" y="83589"/>
                </a:lnTo>
                <a:lnTo>
                  <a:pt x="50978" y="81919"/>
                </a:lnTo>
                <a:lnTo>
                  <a:pt x="54250" y="80012"/>
                </a:lnTo>
                <a:lnTo>
                  <a:pt x="58019" y="77947"/>
                </a:lnTo>
                <a:lnTo>
                  <a:pt x="70908" y="71248"/>
                </a:lnTo>
                <a:lnTo>
                  <a:pt x="75474" y="68929"/>
                </a:lnTo>
                <a:lnTo>
                  <a:pt x="79312" y="66589"/>
                </a:lnTo>
                <a:lnTo>
                  <a:pt x="82665" y="64236"/>
                </a:lnTo>
                <a:lnTo>
                  <a:pt x="85694" y="61873"/>
                </a:lnTo>
                <a:lnTo>
                  <a:pt x="88506" y="58710"/>
                </a:lnTo>
                <a:lnTo>
                  <a:pt x="91175" y="55014"/>
                </a:lnTo>
                <a:lnTo>
                  <a:pt x="93748" y="50963"/>
                </a:lnTo>
                <a:lnTo>
                  <a:pt x="96257" y="47468"/>
                </a:lnTo>
                <a:lnTo>
                  <a:pt x="98724" y="44344"/>
                </a:lnTo>
                <a:lnTo>
                  <a:pt x="101162" y="41468"/>
                </a:lnTo>
                <a:lnTo>
                  <a:pt x="103871" y="36156"/>
                </a:lnTo>
                <a:lnTo>
                  <a:pt x="104593" y="33628"/>
                </a:lnTo>
                <a:lnTo>
                  <a:pt x="107513" y="28703"/>
                </a:lnTo>
                <a:lnTo>
                  <a:pt x="109402" y="26278"/>
                </a:lnTo>
                <a:lnTo>
                  <a:pt x="111502" y="21467"/>
                </a:lnTo>
                <a:lnTo>
                  <a:pt x="113084" y="14705"/>
                </a:lnTo>
                <a:lnTo>
                  <a:pt x="116945" y="18202"/>
                </a:lnTo>
                <a:lnTo>
                  <a:pt x="119324" y="20473"/>
                </a:lnTo>
                <a:lnTo>
                  <a:pt x="119658" y="21585"/>
                </a:lnTo>
                <a:lnTo>
                  <a:pt x="120128" y="27737"/>
                </a:lnTo>
                <a:lnTo>
                  <a:pt x="120267" y="39261"/>
                </a:lnTo>
                <a:lnTo>
                  <a:pt x="120326" y="2285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0" name="Group 139"/>
          <p:cNvGrpSpPr/>
          <p:nvPr/>
        </p:nvGrpSpPr>
        <p:grpSpPr>
          <a:xfrm>
            <a:off x="5114925" y="421481"/>
            <a:ext cx="3804311" cy="2814638"/>
            <a:chOff x="5114925" y="421481"/>
            <a:chExt cx="3804311" cy="2814638"/>
          </a:xfrm>
        </p:grpSpPr>
        <p:sp>
          <p:nvSpPr>
            <p:cNvPr id="60" name="SMARTPenAnnotation981"/>
            <p:cNvSpPr/>
            <p:nvPr/>
          </p:nvSpPr>
          <p:spPr>
            <a:xfrm>
              <a:off x="5114925" y="692943"/>
              <a:ext cx="35719" cy="207170"/>
            </a:xfrm>
            <a:custGeom>
              <a:avLst/>
              <a:gdLst/>
              <a:ahLst/>
              <a:cxnLst/>
              <a:rect l="0" t="0" r="0" b="0"/>
              <a:pathLst>
                <a:path w="35719" h="207170">
                  <a:moveTo>
                    <a:pt x="0" y="0"/>
                  </a:moveTo>
                  <a:lnTo>
                    <a:pt x="0" y="9943"/>
                  </a:lnTo>
                  <a:lnTo>
                    <a:pt x="794" y="11392"/>
                  </a:lnTo>
                  <a:lnTo>
                    <a:pt x="2116" y="12357"/>
                  </a:lnTo>
                  <a:lnTo>
                    <a:pt x="3792" y="13001"/>
                  </a:lnTo>
                  <a:lnTo>
                    <a:pt x="4909" y="14223"/>
                  </a:lnTo>
                  <a:lnTo>
                    <a:pt x="5654" y="15832"/>
                  </a:lnTo>
                  <a:lnTo>
                    <a:pt x="6150" y="17699"/>
                  </a:lnTo>
                  <a:lnTo>
                    <a:pt x="7275" y="20530"/>
                  </a:lnTo>
                  <a:lnTo>
                    <a:pt x="8819" y="24006"/>
                  </a:lnTo>
                  <a:lnTo>
                    <a:pt x="10641" y="27910"/>
                  </a:lnTo>
                  <a:lnTo>
                    <a:pt x="11857" y="31307"/>
                  </a:lnTo>
                  <a:lnTo>
                    <a:pt x="12667" y="34365"/>
                  </a:lnTo>
                  <a:lnTo>
                    <a:pt x="13207" y="37198"/>
                  </a:lnTo>
                  <a:lnTo>
                    <a:pt x="14361" y="40673"/>
                  </a:lnTo>
                  <a:lnTo>
                    <a:pt x="15924" y="44578"/>
                  </a:lnTo>
                  <a:lnTo>
                    <a:pt x="17760" y="48769"/>
                  </a:lnTo>
                  <a:lnTo>
                    <a:pt x="18983" y="53150"/>
                  </a:lnTo>
                  <a:lnTo>
                    <a:pt x="19799" y="57659"/>
                  </a:lnTo>
                  <a:lnTo>
                    <a:pt x="20343" y="62252"/>
                  </a:lnTo>
                  <a:lnTo>
                    <a:pt x="20706" y="66901"/>
                  </a:lnTo>
                  <a:lnTo>
                    <a:pt x="20947" y="71588"/>
                  </a:lnTo>
                  <a:lnTo>
                    <a:pt x="21109" y="76301"/>
                  </a:lnTo>
                  <a:lnTo>
                    <a:pt x="22010" y="81030"/>
                  </a:lnTo>
                  <a:lnTo>
                    <a:pt x="23404" y="85770"/>
                  </a:lnTo>
                  <a:lnTo>
                    <a:pt x="25128" y="90518"/>
                  </a:lnTo>
                  <a:lnTo>
                    <a:pt x="26277" y="95270"/>
                  </a:lnTo>
                  <a:lnTo>
                    <a:pt x="27043" y="100026"/>
                  </a:lnTo>
                  <a:lnTo>
                    <a:pt x="27553" y="104784"/>
                  </a:lnTo>
                  <a:lnTo>
                    <a:pt x="27894" y="109544"/>
                  </a:lnTo>
                  <a:lnTo>
                    <a:pt x="28121" y="114304"/>
                  </a:lnTo>
                  <a:lnTo>
                    <a:pt x="28272" y="119065"/>
                  </a:lnTo>
                  <a:lnTo>
                    <a:pt x="29167" y="123827"/>
                  </a:lnTo>
                  <a:lnTo>
                    <a:pt x="30557" y="128589"/>
                  </a:lnTo>
                  <a:lnTo>
                    <a:pt x="32277" y="133351"/>
                  </a:lnTo>
                  <a:lnTo>
                    <a:pt x="33424" y="137319"/>
                  </a:lnTo>
                  <a:lnTo>
                    <a:pt x="34189" y="140759"/>
                  </a:lnTo>
                  <a:lnTo>
                    <a:pt x="34699" y="143846"/>
                  </a:lnTo>
                  <a:lnTo>
                    <a:pt x="35038" y="147491"/>
                  </a:lnTo>
                  <a:lnTo>
                    <a:pt x="35265" y="151509"/>
                  </a:lnTo>
                  <a:lnTo>
                    <a:pt x="35517" y="159412"/>
                  </a:lnTo>
                  <a:lnTo>
                    <a:pt x="35659" y="169118"/>
                  </a:lnTo>
                  <a:lnTo>
                    <a:pt x="35718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982"/>
            <p:cNvSpPr/>
            <p:nvPr/>
          </p:nvSpPr>
          <p:spPr>
            <a:xfrm>
              <a:off x="5200687" y="664376"/>
              <a:ext cx="156000" cy="242843"/>
            </a:xfrm>
            <a:custGeom>
              <a:avLst/>
              <a:gdLst/>
              <a:ahLst/>
              <a:cxnLst/>
              <a:rect l="0" t="0" r="0" b="0"/>
              <a:pathLst>
                <a:path w="156000" h="242843">
                  <a:moveTo>
                    <a:pt x="128550" y="7136"/>
                  </a:moveTo>
                  <a:lnTo>
                    <a:pt x="128550" y="3344"/>
                  </a:lnTo>
                  <a:lnTo>
                    <a:pt x="129344" y="2227"/>
                  </a:lnTo>
                  <a:lnTo>
                    <a:pt x="130667" y="1482"/>
                  </a:lnTo>
                  <a:lnTo>
                    <a:pt x="132342" y="985"/>
                  </a:lnTo>
                  <a:lnTo>
                    <a:pt x="132666" y="654"/>
                  </a:lnTo>
                  <a:lnTo>
                    <a:pt x="132087" y="434"/>
                  </a:lnTo>
                  <a:lnTo>
                    <a:pt x="128612" y="0"/>
                  </a:lnTo>
                  <a:lnTo>
                    <a:pt x="124776" y="3787"/>
                  </a:lnTo>
                  <a:lnTo>
                    <a:pt x="122065" y="4903"/>
                  </a:lnTo>
                  <a:lnTo>
                    <a:pt x="118671" y="5648"/>
                  </a:lnTo>
                  <a:lnTo>
                    <a:pt x="114820" y="6144"/>
                  </a:lnTo>
                  <a:lnTo>
                    <a:pt x="110665" y="7268"/>
                  </a:lnTo>
                  <a:lnTo>
                    <a:pt x="106308" y="8812"/>
                  </a:lnTo>
                  <a:lnTo>
                    <a:pt x="101816" y="10634"/>
                  </a:lnTo>
                  <a:lnTo>
                    <a:pt x="97234" y="12643"/>
                  </a:lnTo>
                  <a:lnTo>
                    <a:pt x="87909" y="16992"/>
                  </a:lnTo>
                  <a:lnTo>
                    <a:pt x="35680" y="42859"/>
                  </a:lnTo>
                  <a:lnTo>
                    <a:pt x="30917" y="45239"/>
                  </a:lnTo>
                  <a:lnTo>
                    <a:pt x="26949" y="47619"/>
                  </a:lnTo>
                  <a:lnTo>
                    <a:pt x="23510" y="50000"/>
                  </a:lnTo>
                  <a:lnTo>
                    <a:pt x="20423" y="52381"/>
                  </a:lnTo>
                  <a:lnTo>
                    <a:pt x="17572" y="54761"/>
                  </a:lnTo>
                  <a:lnTo>
                    <a:pt x="14877" y="57143"/>
                  </a:lnTo>
                  <a:lnTo>
                    <a:pt x="9767" y="61905"/>
                  </a:lnTo>
                  <a:lnTo>
                    <a:pt x="1410" y="70019"/>
                  </a:lnTo>
                  <a:lnTo>
                    <a:pt x="928" y="71283"/>
                  </a:lnTo>
                  <a:lnTo>
                    <a:pt x="90" y="77457"/>
                  </a:lnTo>
                  <a:lnTo>
                    <a:pt x="0" y="82035"/>
                  </a:lnTo>
                  <a:lnTo>
                    <a:pt x="781" y="83262"/>
                  </a:lnTo>
                  <a:lnTo>
                    <a:pt x="2096" y="84081"/>
                  </a:lnTo>
                  <a:lnTo>
                    <a:pt x="3766" y="84626"/>
                  </a:lnTo>
                  <a:lnTo>
                    <a:pt x="4880" y="85784"/>
                  </a:lnTo>
                  <a:lnTo>
                    <a:pt x="5622" y="87349"/>
                  </a:lnTo>
                  <a:lnTo>
                    <a:pt x="6116" y="89186"/>
                  </a:lnTo>
                  <a:lnTo>
                    <a:pt x="7240" y="90411"/>
                  </a:lnTo>
                  <a:lnTo>
                    <a:pt x="8783" y="91228"/>
                  </a:lnTo>
                  <a:lnTo>
                    <a:pt x="10606" y="91772"/>
                  </a:lnTo>
                  <a:lnTo>
                    <a:pt x="11821" y="92929"/>
                  </a:lnTo>
                  <a:lnTo>
                    <a:pt x="12630" y="94494"/>
                  </a:lnTo>
                  <a:lnTo>
                    <a:pt x="13530" y="98349"/>
                  </a:lnTo>
                  <a:lnTo>
                    <a:pt x="14037" y="104982"/>
                  </a:lnTo>
                  <a:lnTo>
                    <a:pt x="14222" y="112909"/>
                  </a:lnTo>
                  <a:lnTo>
                    <a:pt x="14250" y="142565"/>
                  </a:lnTo>
                  <a:lnTo>
                    <a:pt x="18042" y="138985"/>
                  </a:lnTo>
                  <a:lnTo>
                    <a:pt x="20401" y="136690"/>
                  </a:lnTo>
                  <a:lnTo>
                    <a:pt x="25186" y="136153"/>
                  </a:lnTo>
                  <a:lnTo>
                    <a:pt x="28684" y="136010"/>
                  </a:lnTo>
                  <a:lnTo>
                    <a:pt x="32604" y="135121"/>
                  </a:lnTo>
                  <a:lnTo>
                    <a:pt x="36805" y="133734"/>
                  </a:lnTo>
                  <a:lnTo>
                    <a:pt x="41193" y="132016"/>
                  </a:lnTo>
                  <a:lnTo>
                    <a:pt x="44912" y="130871"/>
                  </a:lnTo>
                  <a:lnTo>
                    <a:pt x="48185" y="130107"/>
                  </a:lnTo>
                  <a:lnTo>
                    <a:pt x="51161" y="129598"/>
                  </a:lnTo>
                  <a:lnTo>
                    <a:pt x="55526" y="128465"/>
                  </a:lnTo>
                  <a:lnTo>
                    <a:pt x="60817" y="126916"/>
                  </a:lnTo>
                  <a:lnTo>
                    <a:pt x="66726" y="125089"/>
                  </a:lnTo>
                  <a:lnTo>
                    <a:pt x="71459" y="123871"/>
                  </a:lnTo>
                  <a:lnTo>
                    <a:pt x="75408" y="123060"/>
                  </a:lnTo>
                  <a:lnTo>
                    <a:pt x="78834" y="122518"/>
                  </a:lnTo>
                  <a:lnTo>
                    <a:pt x="82706" y="122158"/>
                  </a:lnTo>
                  <a:lnTo>
                    <a:pt x="86875" y="121917"/>
                  </a:lnTo>
                  <a:lnTo>
                    <a:pt x="95740" y="121650"/>
                  </a:lnTo>
                  <a:lnTo>
                    <a:pt x="115302" y="121464"/>
                  </a:lnTo>
                  <a:lnTo>
                    <a:pt x="118924" y="122249"/>
                  </a:lnTo>
                  <a:lnTo>
                    <a:pt x="122927" y="123565"/>
                  </a:lnTo>
                  <a:lnTo>
                    <a:pt x="127182" y="125237"/>
                  </a:lnTo>
                  <a:lnTo>
                    <a:pt x="130813" y="126351"/>
                  </a:lnTo>
                  <a:lnTo>
                    <a:pt x="134028" y="127094"/>
                  </a:lnTo>
                  <a:lnTo>
                    <a:pt x="136964" y="127589"/>
                  </a:lnTo>
                  <a:lnTo>
                    <a:pt x="139716" y="128713"/>
                  </a:lnTo>
                  <a:lnTo>
                    <a:pt x="142344" y="130256"/>
                  </a:lnTo>
                  <a:lnTo>
                    <a:pt x="144889" y="132079"/>
                  </a:lnTo>
                  <a:lnTo>
                    <a:pt x="146587" y="134087"/>
                  </a:lnTo>
                  <a:lnTo>
                    <a:pt x="147718" y="136220"/>
                  </a:lnTo>
                  <a:lnTo>
                    <a:pt x="149769" y="141501"/>
                  </a:lnTo>
                  <a:lnTo>
                    <a:pt x="153326" y="149139"/>
                  </a:lnTo>
                  <a:lnTo>
                    <a:pt x="155437" y="155709"/>
                  </a:lnTo>
                  <a:lnTo>
                    <a:pt x="155999" y="158572"/>
                  </a:lnTo>
                  <a:lnTo>
                    <a:pt x="155581" y="162068"/>
                  </a:lnTo>
                  <a:lnTo>
                    <a:pt x="154508" y="165987"/>
                  </a:lnTo>
                  <a:lnTo>
                    <a:pt x="152999" y="170187"/>
                  </a:lnTo>
                  <a:lnTo>
                    <a:pt x="149206" y="176970"/>
                  </a:lnTo>
                  <a:lnTo>
                    <a:pt x="147083" y="179890"/>
                  </a:lnTo>
                  <a:lnTo>
                    <a:pt x="144080" y="183424"/>
                  </a:lnTo>
                  <a:lnTo>
                    <a:pt x="140491" y="187367"/>
                  </a:lnTo>
                  <a:lnTo>
                    <a:pt x="129972" y="198386"/>
                  </a:lnTo>
                  <a:lnTo>
                    <a:pt x="115514" y="213012"/>
                  </a:lnTo>
                  <a:lnTo>
                    <a:pt x="111128" y="216618"/>
                  </a:lnTo>
                  <a:lnTo>
                    <a:pt x="106616" y="219816"/>
                  </a:lnTo>
                  <a:lnTo>
                    <a:pt x="102021" y="222741"/>
                  </a:lnTo>
                  <a:lnTo>
                    <a:pt x="98164" y="225485"/>
                  </a:lnTo>
                  <a:lnTo>
                    <a:pt x="94799" y="228108"/>
                  </a:lnTo>
                  <a:lnTo>
                    <a:pt x="91762" y="230651"/>
                  </a:lnTo>
                  <a:lnTo>
                    <a:pt x="88150" y="233140"/>
                  </a:lnTo>
                  <a:lnTo>
                    <a:pt x="84154" y="235593"/>
                  </a:lnTo>
                  <a:lnTo>
                    <a:pt x="79903" y="238022"/>
                  </a:lnTo>
                  <a:lnTo>
                    <a:pt x="76275" y="239641"/>
                  </a:lnTo>
                  <a:lnTo>
                    <a:pt x="73063" y="240721"/>
                  </a:lnTo>
                  <a:lnTo>
                    <a:pt x="70127" y="241440"/>
                  </a:lnTo>
                  <a:lnTo>
                    <a:pt x="67376" y="241920"/>
                  </a:lnTo>
                  <a:lnTo>
                    <a:pt x="64749" y="242240"/>
                  </a:lnTo>
                  <a:lnTo>
                    <a:pt x="62204" y="242453"/>
                  </a:lnTo>
                  <a:lnTo>
                    <a:pt x="59713" y="242595"/>
                  </a:lnTo>
                  <a:lnTo>
                    <a:pt x="54829" y="242753"/>
                  </a:lnTo>
                  <a:lnTo>
                    <a:pt x="47617" y="242842"/>
                  </a:lnTo>
                  <a:lnTo>
                    <a:pt x="46019" y="242061"/>
                  </a:lnTo>
                  <a:lnTo>
                    <a:pt x="44954" y="240747"/>
                  </a:lnTo>
                  <a:lnTo>
                    <a:pt x="44245" y="239076"/>
                  </a:lnTo>
                  <a:lnTo>
                    <a:pt x="42978" y="237963"/>
                  </a:lnTo>
                  <a:lnTo>
                    <a:pt x="41339" y="237221"/>
                  </a:lnTo>
                  <a:lnTo>
                    <a:pt x="39453" y="236726"/>
                  </a:lnTo>
                  <a:lnTo>
                    <a:pt x="38196" y="235602"/>
                  </a:lnTo>
                  <a:lnTo>
                    <a:pt x="37358" y="234059"/>
                  </a:lnTo>
                  <a:lnTo>
                    <a:pt x="36427" y="230228"/>
                  </a:lnTo>
                  <a:lnTo>
                    <a:pt x="35902" y="223609"/>
                  </a:lnTo>
                  <a:lnTo>
                    <a:pt x="35681" y="21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983"/>
            <p:cNvSpPr/>
            <p:nvPr/>
          </p:nvSpPr>
          <p:spPr>
            <a:xfrm>
              <a:off x="5357812" y="586780"/>
              <a:ext cx="184298" cy="413308"/>
            </a:xfrm>
            <a:custGeom>
              <a:avLst/>
              <a:gdLst/>
              <a:ahLst/>
              <a:cxnLst/>
              <a:rect l="0" t="0" r="0" b="0"/>
              <a:pathLst>
                <a:path w="184298" h="413308">
                  <a:moveTo>
                    <a:pt x="0" y="6151"/>
                  </a:moveTo>
                  <a:lnTo>
                    <a:pt x="0" y="0"/>
                  </a:lnTo>
                  <a:lnTo>
                    <a:pt x="0" y="3094"/>
                  </a:lnTo>
                  <a:lnTo>
                    <a:pt x="1588" y="4113"/>
                  </a:lnTo>
                  <a:lnTo>
                    <a:pt x="4233" y="4792"/>
                  </a:lnTo>
                  <a:lnTo>
                    <a:pt x="7585" y="5245"/>
                  </a:lnTo>
                  <a:lnTo>
                    <a:pt x="10613" y="5547"/>
                  </a:lnTo>
                  <a:lnTo>
                    <a:pt x="16094" y="5882"/>
                  </a:lnTo>
                  <a:lnTo>
                    <a:pt x="18667" y="6766"/>
                  </a:lnTo>
                  <a:lnTo>
                    <a:pt x="23642" y="9864"/>
                  </a:lnTo>
                  <a:lnTo>
                    <a:pt x="26874" y="11801"/>
                  </a:lnTo>
                  <a:lnTo>
                    <a:pt x="30616" y="13886"/>
                  </a:lnTo>
                  <a:lnTo>
                    <a:pt x="34698" y="16070"/>
                  </a:lnTo>
                  <a:lnTo>
                    <a:pt x="38213" y="17526"/>
                  </a:lnTo>
                  <a:lnTo>
                    <a:pt x="41351" y="18497"/>
                  </a:lnTo>
                  <a:lnTo>
                    <a:pt x="44236" y="19144"/>
                  </a:lnTo>
                  <a:lnTo>
                    <a:pt x="47747" y="21163"/>
                  </a:lnTo>
                  <a:lnTo>
                    <a:pt x="51675" y="24096"/>
                  </a:lnTo>
                  <a:lnTo>
                    <a:pt x="55881" y="27640"/>
                  </a:lnTo>
                  <a:lnTo>
                    <a:pt x="60273" y="30795"/>
                  </a:lnTo>
                  <a:lnTo>
                    <a:pt x="64788" y="33693"/>
                  </a:lnTo>
                  <a:lnTo>
                    <a:pt x="69386" y="36418"/>
                  </a:lnTo>
                  <a:lnTo>
                    <a:pt x="73245" y="39823"/>
                  </a:lnTo>
                  <a:lnTo>
                    <a:pt x="76611" y="43680"/>
                  </a:lnTo>
                  <a:lnTo>
                    <a:pt x="79649" y="47839"/>
                  </a:lnTo>
                  <a:lnTo>
                    <a:pt x="83262" y="51405"/>
                  </a:lnTo>
                  <a:lnTo>
                    <a:pt x="87258" y="54577"/>
                  </a:lnTo>
                  <a:lnTo>
                    <a:pt x="91509" y="57485"/>
                  </a:lnTo>
                  <a:lnTo>
                    <a:pt x="95931" y="61011"/>
                  </a:lnTo>
                  <a:lnTo>
                    <a:pt x="100467" y="64949"/>
                  </a:lnTo>
                  <a:lnTo>
                    <a:pt x="105078" y="69162"/>
                  </a:lnTo>
                  <a:lnTo>
                    <a:pt x="114435" y="78077"/>
                  </a:lnTo>
                  <a:lnTo>
                    <a:pt x="133377" y="96735"/>
                  </a:lnTo>
                  <a:lnTo>
                    <a:pt x="137337" y="101465"/>
                  </a:lnTo>
                  <a:lnTo>
                    <a:pt x="140770" y="106206"/>
                  </a:lnTo>
                  <a:lnTo>
                    <a:pt x="155777" y="129014"/>
                  </a:lnTo>
                  <a:lnTo>
                    <a:pt x="159414" y="134891"/>
                  </a:lnTo>
                  <a:lnTo>
                    <a:pt x="162632" y="140396"/>
                  </a:lnTo>
                  <a:lnTo>
                    <a:pt x="168325" y="151540"/>
                  </a:lnTo>
                  <a:lnTo>
                    <a:pt x="173501" y="164431"/>
                  </a:lnTo>
                  <a:lnTo>
                    <a:pt x="178447" y="178097"/>
                  </a:lnTo>
                  <a:lnTo>
                    <a:pt x="180877" y="185076"/>
                  </a:lnTo>
                  <a:lnTo>
                    <a:pt x="182497" y="192109"/>
                  </a:lnTo>
                  <a:lnTo>
                    <a:pt x="183578" y="199179"/>
                  </a:lnTo>
                  <a:lnTo>
                    <a:pt x="184297" y="206274"/>
                  </a:lnTo>
                  <a:lnTo>
                    <a:pt x="183984" y="214179"/>
                  </a:lnTo>
                  <a:lnTo>
                    <a:pt x="182981" y="222623"/>
                  </a:lnTo>
                  <a:lnTo>
                    <a:pt x="181518" y="231428"/>
                  </a:lnTo>
                  <a:lnTo>
                    <a:pt x="180544" y="239680"/>
                  </a:lnTo>
                  <a:lnTo>
                    <a:pt x="179894" y="247562"/>
                  </a:lnTo>
                  <a:lnTo>
                    <a:pt x="179460" y="255198"/>
                  </a:lnTo>
                  <a:lnTo>
                    <a:pt x="177584" y="262670"/>
                  </a:lnTo>
                  <a:lnTo>
                    <a:pt x="174746" y="270032"/>
                  </a:lnTo>
                  <a:lnTo>
                    <a:pt x="171266" y="277322"/>
                  </a:lnTo>
                  <a:lnTo>
                    <a:pt x="167358" y="284563"/>
                  </a:lnTo>
                  <a:lnTo>
                    <a:pt x="163166" y="291771"/>
                  </a:lnTo>
                  <a:lnTo>
                    <a:pt x="158784" y="298958"/>
                  </a:lnTo>
                  <a:lnTo>
                    <a:pt x="154274" y="305337"/>
                  </a:lnTo>
                  <a:lnTo>
                    <a:pt x="149681" y="311177"/>
                  </a:lnTo>
                  <a:lnTo>
                    <a:pt x="145031" y="316658"/>
                  </a:lnTo>
                  <a:lnTo>
                    <a:pt x="139550" y="322693"/>
                  </a:lnTo>
                  <a:lnTo>
                    <a:pt x="127109" y="335749"/>
                  </a:lnTo>
                  <a:lnTo>
                    <a:pt x="121252" y="342564"/>
                  </a:lnTo>
                  <a:lnTo>
                    <a:pt x="115760" y="349489"/>
                  </a:lnTo>
                  <a:lnTo>
                    <a:pt x="110511" y="356487"/>
                  </a:lnTo>
                  <a:lnTo>
                    <a:pt x="105424" y="362739"/>
                  </a:lnTo>
                  <a:lnTo>
                    <a:pt x="100445" y="368495"/>
                  </a:lnTo>
                  <a:lnTo>
                    <a:pt x="95538" y="373920"/>
                  </a:lnTo>
                  <a:lnTo>
                    <a:pt x="90680" y="378330"/>
                  </a:lnTo>
                  <a:lnTo>
                    <a:pt x="85853" y="382064"/>
                  </a:lnTo>
                  <a:lnTo>
                    <a:pt x="81048" y="385347"/>
                  </a:lnTo>
                  <a:lnTo>
                    <a:pt x="76257" y="388330"/>
                  </a:lnTo>
                  <a:lnTo>
                    <a:pt x="71475" y="391112"/>
                  </a:lnTo>
                  <a:lnTo>
                    <a:pt x="66701" y="393760"/>
                  </a:lnTo>
                  <a:lnTo>
                    <a:pt x="62723" y="396319"/>
                  </a:lnTo>
                  <a:lnTo>
                    <a:pt x="59278" y="398820"/>
                  </a:lnTo>
                  <a:lnTo>
                    <a:pt x="56187" y="401280"/>
                  </a:lnTo>
                  <a:lnTo>
                    <a:pt x="50637" y="406130"/>
                  </a:lnTo>
                  <a:lnTo>
                    <a:pt x="48046" y="408535"/>
                  </a:lnTo>
                  <a:lnTo>
                    <a:pt x="45524" y="410138"/>
                  </a:lnTo>
                  <a:lnTo>
                    <a:pt x="40606" y="411919"/>
                  </a:lnTo>
                  <a:lnTo>
                    <a:pt x="36148" y="413220"/>
                  </a:lnTo>
                  <a:lnTo>
                    <a:pt x="32053" y="413307"/>
                  </a:lnTo>
                  <a:lnTo>
                    <a:pt x="30894" y="412526"/>
                  </a:lnTo>
                  <a:lnTo>
                    <a:pt x="30121" y="411211"/>
                  </a:lnTo>
                  <a:lnTo>
                    <a:pt x="28575" y="4062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984"/>
            <p:cNvSpPr/>
            <p:nvPr/>
          </p:nvSpPr>
          <p:spPr>
            <a:xfrm>
              <a:off x="5723261" y="664455"/>
              <a:ext cx="191611" cy="185652"/>
            </a:xfrm>
            <a:custGeom>
              <a:avLst/>
              <a:gdLst/>
              <a:ahLst/>
              <a:cxnLst/>
              <a:rect l="0" t="0" r="0" b="0"/>
              <a:pathLst>
                <a:path w="191611" h="185652">
                  <a:moveTo>
                    <a:pt x="141757" y="7057"/>
                  </a:moveTo>
                  <a:lnTo>
                    <a:pt x="137965" y="7057"/>
                  </a:lnTo>
                  <a:lnTo>
                    <a:pt x="136847" y="6263"/>
                  </a:lnTo>
                  <a:lnTo>
                    <a:pt x="136103" y="4940"/>
                  </a:lnTo>
                  <a:lnTo>
                    <a:pt x="135606" y="3265"/>
                  </a:lnTo>
                  <a:lnTo>
                    <a:pt x="134482" y="2148"/>
                  </a:lnTo>
                  <a:lnTo>
                    <a:pt x="132938" y="1403"/>
                  </a:lnTo>
                  <a:lnTo>
                    <a:pt x="129106" y="575"/>
                  </a:lnTo>
                  <a:lnTo>
                    <a:pt x="124758" y="207"/>
                  </a:lnTo>
                  <a:lnTo>
                    <a:pt x="118062" y="44"/>
                  </a:lnTo>
                  <a:lnTo>
                    <a:pt x="114054" y="0"/>
                  </a:lnTo>
                  <a:lnTo>
                    <a:pt x="109795" y="765"/>
                  </a:lnTo>
                  <a:lnTo>
                    <a:pt x="105368" y="2069"/>
                  </a:lnTo>
                  <a:lnTo>
                    <a:pt x="100829" y="3731"/>
                  </a:lnTo>
                  <a:lnTo>
                    <a:pt x="96215" y="4840"/>
                  </a:lnTo>
                  <a:lnTo>
                    <a:pt x="91552" y="5579"/>
                  </a:lnTo>
                  <a:lnTo>
                    <a:pt x="86856" y="6072"/>
                  </a:lnTo>
                  <a:lnTo>
                    <a:pt x="82138" y="6400"/>
                  </a:lnTo>
                  <a:lnTo>
                    <a:pt x="77405" y="6619"/>
                  </a:lnTo>
                  <a:lnTo>
                    <a:pt x="72661" y="6765"/>
                  </a:lnTo>
                  <a:lnTo>
                    <a:pt x="67913" y="7656"/>
                  </a:lnTo>
                  <a:lnTo>
                    <a:pt x="63159" y="9044"/>
                  </a:lnTo>
                  <a:lnTo>
                    <a:pt x="58402" y="10763"/>
                  </a:lnTo>
                  <a:lnTo>
                    <a:pt x="53643" y="11909"/>
                  </a:lnTo>
                  <a:lnTo>
                    <a:pt x="48883" y="12673"/>
                  </a:lnTo>
                  <a:lnTo>
                    <a:pt x="44123" y="13182"/>
                  </a:lnTo>
                  <a:lnTo>
                    <a:pt x="40155" y="12728"/>
                  </a:lnTo>
                  <a:lnTo>
                    <a:pt x="36716" y="11631"/>
                  </a:lnTo>
                  <a:lnTo>
                    <a:pt x="30779" y="9090"/>
                  </a:lnTo>
                  <a:lnTo>
                    <a:pt x="25494" y="7961"/>
                  </a:lnTo>
                  <a:lnTo>
                    <a:pt x="20499" y="7459"/>
                  </a:lnTo>
                  <a:lnTo>
                    <a:pt x="15634" y="7236"/>
                  </a:lnTo>
                  <a:lnTo>
                    <a:pt x="7448" y="7081"/>
                  </a:lnTo>
                  <a:lnTo>
                    <a:pt x="0" y="7059"/>
                  </a:lnTo>
                  <a:lnTo>
                    <a:pt x="5131" y="7057"/>
                  </a:lnTo>
                  <a:lnTo>
                    <a:pt x="10759" y="11966"/>
                  </a:lnTo>
                  <a:lnTo>
                    <a:pt x="12098" y="13208"/>
                  </a:lnTo>
                  <a:lnTo>
                    <a:pt x="12455" y="14333"/>
                  </a:lnTo>
                  <a:lnTo>
                    <a:pt x="12958" y="19708"/>
                  </a:lnTo>
                  <a:lnTo>
                    <a:pt x="13076" y="24057"/>
                  </a:lnTo>
                  <a:lnTo>
                    <a:pt x="13167" y="51316"/>
                  </a:lnTo>
                  <a:lnTo>
                    <a:pt x="12374" y="54026"/>
                  </a:lnTo>
                  <a:lnTo>
                    <a:pt x="9377" y="59153"/>
                  </a:lnTo>
                  <a:lnTo>
                    <a:pt x="7515" y="64077"/>
                  </a:lnTo>
                  <a:lnTo>
                    <a:pt x="6688" y="68912"/>
                  </a:lnTo>
                  <a:lnTo>
                    <a:pt x="6320" y="73706"/>
                  </a:lnTo>
                  <a:lnTo>
                    <a:pt x="6157" y="78483"/>
                  </a:lnTo>
                  <a:lnTo>
                    <a:pt x="6034" y="91370"/>
                  </a:lnTo>
                  <a:lnTo>
                    <a:pt x="6026" y="99595"/>
                  </a:lnTo>
                  <a:lnTo>
                    <a:pt x="9818" y="99828"/>
                  </a:lnTo>
                  <a:lnTo>
                    <a:pt x="11730" y="99067"/>
                  </a:lnTo>
                  <a:lnTo>
                    <a:pt x="15969" y="96104"/>
                  </a:lnTo>
                  <a:lnTo>
                    <a:pt x="20499" y="94259"/>
                  </a:lnTo>
                  <a:lnTo>
                    <a:pt x="25953" y="92645"/>
                  </a:lnTo>
                  <a:lnTo>
                    <a:pt x="29629" y="91103"/>
                  </a:lnTo>
                  <a:lnTo>
                    <a:pt x="33668" y="89281"/>
                  </a:lnTo>
                  <a:lnTo>
                    <a:pt x="42388" y="85141"/>
                  </a:lnTo>
                  <a:lnTo>
                    <a:pt x="46936" y="82925"/>
                  </a:lnTo>
                  <a:lnTo>
                    <a:pt x="51556" y="81448"/>
                  </a:lnTo>
                  <a:lnTo>
                    <a:pt x="56223" y="80464"/>
                  </a:lnTo>
                  <a:lnTo>
                    <a:pt x="60922" y="79807"/>
                  </a:lnTo>
                  <a:lnTo>
                    <a:pt x="66435" y="78576"/>
                  </a:lnTo>
                  <a:lnTo>
                    <a:pt x="72493" y="76961"/>
                  </a:lnTo>
                  <a:lnTo>
                    <a:pt x="78912" y="75091"/>
                  </a:lnTo>
                  <a:lnTo>
                    <a:pt x="84779" y="73844"/>
                  </a:lnTo>
                  <a:lnTo>
                    <a:pt x="90278" y="73013"/>
                  </a:lnTo>
                  <a:lnTo>
                    <a:pt x="95532" y="72459"/>
                  </a:lnTo>
                  <a:lnTo>
                    <a:pt x="100621" y="71296"/>
                  </a:lnTo>
                  <a:lnTo>
                    <a:pt x="105602" y="69727"/>
                  </a:lnTo>
                  <a:lnTo>
                    <a:pt x="110510" y="67887"/>
                  </a:lnTo>
                  <a:lnTo>
                    <a:pt x="115370" y="66660"/>
                  </a:lnTo>
                  <a:lnTo>
                    <a:pt x="120197" y="65843"/>
                  </a:lnTo>
                  <a:lnTo>
                    <a:pt x="125002" y="65297"/>
                  </a:lnTo>
                  <a:lnTo>
                    <a:pt x="129793" y="65728"/>
                  </a:lnTo>
                  <a:lnTo>
                    <a:pt x="134575" y="66808"/>
                  </a:lnTo>
                  <a:lnTo>
                    <a:pt x="139350" y="68322"/>
                  </a:lnTo>
                  <a:lnTo>
                    <a:pt x="144121" y="69332"/>
                  </a:lnTo>
                  <a:lnTo>
                    <a:pt x="148890" y="70005"/>
                  </a:lnTo>
                  <a:lnTo>
                    <a:pt x="153656" y="70453"/>
                  </a:lnTo>
                  <a:lnTo>
                    <a:pt x="157628" y="71546"/>
                  </a:lnTo>
                  <a:lnTo>
                    <a:pt x="161068" y="73069"/>
                  </a:lnTo>
                  <a:lnTo>
                    <a:pt x="164157" y="74877"/>
                  </a:lnTo>
                  <a:lnTo>
                    <a:pt x="167803" y="76877"/>
                  </a:lnTo>
                  <a:lnTo>
                    <a:pt x="176087" y="81215"/>
                  </a:lnTo>
                  <a:lnTo>
                    <a:pt x="179725" y="83483"/>
                  </a:lnTo>
                  <a:lnTo>
                    <a:pt x="182944" y="85789"/>
                  </a:lnTo>
                  <a:lnTo>
                    <a:pt x="185884" y="88120"/>
                  </a:lnTo>
                  <a:lnTo>
                    <a:pt x="187844" y="90468"/>
                  </a:lnTo>
                  <a:lnTo>
                    <a:pt x="189150" y="92827"/>
                  </a:lnTo>
                  <a:lnTo>
                    <a:pt x="190022" y="95193"/>
                  </a:lnTo>
                  <a:lnTo>
                    <a:pt x="190602" y="98358"/>
                  </a:lnTo>
                  <a:lnTo>
                    <a:pt x="190990" y="102056"/>
                  </a:lnTo>
                  <a:lnTo>
                    <a:pt x="191247" y="106108"/>
                  </a:lnTo>
                  <a:lnTo>
                    <a:pt x="191534" y="112728"/>
                  </a:lnTo>
                  <a:lnTo>
                    <a:pt x="191610" y="115604"/>
                  </a:lnTo>
                  <a:lnTo>
                    <a:pt x="190868" y="119109"/>
                  </a:lnTo>
                  <a:lnTo>
                    <a:pt x="189579" y="123033"/>
                  </a:lnTo>
                  <a:lnTo>
                    <a:pt x="187926" y="127237"/>
                  </a:lnTo>
                  <a:lnTo>
                    <a:pt x="185236" y="130833"/>
                  </a:lnTo>
                  <a:lnTo>
                    <a:pt x="181856" y="134025"/>
                  </a:lnTo>
                  <a:lnTo>
                    <a:pt x="178015" y="136946"/>
                  </a:lnTo>
                  <a:lnTo>
                    <a:pt x="174660" y="139687"/>
                  </a:lnTo>
                  <a:lnTo>
                    <a:pt x="168816" y="144850"/>
                  </a:lnTo>
                  <a:lnTo>
                    <a:pt x="165353" y="147337"/>
                  </a:lnTo>
                  <a:lnTo>
                    <a:pt x="161457" y="149790"/>
                  </a:lnTo>
                  <a:lnTo>
                    <a:pt x="157271" y="152218"/>
                  </a:lnTo>
                  <a:lnTo>
                    <a:pt x="152100" y="154631"/>
                  </a:lnTo>
                  <a:lnTo>
                    <a:pt x="146271" y="157034"/>
                  </a:lnTo>
                  <a:lnTo>
                    <a:pt x="140004" y="159429"/>
                  </a:lnTo>
                  <a:lnTo>
                    <a:pt x="134238" y="161820"/>
                  </a:lnTo>
                  <a:lnTo>
                    <a:pt x="128808" y="164207"/>
                  </a:lnTo>
                  <a:lnTo>
                    <a:pt x="118539" y="168976"/>
                  </a:lnTo>
                  <a:lnTo>
                    <a:pt x="108684" y="173742"/>
                  </a:lnTo>
                  <a:lnTo>
                    <a:pt x="103834" y="175330"/>
                  </a:lnTo>
                  <a:lnTo>
                    <a:pt x="99013" y="176389"/>
                  </a:lnTo>
                  <a:lnTo>
                    <a:pt x="94211" y="177095"/>
                  </a:lnTo>
                  <a:lnTo>
                    <a:pt x="89422" y="178360"/>
                  </a:lnTo>
                  <a:lnTo>
                    <a:pt x="84642" y="179996"/>
                  </a:lnTo>
                  <a:lnTo>
                    <a:pt x="79868" y="181881"/>
                  </a:lnTo>
                  <a:lnTo>
                    <a:pt x="75892" y="183138"/>
                  </a:lnTo>
                  <a:lnTo>
                    <a:pt x="72447" y="183975"/>
                  </a:lnTo>
                  <a:lnTo>
                    <a:pt x="69357" y="184534"/>
                  </a:lnTo>
                  <a:lnTo>
                    <a:pt x="65709" y="184906"/>
                  </a:lnTo>
                  <a:lnTo>
                    <a:pt x="61690" y="185154"/>
                  </a:lnTo>
                  <a:lnTo>
                    <a:pt x="52991" y="185430"/>
                  </a:lnTo>
                  <a:lnTo>
                    <a:pt x="34601" y="1856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985"/>
            <p:cNvSpPr/>
            <p:nvPr/>
          </p:nvSpPr>
          <p:spPr>
            <a:xfrm>
              <a:off x="5729287" y="907256"/>
              <a:ext cx="278607" cy="14288"/>
            </a:xfrm>
            <a:custGeom>
              <a:avLst/>
              <a:gdLst/>
              <a:ahLst/>
              <a:cxnLst/>
              <a:rect l="0" t="0" r="0" b="0"/>
              <a:pathLst>
                <a:path w="278607" h="14288">
                  <a:moveTo>
                    <a:pt x="0" y="0"/>
                  </a:moveTo>
                  <a:lnTo>
                    <a:pt x="192856" y="0"/>
                  </a:lnTo>
                  <a:lnTo>
                    <a:pt x="200008" y="794"/>
                  </a:lnTo>
                  <a:lnTo>
                    <a:pt x="207158" y="2116"/>
                  </a:lnTo>
                  <a:lnTo>
                    <a:pt x="214305" y="3792"/>
                  </a:lnTo>
                  <a:lnTo>
                    <a:pt x="220657" y="4909"/>
                  </a:lnTo>
                  <a:lnTo>
                    <a:pt x="226480" y="5654"/>
                  </a:lnTo>
                  <a:lnTo>
                    <a:pt x="231949" y="6150"/>
                  </a:lnTo>
                  <a:lnTo>
                    <a:pt x="237977" y="7275"/>
                  </a:lnTo>
                  <a:lnTo>
                    <a:pt x="244376" y="8819"/>
                  </a:lnTo>
                  <a:lnTo>
                    <a:pt x="251023" y="10642"/>
                  </a:lnTo>
                  <a:lnTo>
                    <a:pt x="257043" y="11857"/>
                  </a:lnTo>
                  <a:lnTo>
                    <a:pt x="262643" y="12667"/>
                  </a:lnTo>
                  <a:lnTo>
                    <a:pt x="278606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986"/>
            <p:cNvSpPr/>
            <p:nvPr/>
          </p:nvSpPr>
          <p:spPr>
            <a:xfrm>
              <a:off x="5839547" y="971550"/>
              <a:ext cx="118215" cy="139568"/>
            </a:xfrm>
            <a:custGeom>
              <a:avLst/>
              <a:gdLst/>
              <a:ahLst/>
              <a:cxnLst/>
              <a:rect l="0" t="0" r="0" b="0"/>
              <a:pathLst>
                <a:path w="118215" h="139568">
                  <a:moveTo>
                    <a:pt x="25471" y="0"/>
                  </a:moveTo>
                  <a:lnTo>
                    <a:pt x="25471" y="10641"/>
                  </a:lnTo>
                  <a:lnTo>
                    <a:pt x="24678" y="12650"/>
                  </a:lnTo>
                  <a:lnTo>
                    <a:pt x="21679" y="16999"/>
                  </a:lnTo>
                  <a:lnTo>
                    <a:pt x="20561" y="19270"/>
                  </a:lnTo>
                  <a:lnTo>
                    <a:pt x="19817" y="21578"/>
                  </a:lnTo>
                  <a:lnTo>
                    <a:pt x="19320" y="23910"/>
                  </a:lnTo>
                  <a:lnTo>
                    <a:pt x="18989" y="27052"/>
                  </a:lnTo>
                  <a:lnTo>
                    <a:pt x="18769" y="30735"/>
                  </a:lnTo>
                  <a:lnTo>
                    <a:pt x="18622" y="34777"/>
                  </a:lnTo>
                  <a:lnTo>
                    <a:pt x="17730" y="38266"/>
                  </a:lnTo>
                  <a:lnTo>
                    <a:pt x="16342" y="41385"/>
                  </a:lnTo>
                  <a:lnTo>
                    <a:pt x="14622" y="44259"/>
                  </a:lnTo>
                  <a:lnTo>
                    <a:pt x="12682" y="47762"/>
                  </a:lnTo>
                  <a:lnTo>
                    <a:pt x="8410" y="55888"/>
                  </a:lnTo>
                  <a:lnTo>
                    <a:pt x="6953" y="59483"/>
                  </a:lnTo>
                  <a:lnTo>
                    <a:pt x="5983" y="62674"/>
                  </a:lnTo>
                  <a:lnTo>
                    <a:pt x="5335" y="65595"/>
                  </a:lnTo>
                  <a:lnTo>
                    <a:pt x="4904" y="69130"/>
                  </a:lnTo>
                  <a:lnTo>
                    <a:pt x="4616" y="73074"/>
                  </a:lnTo>
                  <a:lnTo>
                    <a:pt x="4424" y="77291"/>
                  </a:lnTo>
                  <a:lnTo>
                    <a:pt x="3502" y="81690"/>
                  </a:lnTo>
                  <a:lnTo>
                    <a:pt x="2094" y="86210"/>
                  </a:lnTo>
                  <a:lnTo>
                    <a:pt x="361" y="90810"/>
                  </a:lnTo>
                  <a:lnTo>
                    <a:pt x="0" y="94671"/>
                  </a:lnTo>
                  <a:lnTo>
                    <a:pt x="553" y="98039"/>
                  </a:lnTo>
                  <a:lnTo>
                    <a:pt x="1716" y="101078"/>
                  </a:lnTo>
                  <a:lnTo>
                    <a:pt x="2490" y="103898"/>
                  </a:lnTo>
                  <a:lnTo>
                    <a:pt x="3007" y="106571"/>
                  </a:lnTo>
                  <a:lnTo>
                    <a:pt x="3351" y="109147"/>
                  </a:lnTo>
                  <a:lnTo>
                    <a:pt x="4374" y="111658"/>
                  </a:lnTo>
                  <a:lnTo>
                    <a:pt x="5851" y="114126"/>
                  </a:lnTo>
                  <a:lnTo>
                    <a:pt x="7629" y="116565"/>
                  </a:lnTo>
                  <a:lnTo>
                    <a:pt x="9607" y="118985"/>
                  </a:lnTo>
                  <a:lnTo>
                    <a:pt x="11721" y="121392"/>
                  </a:lnTo>
                  <a:lnTo>
                    <a:pt x="13923" y="123790"/>
                  </a:lnTo>
                  <a:lnTo>
                    <a:pt x="15391" y="126183"/>
                  </a:lnTo>
                  <a:lnTo>
                    <a:pt x="16370" y="128572"/>
                  </a:lnTo>
                  <a:lnTo>
                    <a:pt x="17023" y="130958"/>
                  </a:lnTo>
                  <a:lnTo>
                    <a:pt x="18251" y="132549"/>
                  </a:lnTo>
                  <a:lnTo>
                    <a:pt x="19864" y="133610"/>
                  </a:lnTo>
                  <a:lnTo>
                    <a:pt x="21733" y="134317"/>
                  </a:lnTo>
                  <a:lnTo>
                    <a:pt x="23773" y="135582"/>
                  </a:lnTo>
                  <a:lnTo>
                    <a:pt x="25926" y="137219"/>
                  </a:lnTo>
                  <a:lnTo>
                    <a:pt x="28156" y="139104"/>
                  </a:lnTo>
                  <a:lnTo>
                    <a:pt x="31230" y="139567"/>
                  </a:lnTo>
                  <a:lnTo>
                    <a:pt x="34867" y="139082"/>
                  </a:lnTo>
                  <a:lnTo>
                    <a:pt x="38879" y="137965"/>
                  </a:lnTo>
                  <a:lnTo>
                    <a:pt x="42347" y="137220"/>
                  </a:lnTo>
                  <a:lnTo>
                    <a:pt x="45453" y="136724"/>
                  </a:lnTo>
                  <a:lnTo>
                    <a:pt x="48318" y="136393"/>
                  </a:lnTo>
                  <a:lnTo>
                    <a:pt x="51021" y="135378"/>
                  </a:lnTo>
                  <a:lnTo>
                    <a:pt x="53617" y="133908"/>
                  </a:lnTo>
                  <a:lnTo>
                    <a:pt x="56141" y="132135"/>
                  </a:lnTo>
                  <a:lnTo>
                    <a:pt x="59411" y="130158"/>
                  </a:lnTo>
                  <a:lnTo>
                    <a:pt x="63179" y="128047"/>
                  </a:lnTo>
                  <a:lnTo>
                    <a:pt x="67279" y="125846"/>
                  </a:lnTo>
                  <a:lnTo>
                    <a:pt x="70806" y="123585"/>
                  </a:lnTo>
                  <a:lnTo>
                    <a:pt x="73950" y="121283"/>
                  </a:lnTo>
                  <a:lnTo>
                    <a:pt x="76841" y="118955"/>
                  </a:lnTo>
                  <a:lnTo>
                    <a:pt x="80355" y="116610"/>
                  </a:lnTo>
                  <a:lnTo>
                    <a:pt x="84285" y="114252"/>
                  </a:lnTo>
                  <a:lnTo>
                    <a:pt x="88493" y="111887"/>
                  </a:lnTo>
                  <a:lnTo>
                    <a:pt x="92092" y="109516"/>
                  </a:lnTo>
                  <a:lnTo>
                    <a:pt x="95286" y="107142"/>
                  </a:lnTo>
                  <a:lnTo>
                    <a:pt x="98208" y="104765"/>
                  </a:lnTo>
                  <a:lnTo>
                    <a:pt x="100950" y="102387"/>
                  </a:lnTo>
                  <a:lnTo>
                    <a:pt x="103572" y="100008"/>
                  </a:lnTo>
                  <a:lnTo>
                    <a:pt x="108601" y="95248"/>
                  </a:lnTo>
                  <a:lnTo>
                    <a:pt x="113482" y="90486"/>
                  </a:lnTo>
                  <a:lnTo>
                    <a:pt x="115102" y="88105"/>
                  </a:lnTo>
                  <a:lnTo>
                    <a:pt x="116181" y="85724"/>
                  </a:lnTo>
                  <a:lnTo>
                    <a:pt x="116901" y="83343"/>
                  </a:lnTo>
                  <a:lnTo>
                    <a:pt x="117381" y="80962"/>
                  </a:lnTo>
                  <a:lnTo>
                    <a:pt x="117701" y="78581"/>
                  </a:lnTo>
                  <a:lnTo>
                    <a:pt x="117914" y="76199"/>
                  </a:lnTo>
                  <a:lnTo>
                    <a:pt x="118056" y="73818"/>
                  </a:lnTo>
                  <a:lnTo>
                    <a:pt x="118214" y="69056"/>
                  </a:lnTo>
                  <a:lnTo>
                    <a:pt x="117462" y="67468"/>
                  </a:lnTo>
                  <a:lnTo>
                    <a:pt x="116167" y="66410"/>
                  </a:lnTo>
                  <a:lnTo>
                    <a:pt x="114510" y="65704"/>
                  </a:lnTo>
                  <a:lnTo>
                    <a:pt x="112612" y="64440"/>
                  </a:lnTo>
                  <a:lnTo>
                    <a:pt x="110553" y="62804"/>
                  </a:lnTo>
                  <a:lnTo>
                    <a:pt x="108386" y="60919"/>
                  </a:lnTo>
                  <a:lnTo>
                    <a:pt x="106148" y="59663"/>
                  </a:lnTo>
                  <a:lnTo>
                    <a:pt x="103862" y="58825"/>
                  </a:lnTo>
                  <a:lnTo>
                    <a:pt x="101544" y="58266"/>
                  </a:lnTo>
                  <a:lnTo>
                    <a:pt x="98412" y="58688"/>
                  </a:lnTo>
                  <a:lnTo>
                    <a:pt x="94736" y="59763"/>
                  </a:lnTo>
                  <a:lnTo>
                    <a:pt x="90698" y="61273"/>
                  </a:lnTo>
                  <a:lnTo>
                    <a:pt x="87212" y="62280"/>
                  </a:lnTo>
                  <a:lnTo>
                    <a:pt x="84094" y="62951"/>
                  </a:lnTo>
                  <a:lnTo>
                    <a:pt x="81222" y="63398"/>
                  </a:lnTo>
                  <a:lnTo>
                    <a:pt x="77720" y="65284"/>
                  </a:lnTo>
                  <a:lnTo>
                    <a:pt x="73797" y="68129"/>
                  </a:lnTo>
                  <a:lnTo>
                    <a:pt x="69595" y="71613"/>
                  </a:lnTo>
                  <a:lnTo>
                    <a:pt x="66000" y="74729"/>
                  </a:lnTo>
                  <a:lnTo>
                    <a:pt x="62809" y="77601"/>
                  </a:lnTo>
                  <a:lnTo>
                    <a:pt x="59888" y="80309"/>
                  </a:lnTo>
                  <a:lnTo>
                    <a:pt x="56353" y="82908"/>
                  </a:lnTo>
                  <a:lnTo>
                    <a:pt x="52410" y="85434"/>
                  </a:lnTo>
                  <a:lnTo>
                    <a:pt x="48192" y="87912"/>
                  </a:lnTo>
                  <a:lnTo>
                    <a:pt x="44587" y="90358"/>
                  </a:lnTo>
                  <a:lnTo>
                    <a:pt x="41390" y="92782"/>
                  </a:lnTo>
                  <a:lnTo>
                    <a:pt x="38465" y="95192"/>
                  </a:lnTo>
                  <a:lnTo>
                    <a:pt x="35722" y="97593"/>
                  </a:lnTo>
                  <a:lnTo>
                    <a:pt x="33099" y="99987"/>
                  </a:lnTo>
                  <a:lnTo>
                    <a:pt x="28067" y="104763"/>
                  </a:lnTo>
                  <a:lnTo>
                    <a:pt x="19767" y="112887"/>
                  </a:lnTo>
                  <a:lnTo>
                    <a:pt x="19287" y="114152"/>
                  </a:lnTo>
                  <a:lnTo>
                    <a:pt x="18754" y="117673"/>
                  </a:lnTo>
                  <a:lnTo>
                    <a:pt x="18328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987"/>
            <p:cNvSpPr/>
            <p:nvPr/>
          </p:nvSpPr>
          <p:spPr>
            <a:xfrm>
              <a:off x="6065043" y="764381"/>
              <a:ext cx="121445" cy="114301"/>
            </a:xfrm>
            <a:custGeom>
              <a:avLst/>
              <a:gdLst/>
              <a:ahLst/>
              <a:cxnLst/>
              <a:rect l="0" t="0" r="0" b="0"/>
              <a:pathLst>
                <a:path w="121445" h="114301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6"/>
                  </a:lnTo>
                  <a:lnTo>
                    <a:pt x="6151" y="3792"/>
                  </a:lnTo>
                  <a:lnTo>
                    <a:pt x="7276" y="4909"/>
                  </a:lnTo>
                  <a:lnTo>
                    <a:pt x="8819" y="5654"/>
                  </a:lnTo>
                  <a:lnTo>
                    <a:pt x="10642" y="6150"/>
                  </a:lnTo>
                  <a:lnTo>
                    <a:pt x="12651" y="7275"/>
                  </a:lnTo>
                  <a:lnTo>
                    <a:pt x="14784" y="8819"/>
                  </a:lnTo>
                  <a:lnTo>
                    <a:pt x="17000" y="10642"/>
                  </a:lnTo>
                  <a:lnTo>
                    <a:pt x="18477" y="12651"/>
                  </a:lnTo>
                  <a:lnTo>
                    <a:pt x="19462" y="14784"/>
                  </a:lnTo>
                  <a:lnTo>
                    <a:pt x="20119" y="16999"/>
                  </a:lnTo>
                  <a:lnTo>
                    <a:pt x="22143" y="19270"/>
                  </a:lnTo>
                  <a:lnTo>
                    <a:pt x="25081" y="21578"/>
                  </a:lnTo>
                  <a:lnTo>
                    <a:pt x="28627" y="23910"/>
                  </a:lnTo>
                  <a:lnTo>
                    <a:pt x="31785" y="26259"/>
                  </a:lnTo>
                  <a:lnTo>
                    <a:pt x="34684" y="28618"/>
                  </a:lnTo>
                  <a:lnTo>
                    <a:pt x="37410" y="30985"/>
                  </a:lnTo>
                  <a:lnTo>
                    <a:pt x="40022" y="33357"/>
                  </a:lnTo>
                  <a:lnTo>
                    <a:pt x="45040" y="38108"/>
                  </a:lnTo>
                  <a:lnTo>
                    <a:pt x="47489" y="41280"/>
                  </a:lnTo>
                  <a:lnTo>
                    <a:pt x="49916" y="44983"/>
                  </a:lnTo>
                  <a:lnTo>
                    <a:pt x="52327" y="49038"/>
                  </a:lnTo>
                  <a:lnTo>
                    <a:pt x="54729" y="52536"/>
                  </a:lnTo>
                  <a:lnTo>
                    <a:pt x="57124" y="55661"/>
                  </a:lnTo>
                  <a:lnTo>
                    <a:pt x="59514" y="58539"/>
                  </a:lnTo>
                  <a:lnTo>
                    <a:pt x="62695" y="62045"/>
                  </a:lnTo>
                  <a:lnTo>
                    <a:pt x="70462" y="70173"/>
                  </a:lnTo>
                  <a:lnTo>
                    <a:pt x="113882" y="113881"/>
                  </a:lnTo>
                  <a:lnTo>
                    <a:pt x="116231" y="114114"/>
                  </a:lnTo>
                  <a:lnTo>
                    <a:pt x="121444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988"/>
            <p:cNvSpPr/>
            <p:nvPr/>
          </p:nvSpPr>
          <p:spPr>
            <a:xfrm>
              <a:off x="6079331" y="771525"/>
              <a:ext cx="100013" cy="100013"/>
            </a:xfrm>
            <a:custGeom>
              <a:avLst/>
              <a:gdLst/>
              <a:ahLst/>
              <a:cxnLst/>
              <a:rect l="0" t="0" r="0" b="0"/>
              <a:pathLst>
                <a:path w="100013" h="100013">
                  <a:moveTo>
                    <a:pt x="100012" y="0"/>
                  </a:moveTo>
                  <a:lnTo>
                    <a:pt x="96220" y="0"/>
                  </a:lnTo>
                  <a:lnTo>
                    <a:pt x="95102" y="793"/>
                  </a:lnTo>
                  <a:lnTo>
                    <a:pt x="94358" y="2116"/>
                  </a:lnTo>
                  <a:lnTo>
                    <a:pt x="93861" y="3792"/>
                  </a:lnTo>
                  <a:lnTo>
                    <a:pt x="92737" y="5703"/>
                  </a:lnTo>
                  <a:lnTo>
                    <a:pt x="91193" y="7770"/>
                  </a:lnTo>
                  <a:lnTo>
                    <a:pt x="89370" y="9943"/>
                  </a:lnTo>
                  <a:lnTo>
                    <a:pt x="86568" y="12185"/>
                  </a:lnTo>
                  <a:lnTo>
                    <a:pt x="83112" y="14473"/>
                  </a:lnTo>
                  <a:lnTo>
                    <a:pt x="79220" y="16792"/>
                  </a:lnTo>
                  <a:lnTo>
                    <a:pt x="75832" y="19132"/>
                  </a:lnTo>
                  <a:lnTo>
                    <a:pt x="72780" y="21486"/>
                  </a:lnTo>
                  <a:lnTo>
                    <a:pt x="69951" y="23849"/>
                  </a:lnTo>
                  <a:lnTo>
                    <a:pt x="66477" y="27011"/>
                  </a:lnTo>
                  <a:lnTo>
                    <a:pt x="58385" y="34759"/>
                  </a:lnTo>
                  <a:lnTo>
                    <a:pt x="27281" y="65595"/>
                  </a:lnTo>
                  <a:lnTo>
                    <a:pt x="23743" y="68336"/>
                  </a:lnTo>
                  <a:lnTo>
                    <a:pt x="19798" y="70957"/>
                  </a:lnTo>
                  <a:lnTo>
                    <a:pt x="15579" y="73498"/>
                  </a:lnTo>
                  <a:lnTo>
                    <a:pt x="11974" y="75986"/>
                  </a:lnTo>
                  <a:lnTo>
                    <a:pt x="8776" y="78439"/>
                  </a:lnTo>
                  <a:lnTo>
                    <a:pt x="5851" y="80867"/>
                  </a:lnTo>
                  <a:lnTo>
                    <a:pt x="3900" y="83280"/>
                  </a:lnTo>
                  <a:lnTo>
                    <a:pt x="2600" y="85682"/>
                  </a:lnTo>
                  <a:lnTo>
                    <a:pt x="513" y="91449"/>
                  </a:lnTo>
                  <a:lnTo>
                    <a:pt x="228" y="94354"/>
                  </a:lnTo>
                  <a:lnTo>
                    <a:pt x="0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989"/>
            <p:cNvSpPr/>
            <p:nvPr/>
          </p:nvSpPr>
          <p:spPr>
            <a:xfrm>
              <a:off x="6407943" y="821531"/>
              <a:ext cx="192883" cy="7145"/>
            </a:xfrm>
            <a:custGeom>
              <a:avLst/>
              <a:gdLst/>
              <a:ahLst/>
              <a:cxnLst/>
              <a:rect l="0" t="0" r="0" b="0"/>
              <a:pathLst>
                <a:path w="192883" h="7145">
                  <a:moveTo>
                    <a:pt x="0" y="7144"/>
                  </a:moveTo>
                  <a:lnTo>
                    <a:pt x="118278" y="7144"/>
                  </a:lnTo>
                  <a:lnTo>
                    <a:pt x="123302" y="6350"/>
                  </a:lnTo>
                  <a:lnTo>
                    <a:pt x="128240" y="5027"/>
                  </a:lnTo>
                  <a:lnTo>
                    <a:pt x="133118" y="3351"/>
                  </a:lnTo>
                  <a:lnTo>
                    <a:pt x="137958" y="2234"/>
                  </a:lnTo>
                  <a:lnTo>
                    <a:pt x="142772" y="1489"/>
                  </a:lnTo>
                  <a:lnTo>
                    <a:pt x="147569" y="993"/>
                  </a:lnTo>
                  <a:lnTo>
                    <a:pt x="152355" y="662"/>
                  </a:lnTo>
                  <a:lnTo>
                    <a:pt x="157133" y="441"/>
                  </a:lnTo>
                  <a:lnTo>
                    <a:pt x="169325" y="131"/>
                  </a:lnTo>
                  <a:lnTo>
                    <a:pt x="19288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990"/>
            <p:cNvSpPr/>
            <p:nvPr/>
          </p:nvSpPr>
          <p:spPr>
            <a:xfrm>
              <a:off x="6465093" y="750093"/>
              <a:ext cx="64295" cy="164308"/>
            </a:xfrm>
            <a:custGeom>
              <a:avLst/>
              <a:gdLst/>
              <a:ahLst/>
              <a:cxnLst/>
              <a:rect l="0" t="0" r="0" b="0"/>
              <a:pathLst>
                <a:path w="64295" h="164308">
                  <a:moveTo>
                    <a:pt x="0" y="0"/>
                  </a:moveTo>
                  <a:lnTo>
                    <a:pt x="0" y="10642"/>
                  </a:lnTo>
                  <a:lnTo>
                    <a:pt x="794" y="11857"/>
                  </a:lnTo>
                  <a:lnTo>
                    <a:pt x="2117" y="12668"/>
                  </a:lnTo>
                  <a:lnTo>
                    <a:pt x="3793" y="13208"/>
                  </a:lnTo>
                  <a:lnTo>
                    <a:pt x="4910" y="14361"/>
                  </a:lnTo>
                  <a:lnTo>
                    <a:pt x="5655" y="15924"/>
                  </a:lnTo>
                  <a:lnTo>
                    <a:pt x="7276" y="20571"/>
                  </a:lnTo>
                  <a:lnTo>
                    <a:pt x="8819" y="24033"/>
                  </a:lnTo>
                  <a:lnTo>
                    <a:pt x="10642" y="27928"/>
                  </a:lnTo>
                  <a:lnTo>
                    <a:pt x="11857" y="31319"/>
                  </a:lnTo>
                  <a:lnTo>
                    <a:pt x="12668" y="34373"/>
                  </a:lnTo>
                  <a:lnTo>
                    <a:pt x="13208" y="37203"/>
                  </a:lnTo>
                  <a:lnTo>
                    <a:pt x="13568" y="40677"/>
                  </a:lnTo>
                  <a:lnTo>
                    <a:pt x="13808" y="44581"/>
                  </a:lnTo>
                  <a:lnTo>
                    <a:pt x="13968" y="48770"/>
                  </a:lnTo>
                  <a:lnTo>
                    <a:pt x="14868" y="53151"/>
                  </a:lnTo>
                  <a:lnTo>
                    <a:pt x="16262" y="57659"/>
                  </a:lnTo>
                  <a:lnTo>
                    <a:pt x="17986" y="62252"/>
                  </a:lnTo>
                  <a:lnTo>
                    <a:pt x="19928" y="66108"/>
                  </a:lnTo>
                  <a:lnTo>
                    <a:pt x="22017" y="69472"/>
                  </a:lnTo>
                  <a:lnTo>
                    <a:pt x="24203" y="72508"/>
                  </a:lnTo>
                  <a:lnTo>
                    <a:pt x="25660" y="76120"/>
                  </a:lnTo>
                  <a:lnTo>
                    <a:pt x="26632" y="80116"/>
                  </a:lnTo>
                  <a:lnTo>
                    <a:pt x="27280" y="84367"/>
                  </a:lnTo>
                  <a:lnTo>
                    <a:pt x="28505" y="87995"/>
                  </a:lnTo>
                  <a:lnTo>
                    <a:pt x="30116" y="91207"/>
                  </a:lnTo>
                  <a:lnTo>
                    <a:pt x="31984" y="94142"/>
                  </a:lnTo>
                  <a:lnTo>
                    <a:pt x="33229" y="97687"/>
                  </a:lnTo>
                  <a:lnTo>
                    <a:pt x="34059" y="101637"/>
                  </a:lnTo>
                  <a:lnTo>
                    <a:pt x="34612" y="105858"/>
                  </a:lnTo>
                  <a:lnTo>
                    <a:pt x="35775" y="109466"/>
                  </a:lnTo>
                  <a:lnTo>
                    <a:pt x="37344" y="112665"/>
                  </a:lnTo>
                  <a:lnTo>
                    <a:pt x="39184" y="115591"/>
                  </a:lnTo>
                  <a:lnTo>
                    <a:pt x="41204" y="119130"/>
                  </a:lnTo>
                  <a:lnTo>
                    <a:pt x="45565" y="127295"/>
                  </a:lnTo>
                  <a:lnTo>
                    <a:pt x="47045" y="130901"/>
                  </a:lnTo>
                  <a:lnTo>
                    <a:pt x="48033" y="134098"/>
                  </a:lnTo>
                  <a:lnTo>
                    <a:pt x="48690" y="137024"/>
                  </a:lnTo>
                  <a:lnTo>
                    <a:pt x="49923" y="139768"/>
                  </a:lnTo>
                  <a:lnTo>
                    <a:pt x="51538" y="142391"/>
                  </a:lnTo>
                  <a:lnTo>
                    <a:pt x="53409" y="144934"/>
                  </a:lnTo>
                  <a:lnTo>
                    <a:pt x="54656" y="147423"/>
                  </a:lnTo>
                  <a:lnTo>
                    <a:pt x="56042" y="152305"/>
                  </a:lnTo>
                  <a:lnTo>
                    <a:pt x="57205" y="153924"/>
                  </a:lnTo>
                  <a:lnTo>
                    <a:pt x="58774" y="155004"/>
                  </a:lnTo>
                  <a:lnTo>
                    <a:pt x="60614" y="155723"/>
                  </a:lnTo>
                  <a:lnTo>
                    <a:pt x="61841" y="156997"/>
                  </a:lnTo>
                  <a:lnTo>
                    <a:pt x="62658" y="158640"/>
                  </a:lnTo>
                  <a:lnTo>
                    <a:pt x="64294" y="1643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991"/>
            <p:cNvSpPr/>
            <p:nvPr/>
          </p:nvSpPr>
          <p:spPr>
            <a:xfrm>
              <a:off x="6657975" y="671512"/>
              <a:ext cx="35719" cy="242889"/>
            </a:xfrm>
            <a:custGeom>
              <a:avLst/>
              <a:gdLst/>
              <a:ahLst/>
              <a:cxnLst/>
              <a:rect l="0" t="0" r="0" b="0"/>
              <a:pathLst>
                <a:path w="35719" h="242889">
                  <a:moveTo>
                    <a:pt x="0" y="0"/>
                  </a:moveTo>
                  <a:lnTo>
                    <a:pt x="0" y="10642"/>
                  </a:lnTo>
                  <a:lnTo>
                    <a:pt x="793" y="12651"/>
                  </a:lnTo>
                  <a:lnTo>
                    <a:pt x="2116" y="14784"/>
                  </a:lnTo>
                  <a:lnTo>
                    <a:pt x="3792" y="17000"/>
                  </a:lnTo>
                  <a:lnTo>
                    <a:pt x="4909" y="19271"/>
                  </a:lnTo>
                  <a:lnTo>
                    <a:pt x="5653" y="21578"/>
                  </a:lnTo>
                  <a:lnTo>
                    <a:pt x="6150" y="23911"/>
                  </a:lnTo>
                  <a:lnTo>
                    <a:pt x="7275" y="27053"/>
                  </a:lnTo>
                  <a:lnTo>
                    <a:pt x="8819" y="30735"/>
                  </a:lnTo>
                  <a:lnTo>
                    <a:pt x="10642" y="34778"/>
                  </a:lnTo>
                  <a:lnTo>
                    <a:pt x="11857" y="39060"/>
                  </a:lnTo>
                  <a:lnTo>
                    <a:pt x="12667" y="43503"/>
                  </a:lnTo>
                  <a:lnTo>
                    <a:pt x="13207" y="48052"/>
                  </a:lnTo>
                  <a:lnTo>
                    <a:pt x="13567" y="52672"/>
                  </a:lnTo>
                  <a:lnTo>
                    <a:pt x="13807" y="57340"/>
                  </a:lnTo>
                  <a:lnTo>
                    <a:pt x="14074" y="66759"/>
                  </a:lnTo>
                  <a:lnTo>
                    <a:pt x="14192" y="76237"/>
                  </a:lnTo>
                  <a:lnTo>
                    <a:pt x="15018" y="80988"/>
                  </a:lnTo>
                  <a:lnTo>
                    <a:pt x="16361" y="85742"/>
                  </a:lnTo>
                  <a:lnTo>
                    <a:pt x="18052" y="90499"/>
                  </a:lnTo>
                  <a:lnTo>
                    <a:pt x="19178" y="95257"/>
                  </a:lnTo>
                  <a:lnTo>
                    <a:pt x="19929" y="100017"/>
                  </a:lnTo>
                  <a:lnTo>
                    <a:pt x="20429" y="104778"/>
                  </a:lnTo>
                  <a:lnTo>
                    <a:pt x="20763" y="110333"/>
                  </a:lnTo>
                  <a:lnTo>
                    <a:pt x="21135" y="122856"/>
                  </a:lnTo>
                  <a:lnTo>
                    <a:pt x="21392" y="149578"/>
                  </a:lnTo>
                  <a:lnTo>
                    <a:pt x="21405" y="154487"/>
                  </a:lnTo>
                  <a:lnTo>
                    <a:pt x="22207" y="159348"/>
                  </a:lnTo>
                  <a:lnTo>
                    <a:pt x="23536" y="164176"/>
                  </a:lnTo>
                  <a:lnTo>
                    <a:pt x="25215" y="168982"/>
                  </a:lnTo>
                  <a:lnTo>
                    <a:pt x="26335" y="173773"/>
                  </a:lnTo>
                  <a:lnTo>
                    <a:pt x="27082" y="178555"/>
                  </a:lnTo>
                  <a:lnTo>
                    <a:pt x="27579" y="183330"/>
                  </a:lnTo>
                  <a:lnTo>
                    <a:pt x="27911" y="188102"/>
                  </a:lnTo>
                  <a:lnTo>
                    <a:pt x="28133" y="192870"/>
                  </a:lnTo>
                  <a:lnTo>
                    <a:pt x="28378" y="202401"/>
                  </a:lnTo>
                  <a:lnTo>
                    <a:pt x="28575" y="241760"/>
                  </a:lnTo>
                  <a:lnTo>
                    <a:pt x="29368" y="242136"/>
                  </a:lnTo>
                  <a:lnTo>
                    <a:pt x="30691" y="242386"/>
                  </a:lnTo>
                  <a:lnTo>
                    <a:pt x="35718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992"/>
            <p:cNvSpPr/>
            <p:nvPr/>
          </p:nvSpPr>
          <p:spPr>
            <a:xfrm>
              <a:off x="6886575" y="814387"/>
              <a:ext cx="150019" cy="1"/>
            </a:xfrm>
            <a:custGeom>
              <a:avLst/>
              <a:gdLst/>
              <a:ahLst/>
              <a:cxnLst/>
              <a:rect l="0" t="0" r="0" b="0"/>
              <a:pathLst>
                <a:path w="150019" h="1">
                  <a:moveTo>
                    <a:pt x="0" y="0"/>
                  </a:move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993"/>
            <p:cNvSpPr/>
            <p:nvPr/>
          </p:nvSpPr>
          <p:spPr>
            <a:xfrm>
              <a:off x="6915150" y="742950"/>
              <a:ext cx="64294" cy="146712"/>
            </a:xfrm>
            <a:custGeom>
              <a:avLst/>
              <a:gdLst/>
              <a:ahLst/>
              <a:cxnLst/>
              <a:rect l="0" t="0" r="0" b="0"/>
              <a:pathLst>
                <a:path w="64294" h="146712">
                  <a:moveTo>
                    <a:pt x="0" y="0"/>
                  </a:moveTo>
                  <a:lnTo>
                    <a:pt x="0" y="3792"/>
                  </a:lnTo>
                  <a:lnTo>
                    <a:pt x="793" y="5703"/>
                  </a:lnTo>
                  <a:lnTo>
                    <a:pt x="2116" y="7770"/>
                  </a:lnTo>
                  <a:lnTo>
                    <a:pt x="3792" y="9943"/>
                  </a:lnTo>
                  <a:lnTo>
                    <a:pt x="5703" y="12185"/>
                  </a:lnTo>
                  <a:lnTo>
                    <a:pt x="7770" y="14473"/>
                  </a:lnTo>
                  <a:lnTo>
                    <a:pt x="12185" y="19132"/>
                  </a:lnTo>
                  <a:lnTo>
                    <a:pt x="16792" y="23849"/>
                  </a:lnTo>
                  <a:lnTo>
                    <a:pt x="19132" y="27011"/>
                  </a:lnTo>
                  <a:lnTo>
                    <a:pt x="21486" y="30708"/>
                  </a:lnTo>
                  <a:lnTo>
                    <a:pt x="23849" y="34759"/>
                  </a:lnTo>
                  <a:lnTo>
                    <a:pt x="25424" y="38254"/>
                  </a:lnTo>
                  <a:lnTo>
                    <a:pt x="26474" y="41377"/>
                  </a:lnTo>
                  <a:lnTo>
                    <a:pt x="27174" y="44253"/>
                  </a:lnTo>
                  <a:lnTo>
                    <a:pt x="28434" y="47758"/>
                  </a:lnTo>
                  <a:lnTo>
                    <a:pt x="30069" y="51683"/>
                  </a:lnTo>
                  <a:lnTo>
                    <a:pt x="31952" y="55886"/>
                  </a:lnTo>
                  <a:lnTo>
                    <a:pt x="33208" y="59482"/>
                  </a:lnTo>
                  <a:lnTo>
                    <a:pt x="34045" y="62673"/>
                  </a:lnTo>
                  <a:lnTo>
                    <a:pt x="34603" y="65595"/>
                  </a:lnTo>
                  <a:lnTo>
                    <a:pt x="35769" y="69130"/>
                  </a:lnTo>
                  <a:lnTo>
                    <a:pt x="37339" y="73074"/>
                  </a:lnTo>
                  <a:lnTo>
                    <a:pt x="39180" y="77291"/>
                  </a:lnTo>
                  <a:lnTo>
                    <a:pt x="40407" y="81689"/>
                  </a:lnTo>
                  <a:lnTo>
                    <a:pt x="41226" y="86209"/>
                  </a:lnTo>
                  <a:lnTo>
                    <a:pt x="41771" y="90810"/>
                  </a:lnTo>
                  <a:lnTo>
                    <a:pt x="42929" y="94671"/>
                  </a:lnTo>
                  <a:lnTo>
                    <a:pt x="44494" y="98039"/>
                  </a:lnTo>
                  <a:lnTo>
                    <a:pt x="46331" y="101078"/>
                  </a:lnTo>
                  <a:lnTo>
                    <a:pt x="47556" y="103898"/>
                  </a:lnTo>
                  <a:lnTo>
                    <a:pt x="48373" y="106571"/>
                  </a:lnTo>
                  <a:lnTo>
                    <a:pt x="48917" y="109147"/>
                  </a:lnTo>
                  <a:lnTo>
                    <a:pt x="49279" y="111658"/>
                  </a:lnTo>
                  <a:lnTo>
                    <a:pt x="49522" y="114126"/>
                  </a:lnTo>
                  <a:lnTo>
                    <a:pt x="49683" y="116565"/>
                  </a:lnTo>
                  <a:lnTo>
                    <a:pt x="49791" y="118985"/>
                  </a:lnTo>
                  <a:lnTo>
                    <a:pt x="49910" y="123790"/>
                  </a:lnTo>
                  <a:lnTo>
                    <a:pt x="50736" y="126183"/>
                  </a:lnTo>
                  <a:lnTo>
                    <a:pt x="52080" y="128572"/>
                  </a:lnTo>
                  <a:lnTo>
                    <a:pt x="53770" y="130958"/>
                  </a:lnTo>
                  <a:lnTo>
                    <a:pt x="54897" y="133343"/>
                  </a:lnTo>
                  <a:lnTo>
                    <a:pt x="55647" y="135726"/>
                  </a:lnTo>
                  <a:lnTo>
                    <a:pt x="56853" y="141463"/>
                  </a:lnTo>
                  <a:lnTo>
                    <a:pt x="57018" y="144364"/>
                  </a:lnTo>
                  <a:lnTo>
                    <a:pt x="57062" y="146249"/>
                  </a:lnTo>
                  <a:lnTo>
                    <a:pt x="57884" y="146711"/>
                  </a:lnTo>
                  <a:lnTo>
                    <a:pt x="59227" y="146226"/>
                  </a:lnTo>
                  <a:lnTo>
                    <a:pt x="64293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994"/>
            <p:cNvSpPr/>
            <p:nvPr/>
          </p:nvSpPr>
          <p:spPr>
            <a:xfrm>
              <a:off x="7115175" y="664671"/>
              <a:ext cx="164273" cy="206867"/>
            </a:xfrm>
            <a:custGeom>
              <a:avLst/>
              <a:gdLst/>
              <a:ahLst/>
              <a:cxnLst/>
              <a:rect l="0" t="0" r="0" b="0"/>
              <a:pathLst>
                <a:path w="164273" h="206867">
                  <a:moveTo>
                    <a:pt x="0" y="35416"/>
                  </a:moveTo>
                  <a:lnTo>
                    <a:pt x="6150" y="29265"/>
                  </a:lnTo>
                  <a:lnTo>
                    <a:pt x="10935" y="26597"/>
                  </a:lnTo>
                  <a:lnTo>
                    <a:pt x="14434" y="24774"/>
                  </a:lnTo>
                  <a:lnTo>
                    <a:pt x="17560" y="23559"/>
                  </a:lnTo>
                  <a:lnTo>
                    <a:pt x="20438" y="22749"/>
                  </a:lnTo>
                  <a:lnTo>
                    <a:pt x="23150" y="22209"/>
                  </a:lnTo>
                  <a:lnTo>
                    <a:pt x="26546" y="21055"/>
                  </a:lnTo>
                  <a:lnTo>
                    <a:pt x="30397" y="19492"/>
                  </a:lnTo>
                  <a:lnTo>
                    <a:pt x="34552" y="17656"/>
                  </a:lnTo>
                  <a:lnTo>
                    <a:pt x="38910" y="16432"/>
                  </a:lnTo>
                  <a:lnTo>
                    <a:pt x="43402" y="15617"/>
                  </a:lnTo>
                  <a:lnTo>
                    <a:pt x="47985" y="15073"/>
                  </a:lnTo>
                  <a:lnTo>
                    <a:pt x="52627" y="13916"/>
                  </a:lnTo>
                  <a:lnTo>
                    <a:pt x="57309" y="12352"/>
                  </a:lnTo>
                  <a:lnTo>
                    <a:pt x="62019" y="10515"/>
                  </a:lnTo>
                  <a:lnTo>
                    <a:pt x="66746" y="9290"/>
                  </a:lnTo>
                  <a:lnTo>
                    <a:pt x="71484" y="8474"/>
                  </a:lnTo>
                  <a:lnTo>
                    <a:pt x="76231" y="7929"/>
                  </a:lnTo>
                  <a:lnTo>
                    <a:pt x="80983" y="7567"/>
                  </a:lnTo>
                  <a:lnTo>
                    <a:pt x="85738" y="7325"/>
                  </a:lnTo>
                  <a:lnTo>
                    <a:pt x="90496" y="7164"/>
                  </a:lnTo>
                  <a:lnTo>
                    <a:pt x="95256" y="6262"/>
                  </a:lnTo>
                  <a:lnTo>
                    <a:pt x="100017" y="4868"/>
                  </a:lnTo>
                  <a:lnTo>
                    <a:pt x="104778" y="3144"/>
                  </a:lnTo>
                  <a:lnTo>
                    <a:pt x="108745" y="1995"/>
                  </a:lnTo>
                  <a:lnTo>
                    <a:pt x="112184" y="1229"/>
                  </a:lnTo>
                  <a:lnTo>
                    <a:pt x="115271" y="719"/>
                  </a:lnTo>
                  <a:lnTo>
                    <a:pt x="118915" y="378"/>
                  </a:lnTo>
                  <a:lnTo>
                    <a:pt x="122933" y="151"/>
                  </a:lnTo>
                  <a:lnTo>
                    <a:pt x="127199" y="0"/>
                  </a:lnTo>
                  <a:lnTo>
                    <a:pt x="130836" y="693"/>
                  </a:lnTo>
                  <a:lnTo>
                    <a:pt x="134056" y="1948"/>
                  </a:lnTo>
                  <a:lnTo>
                    <a:pt x="136995" y="3579"/>
                  </a:lnTo>
                  <a:lnTo>
                    <a:pt x="139748" y="4667"/>
                  </a:lnTo>
                  <a:lnTo>
                    <a:pt x="142378" y="5391"/>
                  </a:lnTo>
                  <a:lnTo>
                    <a:pt x="144925" y="5875"/>
                  </a:lnTo>
                  <a:lnTo>
                    <a:pt x="146623" y="6990"/>
                  </a:lnTo>
                  <a:lnTo>
                    <a:pt x="147755" y="8528"/>
                  </a:lnTo>
                  <a:lnTo>
                    <a:pt x="148509" y="10347"/>
                  </a:lnTo>
                  <a:lnTo>
                    <a:pt x="149806" y="11560"/>
                  </a:lnTo>
                  <a:lnTo>
                    <a:pt x="151465" y="12368"/>
                  </a:lnTo>
                  <a:lnTo>
                    <a:pt x="153364" y="12907"/>
                  </a:lnTo>
                  <a:lnTo>
                    <a:pt x="157591" y="15622"/>
                  </a:lnTo>
                  <a:lnTo>
                    <a:pt x="159829" y="17458"/>
                  </a:lnTo>
                  <a:lnTo>
                    <a:pt x="161321" y="19475"/>
                  </a:lnTo>
                  <a:lnTo>
                    <a:pt x="162979" y="23833"/>
                  </a:lnTo>
                  <a:lnTo>
                    <a:pt x="163421" y="26900"/>
                  </a:lnTo>
                  <a:lnTo>
                    <a:pt x="163717" y="30533"/>
                  </a:lnTo>
                  <a:lnTo>
                    <a:pt x="163913" y="34542"/>
                  </a:lnTo>
                  <a:lnTo>
                    <a:pt x="164131" y="43229"/>
                  </a:lnTo>
                  <a:lnTo>
                    <a:pt x="164272" y="57950"/>
                  </a:lnTo>
                  <a:lnTo>
                    <a:pt x="163489" y="61551"/>
                  </a:lnTo>
                  <a:lnTo>
                    <a:pt x="162173" y="65539"/>
                  </a:lnTo>
                  <a:lnTo>
                    <a:pt x="160504" y="69786"/>
                  </a:lnTo>
                  <a:lnTo>
                    <a:pt x="159390" y="74204"/>
                  </a:lnTo>
                  <a:lnTo>
                    <a:pt x="158647" y="78737"/>
                  </a:lnTo>
                  <a:lnTo>
                    <a:pt x="158152" y="83347"/>
                  </a:lnTo>
                  <a:lnTo>
                    <a:pt x="157029" y="88007"/>
                  </a:lnTo>
                  <a:lnTo>
                    <a:pt x="155485" y="92702"/>
                  </a:lnTo>
                  <a:lnTo>
                    <a:pt x="153663" y="97419"/>
                  </a:lnTo>
                  <a:lnTo>
                    <a:pt x="152448" y="102151"/>
                  </a:lnTo>
                  <a:lnTo>
                    <a:pt x="151638" y="106894"/>
                  </a:lnTo>
                  <a:lnTo>
                    <a:pt x="151098" y="111643"/>
                  </a:lnTo>
                  <a:lnTo>
                    <a:pt x="149945" y="116396"/>
                  </a:lnTo>
                  <a:lnTo>
                    <a:pt x="148382" y="121153"/>
                  </a:lnTo>
                  <a:lnTo>
                    <a:pt x="146546" y="125911"/>
                  </a:lnTo>
                  <a:lnTo>
                    <a:pt x="144529" y="129878"/>
                  </a:lnTo>
                  <a:lnTo>
                    <a:pt x="142389" y="133315"/>
                  </a:lnTo>
                  <a:lnTo>
                    <a:pt x="140170" y="136401"/>
                  </a:lnTo>
                  <a:lnTo>
                    <a:pt x="138690" y="140046"/>
                  </a:lnTo>
                  <a:lnTo>
                    <a:pt x="137704" y="144063"/>
                  </a:lnTo>
                  <a:lnTo>
                    <a:pt x="137047" y="148328"/>
                  </a:lnTo>
                  <a:lnTo>
                    <a:pt x="136608" y="152760"/>
                  </a:lnTo>
                  <a:lnTo>
                    <a:pt x="136315" y="157301"/>
                  </a:lnTo>
                  <a:lnTo>
                    <a:pt x="136121" y="161917"/>
                  </a:lnTo>
                  <a:lnTo>
                    <a:pt x="135197" y="165787"/>
                  </a:lnTo>
                  <a:lnTo>
                    <a:pt x="132054" y="172205"/>
                  </a:lnTo>
                  <a:lnTo>
                    <a:pt x="128012" y="177703"/>
                  </a:lnTo>
                  <a:lnTo>
                    <a:pt x="125822" y="180280"/>
                  </a:lnTo>
                  <a:lnTo>
                    <a:pt x="124362" y="182792"/>
                  </a:lnTo>
                  <a:lnTo>
                    <a:pt x="122741" y="187700"/>
                  </a:lnTo>
                  <a:lnTo>
                    <a:pt x="122020" y="192527"/>
                  </a:lnTo>
                  <a:lnTo>
                    <a:pt x="121828" y="194925"/>
                  </a:lnTo>
                  <a:lnTo>
                    <a:pt x="120906" y="197318"/>
                  </a:lnTo>
                  <a:lnTo>
                    <a:pt x="116610" y="203684"/>
                  </a:lnTo>
                  <a:lnTo>
                    <a:pt x="114300" y="206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995"/>
            <p:cNvSpPr/>
            <p:nvPr/>
          </p:nvSpPr>
          <p:spPr>
            <a:xfrm>
              <a:off x="7350918" y="728662"/>
              <a:ext cx="92870" cy="149625"/>
            </a:xfrm>
            <a:custGeom>
              <a:avLst/>
              <a:gdLst/>
              <a:ahLst/>
              <a:cxnLst/>
              <a:rect l="0" t="0" r="0" b="0"/>
              <a:pathLst>
                <a:path w="92870" h="149625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2" y="3792"/>
                  </a:lnTo>
                  <a:lnTo>
                    <a:pt x="8819" y="7771"/>
                  </a:lnTo>
                  <a:lnTo>
                    <a:pt x="10643" y="9943"/>
                  </a:lnTo>
                  <a:lnTo>
                    <a:pt x="12652" y="12185"/>
                  </a:lnTo>
                  <a:lnTo>
                    <a:pt x="17001" y="16793"/>
                  </a:lnTo>
                  <a:lnTo>
                    <a:pt x="23910" y="23849"/>
                  </a:lnTo>
                  <a:lnTo>
                    <a:pt x="26259" y="27012"/>
                  </a:lnTo>
                  <a:lnTo>
                    <a:pt x="28619" y="30708"/>
                  </a:lnTo>
                  <a:lnTo>
                    <a:pt x="30986" y="34760"/>
                  </a:lnTo>
                  <a:lnTo>
                    <a:pt x="33358" y="38254"/>
                  </a:lnTo>
                  <a:lnTo>
                    <a:pt x="35732" y="41378"/>
                  </a:lnTo>
                  <a:lnTo>
                    <a:pt x="38110" y="44254"/>
                  </a:lnTo>
                  <a:lnTo>
                    <a:pt x="39694" y="47759"/>
                  </a:lnTo>
                  <a:lnTo>
                    <a:pt x="40750" y="51683"/>
                  </a:lnTo>
                  <a:lnTo>
                    <a:pt x="41454" y="55887"/>
                  </a:lnTo>
                  <a:lnTo>
                    <a:pt x="42717" y="59483"/>
                  </a:lnTo>
                  <a:lnTo>
                    <a:pt x="44353" y="62674"/>
                  </a:lnTo>
                  <a:lnTo>
                    <a:pt x="46238" y="65595"/>
                  </a:lnTo>
                  <a:lnTo>
                    <a:pt x="48288" y="69130"/>
                  </a:lnTo>
                  <a:lnTo>
                    <a:pt x="52683" y="77291"/>
                  </a:lnTo>
                  <a:lnTo>
                    <a:pt x="55760" y="81690"/>
                  </a:lnTo>
                  <a:lnTo>
                    <a:pt x="59398" y="86210"/>
                  </a:lnTo>
                  <a:lnTo>
                    <a:pt x="63412" y="90811"/>
                  </a:lnTo>
                  <a:lnTo>
                    <a:pt x="66087" y="94672"/>
                  </a:lnTo>
                  <a:lnTo>
                    <a:pt x="67871" y="98040"/>
                  </a:lnTo>
                  <a:lnTo>
                    <a:pt x="69060" y="101078"/>
                  </a:lnTo>
                  <a:lnTo>
                    <a:pt x="70646" y="103898"/>
                  </a:lnTo>
                  <a:lnTo>
                    <a:pt x="72497" y="106572"/>
                  </a:lnTo>
                  <a:lnTo>
                    <a:pt x="74526" y="109148"/>
                  </a:lnTo>
                  <a:lnTo>
                    <a:pt x="76671" y="112453"/>
                  </a:lnTo>
                  <a:lnTo>
                    <a:pt x="78895" y="116243"/>
                  </a:lnTo>
                  <a:lnTo>
                    <a:pt x="81172" y="120358"/>
                  </a:lnTo>
                  <a:lnTo>
                    <a:pt x="82690" y="123895"/>
                  </a:lnTo>
                  <a:lnTo>
                    <a:pt x="83702" y="127047"/>
                  </a:lnTo>
                  <a:lnTo>
                    <a:pt x="84376" y="129942"/>
                  </a:lnTo>
                  <a:lnTo>
                    <a:pt x="85620" y="131872"/>
                  </a:lnTo>
                  <a:lnTo>
                    <a:pt x="87243" y="133158"/>
                  </a:lnTo>
                  <a:lnTo>
                    <a:pt x="89117" y="134016"/>
                  </a:lnTo>
                  <a:lnTo>
                    <a:pt x="90368" y="135381"/>
                  </a:lnTo>
                  <a:lnTo>
                    <a:pt x="91202" y="137086"/>
                  </a:lnTo>
                  <a:lnTo>
                    <a:pt x="92128" y="141096"/>
                  </a:lnTo>
                  <a:lnTo>
                    <a:pt x="92540" y="145524"/>
                  </a:lnTo>
                  <a:lnTo>
                    <a:pt x="92840" y="149624"/>
                  </a:lnTo>
                  <a:lnTo>
                    <a:pt x="92869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996"/>
            <p:cNvSpPr/>
            <p:nvPr/>
          </p:nvSpPr>
          <p:spPr>
            <a:xfrm>
              <a:off x="7329909" y="721518"/>
              <a:ext cx="163885" cy="114301"/>
            </a:xfrm>
            <a:custGeom>
              <a:avLst/>
              <a:gdLst/>
              <a:ahLst/>
              <a:cxnLst/>
              <a:rect l="0" t="0" r="0" b="0"/>
              <a:pathLst>
                <a:path w="163885" h="114301">
                  <a:moveTo>
                    <a:pt x="163884" y="0"/>
                  </a:moveTo>
                  <a:lnTo>
                    <a:pt x="163884" y="3793"/>
                  </a:lnTo>
                  <a:lnTo>
                    <a:pt x="162297" y="5703"/>
                  </a:lnTo>
                  <a:lnTo>
                    <a:pt x="159651" y="7771"/>
                  </a:lnTo>
                  <a:lnTo>
                    <a:pt x="156300" y="9943"/>
                  </a:lnTo>
                  <a:lnTo>
                    <a:pt x="153272" y="12185"/>
                  </a:lnTo>
                  <a:lnTo>
                    <a:pt x="150459" y="14474"/>
                  </a:lnTo>
                  <a:lnTo>
                    <a:pt x="147791" y="16793"/>
                  </a:lnTo>
                  <a:lnTo>
                    <a:pt x="145217" y="19927"/>
                  </a:lnTo>
                  <a:lnTo>
                    <a:pt x="142709" y="23603"/>
                  </a:lnTo>
                  <a:lnTo>
                    <a:pt x="140242" y="27642"/>
                  </a:lnTo>
                  <a:lnTo>
                    <a:pt x="136217" y="31128"/>
                  </a:lnTo>
                  <a:lnTo>
                    <a:pt x="131152" y="34246"/>
                  </a:lnTo>
                  <a:lnTo>
                    <a:pt x="125394" y="37118"/>
                  </a:lnTo>
                  <a:lnTo>
                    <a:pt x="119968" y="40621"/>
                  </a:lnTo>
                  <a:lnTo>
                    <a:pt x="114763" y="44543"/>
                  </a:lnTo>
                  <a:lnTo>
                    <a:pt x="109705" y="48745"/>
                  </a:lnTo>
                  <a:lnTo>
                    <a:pt x="103952" y="52341"/>
                  </a:lnTo>
                  <a:lnTo>
                    <a:pt x="97736" y="55531"/>
                  </a:lnTo>
                  <a:lnTo>
                    <a:pt x="85273" y="61193"/>
                  </a:lnTo>
                  <a:lnTo>
                    <a:pt x="74442" y="66356"/>
                  </a:lnTo>
                  <a:lnTo>
                    <a:pt x="68537" y="69637"/>
                  </a:lnTo>
                  <a:lnTo>
                    <a:pt x="62219" y="73412"/>
                  </a:lnTo>
                  <a:lnTo>
                    <a:pt x="55627" y="77517"/>
                  </a:lnTo>
                  <a:lnTo>
                    <a:pt x="49643" y="81047"/>
                  </a:lnTo>
                  <a:lnTo>
                    <a:pt x="44068" y="84194"/>
                  </a:lnTo>
                  <a:lnTo>
                    <a:pt x="38763" y="87085"/>
                  </a:lnTo>
                  <a:lnTo>
                    <a:pt x="34432" y="89807"/>
                  </a:lnTo>
                  <a:lnTo>
                    <a:pt x="30751" y="92415"/>
                  </a:lnTo>
                  <a:lnTo>
                    <a:pt x="27504" y="94948"/>
                  </a:lnTo>
                  <a:lnTo>
                    <a:pt x="24545" y="97430"/>
                  </a:lnTo>
                  <a:lnTo>
                    <a:pt x="21779" y="99878"/>
                  </a:lnTo>
                  <a:lnTo>
                    <a:pt x="19141" y="102304"/>
                  </a:lnTo>
                  <a:lnTo>
                    <a:pt x="16589" y="103922"/>
                  </a:lnTo>
                  <a:lnTo>
                    <a:pt x="11636" y="105719"/>
                  </a:lnTo>
                  <a:lnTo>
                    <a:pt x="6790" y="108634"/>
                  </a:lnTo>
                  <a:lnTo>
                    <a:pt x="0" y="113969"/>
                  </a:lnTo>
                  <a:lnTo>
                    <a:pt x="4571" y="114235"/>
                  </a:lnTo>
                  <a:lnTo>
                    <a:pt x="6722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997"/>
            <p:cNvSpPr/>
            <p:nvPr/>
          </p:nvSpPr>
          <p:spPr>
            <a:xfrm>
              <a:off x="7608093" y="764381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998"/>
            <p:cNvSpPr/>
            <p:nvPr/>
          </p:nvSpPr>
          <p:spPr>
            <a:xfrm>
              <a:off x="7608093" y="800100"/>
              <a:ext cx="121445" cy="14288"/>
            </a:xfrm>
            <a:custGeom>
              <a:avLst/>
              <a:gdLst/>
              <a:ahLst/>
              <a:cxnLst/>
              <a:rect l="0" t="0" r="0" b="0"/>
              <a:pathLst>
                <a:path w="121445" h="14288">
                  <a:moveTo>
                    <a:pt x="0" y="0"/>
                  </a:moveTo>
                  <a:lnTo>
                    <a:pt x="0" y="6849"/>
                  </a:lnTo>
                  <a:lnTo>
                    <a:pt x="794" y="7741"/>
                  </a:lnTo>
                  <a:lnTo>
                    <a:pt x="3793" y="10848"/>
                  </a:lnTo>
                  <a:lnTo>
                    <a:pt x="5704" y="11995"/>
                  </a:lnTo>
                  <a:lnTo>
                    <a:pt x="7771" y="12759"/>
                  </a:lnTo>
                  <a:lnTo>
                    <a:pt x="13001" y="13985"/>
                  </a:lnTo>
                  <a:lnTo>
                    <a:pt x="15016" y="14086"/>
                  </a:lnTo>
                  <a:lnTo>
                    <a:pt x="24646" y="14227"/>
                  </a:lnTo>
                  <a:lnTo>
                    <a:pt x="81017" y="14287"/>
                  </a:lnTo>
                  <a:lnTo>
                    <a:pt x="85762" y="13493"/>
                  </a:lnTo>
                  <a:lnTo>
                    <a:pt x="89718" y="12170"/>
                  </a:lnTo>
                  <a:lnTo>
                    <a:pt x="93150" y="10495"/>
                  </a:lnTo>
                  <a:lnTo>
                    <a:pt x="97025" y="9378"/>
                  </a:lnTo>
                  <a:lnTo>
                    <a:pt x="101196" y="8633"/>
                  </a:lnTo>
                  <a:lnTo>
                    <a:pt x="105564" y="8136"/>
                  </a:lnTo>
                  <a:lnTo>
                    <a:pt x="109270" y="7805"/>
                  </a:lnTo>
                  <a:lnTo>
                    <a:pt x="112534" y="7585"/>
                  </a:lnTo>
                  <a:lnTo>
                    <a:pt x="121444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999"/>
            <p:cNvSpPr/>
            <p:nvPr/>
          </p:nvSpPr>
          <p:spPr>
            <a:xfrm>
              <a:off x="7901013" y="628650"/>
              <a:ext cx="171425" cy="150019"/>
            </a:xfrm>
            <a:custGeom>
              <a:avLst/>
              <a:gdLst/>
              <a:ahLst/>
              <a:cxnLst/>
              <a:rect l="0" t="0" r="0" b="0"/>
              <a:pathLst>
                <a:path w="171425" h="150019">
                  <a:moveTo>
                    <a:pt x="7118" y="42862"/>
                  </a:moveTo>
                  <a:lnTo>
                    <a:pt x="269" y="36012"/>
                  </a:lnTo>
                  <a:lnTo>
                    <a:pt x="61" y="32013"/>
                  </a:lnTo>
                  <a:lnTo>
                    <a:pt x="0" y="25801"/>
                  </a:lnTo>
                  <a:lnTo>
                    <a:pt x="785" y="23550"/>
                  </a:lnTo>
                  <a:lnTo>
                    <a:pt x="3775" y="18933"/>
                  </a:lnTo>
                  <a:lnTo>
                    <a:pt x="4888" y="16591"/>
                  </a:lnTo>
                  <a:lnTo>
                    <a:pt x="5632" y="14235"/>
                  </a:lnTo>
                  <a:lnTo>
                    <a:pt x="6127" y="11871"/>
                  </a:lnTo>
                  <a:lnTo>
                    <a:pt x="7251" y="10295"/>
                  </a:lnTo>
                  <a:lnTo>
                    <a:pt x="8794" y="9245"/>
                  </a:lnTo>
                  <a:lnTo>
                    <a:pt x="10618" y="8544"/>
                  </a:lnTo>
                  <a:lnTo>
                    <a:pt x="14758" y="5649"/>
                  </a:lnTo>
                  <a:lnTo>
                    <a:pt x="16975" y="3766"/>
                  </a:lnTo>
                  <a:lnTo>
                    <a:pt x="19245" y="2511"/>
                  </a:lnTo>
                  <a:lnTo>
                    <a:pt x="23884" y="1116"/>
                  </a:lnTo>
                  <a:lnTo>
                    <a:pt x="27167" y="330"/>
                  </a:lnTo>
                  <a:lnTo>
                    <a:pt x="32168" y="146"/>
                  </a:lnTo>
                  <a:lnTo>
                    <a:pt x="59781" y="0"/>
                  </a:lnTo>
                  <a:lnTo>
                    <a:pt x="62070" y="794"/>
                  </a:lnTo>
                  <a:lnTo>
                    <a:pt x="66730" y="3792"/>
                  </a:lnTo>
                  <a:lnTo>
                    <a:pt x="71448" y="7771"/>
                  </a:lnTo>
                  <a:lnTo>
                    <a:pt x="73818" y="9943"/>
                  </a:lnTo>
                  <a:lnTo>
                    <a:pt x="76190" y="11391"/>
                  </a:lnTo>
                  <a:lnTo>
                    <a:pt x="80943" y="13000"/>
                  </a:lnTo>
                  <a:lnTo>
                    <a:pt x="82529" y="14223"/>
                  </a:lnTo>
                  <a:lnTo>
                    <a:pt x="83586" y="15832"/>
                  </a:lnTo>
                  <a:lnTo>
                    <a:pt x="84760" y="19736"/>
                  </a:lnTo>
                  <a:lnTo>
                    <a:pt x="85281" y="24117"/>
                  </a:lnTo>
                  <a:lnTo>
                    <a:pt x="86214" y="26397"/>
                  </a:lnTo>
                  <a:lnTo>
                    <a:pt x="89368" y="31046"/>
                  </a:lnTo>
                  <a:lnTo>
                    <a:pt x="90526" y="33397"/>
                  </a:lnTo>
                  <a:lnTo>
                    <a:pt x="91299" y="35758"/>
                  </a:lnTo>
                  <a:lnTo>
                    <a:pt x="91813" y="38126"/>
                  </a:lnTo>
                  <a:lnTo>
                    <a:pt x="92157" y="40499"/>
                  </a:lnTo>
                  <a:lnTo>
                    <a:pt x="92385" y="42874"/>
                  </a:lnTo>
                  <a:lnTo>
                    <a:pt x="92537" y="45251"/>
                  </a:lnTo>
                  <a:lnTo>
                    <a:pt x="93433" y="47630"/>
                  </a:lnTo>
                  <a:lnTo>
                    <a:pt x="94824" y="50009"/>
                  </a:lnTo>
                  <a:lnTo>
                    <a:pt x="96545" y="52389"/>
                  </a:lnTo>
                  <a:lnTo>
                    <a:pt x="96898" y="54770"/>
                  </a:lnTo>
                  <a:lnTo>
                    <a:pt x="96340" y="57151"/>
                  </a:lnTo>
                  <a:lnTo>
                    <a:pt x="95174" y="59531"/>
                  </a:lnTo>
                  <a:lnTo>
                    <a:pt x="94398" y="61912"/>
                  </a:lnTo>
                  <a:lnTo>
                    <a:pt x="93878" y="64294"/>
                  </a:lnTo>
                  <a:lnTo>
                    <a:pt x="93533" y="66675"/>
                  </a:lnTo>
                  <a:lnTo>
                    <a:pt x="93303" y="69056"/>
                  </a:lnTo>
                  <a:lnTo>
                    <a:pt x="93150" y="71437"/>
                  </a:lnTo>
                  <a:lnTo>
                    <a:pt x="93047" y="73818"/>
                  </a:lnTo>
                  <a:lnTo>
                    <a:pt x="92185" y="76993"/>
                  </a:lnTo>
                  <a:lnTo>
                    <a:pt x="90817" y="80697"/>
                  </a:lnTo>
                  <a:lnTo>
                    <a:pt x="89111" y="84754"/>
                  </a:lnTo>
                  <a:lnTo>
                    <a:pt x="87180" y="87459"/>
                  </a:lnTo>
                  <a:lnTo>
                    <a:pt x="85099" y="89262"/>
                  </a:lnTo>
                  <a:lnTo>
                    <a:pt x="82918" y="90464"/>
                  </a:lnTo>
                  <a:lnTo>
                    <a:pt x="80670" y="92853"/>
                  </a:lnTo>
                  <a:lnTo>
                    <a:pt x="78377" y="96033"/>
                  </a:lnTo>
                  <a:lnTo>
                    <a:pt x="76056" y="99741"/>
                  </a:lnTo>
                  <a:lnTo>
                    <a:pt x="73714" y="102212"/>
                  </a:lnTo>
                  <a:lnTo>
                    <a:pt x="71359" y="103860"/>
                  </a:lnTo>
                  <a:lnTo>
                    <a:pt x="68995" y="104959"/>
                  </a:lnTo>
                  <a:lnTo>
                    <a:pt x="58084" y="110297"/>
                  </a:lnTo>
                  <a:lnTo>
                    <a:pt x="54589" y="112425"/>
                  </a:lnTo>
                  <a:lnTo>
                    <a:pt x="51465" y="114637"/>
                  </a:lnTo>
                  <a:lnTo>
                    <a:pt x="48590" y="116906"/>
                  </a:lnTo>
                  <a:lnTo>
                    <a:pt x="46672" y="119212"/>
                  </a:lnTo>
                  <a:lnTo>
                    <a:pt x="45393" y="121543"/>
                  </a:lnTo>
                  <a:lnTo>
                    <a:pt x="44540" y="123891"/>
                  </a:lnTo>
                  <a:lnTo>
                    <a:pt x="43179" y="125456"/>
                  </a:lnTo>
                  <a:lnTo>
                    <a:pt x="41477" y="126500"/>
                  </a:lnTo>
                  <a:lnTo>
                    <a:pt x="39550" y="127196"/>
                  </a:lnTo>
                  <a:lnTo>
                    <a:pt x="35290" y="130085"/>
                  </a:lnTo>
                  <a:lnTo>
                    <a:pt x="33043" y="131967"/>
                  </a:lnTo>
                  <a:lnTo>
                    <a:pt x="32339" y="134015"/>
                  </a:lnTo>
                  <a:lnTo>
                    <a:pt x="32663" y="136175"/>
                  </a:lnTo>
                  <a:lnTo>
                    <a:pt x="33673" y="138408"/>
                  </a:lnTo>
                  <a:lnTo>
                    <a:pt x="33553" y="139897"/>
                  </a:lnTo>
                  <a:lnTo>
                    <a:pt x="32679" y="140889"/>
                  </a:lnTo>
                  <a:lnTo>
                    <a:pt x="29364" y="142482"/>
                  </a:lnTo>
                  <a:lnTo>
                    <a:pt x="29092" y="143407"/>
                  </a:lnTo>
                  <a:lnTo>
                    <a:pt x="28710" y="147707"/>
                  </a:lnTo>
                  <a:lnTo>
                    <a:pt x="28551" y="149992"/>
                  </a:lnTo>
                  <a:lnTo>
                    <a:pt x="52399" y="150018"/>
                  </a:lnTo>
                  <a:lnTo>
                    <a:pt x="55561" y="149224"/>
                  </a:lnTo>
                  <a:lnTo>
                    <a:pt x="59257" y="147901"/>
                  </a:lnTo>
                  <a:lnTo>
                    <a:pt x="63308" y="146226"/>
                  </a:lnTo>
                  <a:lnTo>
                    <a:pt x="67597" y="145109"/>
                  </a:lnTo>
                  <a:lnTo>
                    <a:pt x="72044" y="144364"/>
                  </a:lnTo>
                  <a:lnTo>
                    <a:pt x="76595" y="143868"/>
                  </a:lnTo>
                  <a:lnTo>
                    <a:pt x="80423" y="142743"/>
                  </a:lnTo>
                  <a:lnTo>
                    <a:pt x="83770" y="141199"/>
                  </a:lnTo>
                  <a:lnTo>
                    <a:pt x="86794" y="139376"/>
                  </a:lnTo>
                  <a:lnTo>
                    <a:pt x="90398" y="138161"/>
                  </a:lnTo>
                  <a:lnTo>
                    <a:pt x="94388" y="137351"/>
                  </a:lnTo>
                  <a:lnTo>
                    <a:pt x="98635" y="136811"/>
                  </a:lnTo>
                  <a:lnTo>
                    <a:pt x="103055" y="135657"/>
                  </a:lnTo>
                  <a:lnTo>
                    <a:pt x="107588" y="134094"/>
                  </a:lnTo>
                  <a:lnTo>
                    <a:pt x="112198" y="132258"/>
                  </a:lnTo>
                  <a:lnTo>
                    <a:pt x="116065" y="131035"/>
                  </a:lnTo>
                  <a:lnTo>
                    <a:pt x="119437" y="130219"/>
                  </a:lnTo>
                  <a:lnTo>
                    <a:pt x="122479" y="129675"/>
                  </a:lnTo>
                  <a:lnTo>
                    <a:pt x="125300" y="129312"/>
                  </a:lnTo>
                  <a:lnTo>
                    <a:pt x="130551" y="128909"/>
                  </a:lnTo>
                  <a:lnTo>
                    <a:pt x="133063" y="128008"/>
                  </a:lnTo>
                  <a:lnTo>
                    <a:pt x="137971" y="124890"/>
                  </a:lnTo>
                  <a:lnTo>
                    <a:pt x="142798" y="122975"/>
                  </a:lnTo>
                  <a:lnTo>
                    <a:pt x="148571" y="121746"/>
                  </a:lnTo>
                  <a:lnTo>
                    <a:pt x="153364" y="117741"/>
                  </a:lnTo>
                  <a:lnTo>
                    <a:pt x="155415" y="116593"/>
                  </a:lnTo>
                  <a:lnTo>
                    <a:pt x="159811" y="115319"/>
                  </a:lnTo>
                  <a:lnTo>
                    <a:pt x="164411" y="114753"/>
                  </a:lnTo>
                  <a:lnTo>
                    <a:pt x="171424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000"/>
            <p:cNvSpPr/>
            <p:nvPr/>
          </p:nvSpPr>
          <p:spPr>
            <a:xfrm>
              <a:off x="8065293" y="621506"/>
              <a:ext cx="132403" cy="150017"/>
            </a:xfrm>
            <a:custGeom>
              <a:avLst/>
              <a:gdLst/>
              <a:ahLst/>
              <a:cxnLst/>
              <a:rect l="0" t="0" r="0" b="0"/>
              <a:pathLst>
                <a:path w="132403" h="150017">
                  <a:moveTo>
                    <a:pt x="0" y="7144"/>
                  </a:moveTo>
                  <a:lnTo>
                    <a:pt x="0" y="3351"/>
                  </a:lnTo>
                  <a:lnTo>
                    <a:pt x="794" y="2234"/>
                  </a:lnTo>
                  <a:lnTo>
                    <a:pt x="2116" y="1489"/>
                  </a:lnTo>
                  <a:lnTo>
                    <a:pt x="5704" y="662"/>
                  </a:lnTo>
                  <a:lnTo>
                    <a:pt x="7771" y="441"/>
                  </a:lnTo>
                  <a:lnTo>
                    <a:pt x="9943" y="294"/>
                  </a:lnTo>
                  <a:lnTo>
                    <a:pt x="12979" y="196"/>
                  </a:lnTo>
                  <a:lnTo>
                    <a:pt x="29257" y="39"/>
                  </a:lnTo>
                  <a:lnTo>
                    <a:pt x="72420" y="0"/>
                  </a:lnTo>
                  <a:lnTo>
                    <a:pt x="74473" y="794"/>
                  </a:lnTo>
                  <a:lnTo>
                    <a:pt x="75844" y="2117"/>
                  </a:lnTo>
                  <a:lnTo>
                    <a:pt x="76755" y="3792"/>
                  </a:lnTo>
                  <a:lnTo>
                    <a:pt x="77771" y="7771"/>
                  </a:lnTo>
                  <a:lnTo>
                    <a:pt x="78220" y="12185"/>
                  </a:lnTo>
                  <a:lnTo>
                    <a:pt x="78421" y="16792"/>
                  </a:lnTo>
                  <a:lnTo>
                    <a:pt x="77681" y="19132"/>
                  </a:lnTo>
                  <a:lnTo>
                    <a:pt x="76393" y="21486"/>
                  </a:lnTo>
                  <a:lnTo>
                    <a:pt x="74742" y="23849"/>
                  </a:lnTo>
                  <a:lnTo>
                    <a:pt x="72847" y="26218"/>
                  </a:lnTo>
                  <a:lnTo>
                    <a:pt x="70790" y="28591"/>
                  </a:lnTo>
                  <a:lnTo>
                    <a:pt x="68625" y="30967"/>
                  </a:lnTo>
                  <a:lnTo>
                    <a:pt x="66387" y="34138"/>
                  </a:lnTo>
                  <a:lnTo>
                    <a:pt x="64102" y="37840"/>
                  </a:lnTo>
                  <a:lnTo>
                    <a:pt x="61784" y="41895"/>
                  </a:lnTo>
                  <a:lnTo>
                    <a:pt x="59446" y="45393"/>
                  </a:lnTo>
                  <a:lnTo>
                    <a:pt x="57094" y="48518"/>
                  </a:lnTo>
                  <a:lnTo>
                    <a:pt x="54731" y="51395"/>
                  </a:lnTo>
                  <a:lnTo>
                    <a:pt x="52363" y="54107"/>
                  </a:lnTo>
                  <a:lnTo>
                    <a:pt x="49990" y="56709"/>
                  </a:lnTo>
                  <a:lnTo>
                    <a:pt x="47614" y="59237"/>
                  </a:lnTo>
                  <a:lnTo>
                    <a:pt x="45236" y="60923"/>
                  </a:lnTo>
                  <a:lnTo>
                    <a:pt x="42857" y="62046"/>
                  </a:lnTo>
                  <a:lnTo>
                    <a:pt x="40478" y="62795"/>
                  </a:lnTo>
                  <a:lnTo>
                    <a:pt x="38892" y="64088"/>
                  </a:lnTo>
                  <a:lnTo>
                    <a:pt x="37834" y="65744"/>
                  </a:lnTo>
                  <a:lnTo>
                    <a:pt x="36137" y="70313"/>
                  </a:lnTo>
                  <a:lnTo>
                    <a:pt x="35843" y="74896"/>
                  </a:lnTo>
                  <a:lnTo>
                    <a:pt x="36596" y="76125"/>
                  </a:lnTo>
                  <a:lnTo>
                    <a:pt x="37891" y="76943"/>
                  </a:lnTo>
                  <a:lnTo>
                    <a:pt x="41447" y="77853"/>
                  </a:lnTo>
                  <a:lnTo>
                    <a:pt x="43506" y="78096"/>
                  </a:lnTo>
                  <a:lnTo>
                    <a:pt x="45673" y="78257"/>
                  </a:lnTo>
                  <a:lnTo>
                    <a:pt x="48706" y="78365"/>
                  </a:lnTo>
                  <a:lnTo>
                    <a:pt x="60557" y="78517"/>
                  </a:lnTo>
                  <a:lnTo>
                    <a:pt x="79687" y="78573"/>
                  </a:lnTo>
                  <a:lnTo>
                    <a:pt x="83287" y="79369"/>
                  </a:lnTo>
                  <a:lnTo>
                    <a:pt x="87275" y="80694"/>
                  </a:lnTo>
                  <a:lnTo>
                    <a:pt x="91521" y="82371"/>
                  </a:lnTo>
                  <a:lnTo>
                    <a:pt x="95939" y="83489"/>
                  </a:lnTo>
                  <a:lnTo>
                    <a:pt x="100472" y="84234"/>
                  </a:lnTo>
                  <a:lnTo>
                    <a:pt x="105081" y="84731"/>
                  </a:lnTo>
                  <a:lnTo>
                    <a:pt x="108948" y="85856"/>
                  </a:lnTo>
                  <a:lnTo>
                    <a:pt x="112320" y="87400"/>
                  </a:lnTo>
                  <a:lnTo>
                    <a:pt x="115361" y="89223"/>
                  </a:lnTo>
                  <a:lnTo>
                    <a:pt x="118182" y="90438"/>
                  </a:lnTo>
                  <a:lnTo>
                    <a:pt x="120857" y="91248"/>
                  </a:lnTo>
                  <a:lnTo>
                    <a:pt x="123434" y="91788"/>
                  </a:lnTo>
                  <a:lnTo>
                    <a:pt x="125152" y="92942"/>
                  </a:lnTo>
                  <a:lnTo>
                    <a:pt x="126298" y="94505"/>
                  </a:lnTo>
                  <a:lnTo>
                    <a:pt x="127061" y="96341"/>
                  </a:lnTo>
                  <a:lnTo>
                    <a:pt x="130026" y="100497"/>
                  </a:lnTo>
                  <a:lnTo>
                    <a:pt x="131928" y="102717"/>
                  </a:lnTo>
                  <a:lnTo>
                    <a:pt x="132402" y="104196"/>
                  </a:lnTo>
                  <a:lnTo>
                    <a:pt x="131924" y="105183"/>
                  </a:lnTo>
                  <a:lnTo>
                    <a:pt x="130812" y="105841"/>
                  </a:lnTo>
                  <a:lnTo>
                    <a:pt x="130070" y="107073"/>
                  </a:lnTo>
                  <a:lnTo>
                    <a:pt x="129247" y="110559"/>
                  </a:lnTo>
                  <a:lnTo>
                    <a:pt x="126765" y="114754"/>
                  </a:lnTo>
                  <a:lnTo>
                    <a:pt x="123014" y="119264"/>
                  </a:lnTo>
                  <a:lnTo>
                    <a:pt x="120903" y="121578"/>
                  </a:lnTo>
                  <a:lnTo>
                    <a:pt x="116441" y="126266"/>
                  </a:lnTo>
                  <a:lnTo>
                    <a:pt x="111812" y="130995"/>
                  </a:lnTo>
                  <a:lnTo>
                    <a:pt x="108673" y="133367"/>
                  </a:lnTo>
                  <a:lnTo>
                    <a:pt x="104993" y="135743"/>
                  </a:lnTo>
                  <a:lnTo>
                    <a:pt x="100951" y="138120"/>
                  </a:lnTo>
                  <a:lnTo>
                    <a:pt x="97464" y="139705"/>
                  </a:lnTo>
                  <a:lnTo>
                    <a:pt x="94345" y="140762"/>
                  </a:lnTo>
                  <a:lnTo>
                    <a:pt x="91471" y="141466"/>
                  </a:lnTo>
                  <a:lnTo>
                    <a:pt x="88762" y="142729"/>
                  </a:lnTo>
                  <a:lnTo>
                    <a:pt x="86162" y="144365"/>
                  </a:lnTo>
                  <a:lnTo>
                    <a:pt x="83635" y="146250"/>
                  </a:lnTo>
                  <a:lnTo>
                    <a:pt x="81157" y="147506"/>
                  </a:lnTo>
                  <a:lnTo>
                    <a:pt x="78712" y="148344"/>
                  </a:lnTo>
                  <a:lnTo>
                    <a:pt x="76286" y="148902"/>
                  </a:lnTo>
                  <a:lnTo>
                    <a:pt x="73877" y="149274"/>
                  </a:lnTo>
                  <a:lnTo>
                    <a:pt x="71477" y="149522"/>
                  </a:lnTo>
                  <a:lnTo>
                    <a:pt x="65713" y="149920"/>
                  </a:lnTo>
                  <a:lnTo>
                    <a:pt x="62808" y="149975"/>
                  </a:lnTo>
                  <a:lnTo>
                    <a:pt x="57482" y="150016"/>
                  </a:lnTo>
                  <a:lnTo>
                    <a:pt x="57249" y="146225"/>
                  </a:lnTo>
                  <a:lnTo>
                    <a:pt x="5715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001"/>
            <p:cNvSpPr/>
            <p:nvPr/>
          </p:nvSpPr>
          <p:spPr>
            <a:xfrm>
              <a:off x="8244217" y="614460"/>
              <a:ext cx="128132" cy="156967"/>
            </a:xfrm>
            <a:custGeom>
              <a:avLst/>
              <a:gdLst/>
              <a:ahLst/>
              <a:cxnLst/>
              <a:rect l="0" t="0" r="0" b="0"/>
              <a:pathLst>
                <a:path w="128132" h="156967">
                  <a:moveTo>
                    <a:pt x="63964" y="28477"/>
                  </a:moveTo>
                  <a:lnTo>
                    <a:pt x="63964" y="17628"/>
                  </a:lnTo>
                  <a:lnTo>
                    <a:pt x="63170" y="16482"/>
                  </a:lnTo>
                  <a:lnTo>
                    <a:pt x="61848" y="15718"/>
                  </a:lnTo>
                  <a:lnTo>
                    <a:pt x="58260" y="14869"/>
                  </a:lnTo>
                  <a:lnTo>
                    <a:pt x="56193" y="14642"/>
                  </a:lnTo>
                  <a:lnTo>
                    <a:pt x="50963" y="14279"/>
                  </a:lnTo>
                  <a:lnTo>
                    <a:pt x="48132" y="14229"/>
                  </a:lnTo>
                  <a:lnTo>
                    <a:pt x="46265" y="14216"/>
                  </a:lnTo>
                  <a:lnTo>
                    <a:pt x="44227" y="15001"/>
                  </a:lnTo>
                  <a:lnTo>
                    <a:pt x="42074" y="16318"/>
                  </a:lnTo>
                  <a:lnTo>
                    <a:pt x="39847" y="17990"/>
                  </a:lnTo>
                  <a:lnTo>
                    <a:pt x="37567" y="19104"/>
                  </a:lnTo>
                  <a:lnTo>
                    <a:pt x="35254" y="19847"/>
                  </a:lnTo>
                  <a:lnTo>
                    <a:pt x="32918" y="20343"/>
                  </a:lnTo>
                  <a:lnTo>
                    <a:pt x="30567" y="21467"/>
                  </a:lnTo>
                  <a:lnTo>
                    <a:pt x="28205" y="23010"/>
                  </a:lnTo>
                  <a:lnTo>
                    <a:pt x="25837" y="24832"/>
                  </a:lnTo>
                  <a:lnTo>
                    <a:pt x="23465" y="26841"/>
                  </a:lnTo>
                  <a:lnTo>
                    <a:pt x="21089" y="28974"/>
                  </a:lnTo>
                  <a:lnTo>
                    <a:pt x="16334" y="33460"/>
                  </a:lnTo>
                  <a:lnTo>
                    <a:pt x="11574" y="38100"/>
                  </a:lnTo>
                  <a:lnTo>
                    <a:pt x="9987" y="40449"/>
                  </a:lnTo>
                  <a:lnTo>
                    <a:pt x="8225" y="45175"/>
                  </a:lnTo>
                  <a:lnTo>
                    <a:pt x="6960" y="46753"/>
                  </a:lnTo>
                  <a:lnTo>
                    <a:pt x="5324" y="47805"/>
                  </a:lnTo>
                  <a:lnTo>
                    <a:pt x="3439" y="48506"/>
                  </a:lnTo>
                  <a:lnTo>
                    <a:pt x="2183" y="49767"/>
                  </a:lnTo>
                  <a:lnTo>
                    <a:pt x="1345" y="51402"/>
                  </a:lnTo>
                  <a:lnTo>
                    <a:pt x="415" y="55334"/>
                  </a:lnTo>
                  <a:lnTo>
                    <a:pt x="0" y="59728"/>
                  </a:lnTo>
                  <a:lnTo>
                    <a:pt x="684" y="61217"/>
                  </a:lnTo>
                  <a:lnTo>
                    <a:pt x="1933" y="62210"/>
                  </a:lnTo>
                  <a:lnTo>
                    <a:pt x="3560" y="62872"/>
                  </a:lnTo>
                  <a:lnTo>
                    <a:pt x="7484" y="65724"/>
                  </a:lnTo>
                  <a:lnTo>
                    <a:pt x="9641" y="67596"/>
                  </a:lnTo>
                  <a:lnTo>
                    <a:pt x="11874" y="68844"/>
                  </a:lnTo>
                  <a:lnTo>
                    <a:pt x="14156" y="69676"/>
                  </a:lnTo>
                  <a:lnTo>
                    <a:pt x="16471" y="70230"/>
                  </a:lnTo>
                  <a:lnTo>
                    <a:pt x="19602" y="71394"/>
                  </a:lnTo>
                  <a:lnTo>
                    <a:pt x="23277" y="72963"/>
                  </a:lnTo>
                  <a:lnTo>
                    <a:pt x="27315" y="74803"/>
                  </a:lnTo>
                  <a:lnTo>
                    <a:pt x="30799" y="76030"/>
                  </a:lnTo>
                  <a:lnTo>
                    <a:pt x="33917" y="76848"/>
                  </a:lnTo>
                  <a:lnTo>
                    <a:pt x="36789" y="77393"/>
                  </a:lnTo>
                  <a:lnTo>
                    <a:pt x="40291" y="78550"/>
                  </a:lnTo>
                  <a:lnTo>
                    <a:pt x="44213" y="80115"/>
                  </a:lnTo>
                  <a:lnTo>
                    <a:pt x="48415" y="81953"/>
                  </a:lnTo>
                  <a:lnTo>
                    <a:pt x="52804" y="83177"/>
                  </a:lnTo>
                  <a:lnTo>
                    <a:pt x="57318" y="83994"/>
                  </a:lnTo>
                  <a:lnTo>
                    <a:pt x="61914" y="84538"/>
                  </a:lnTo>
                  <a:lnTo>
                    <a:pt x="65772" y="85695"/>
                  </a:lnTo>
                  <a:lnTo>
                    <a:pt x="69139" y="87260"/>
                  </a:lnTo>
                  <a:lnTo>
                    <a:pt x="72176" y="89097"/>
                  </a:lnTo>
                  <a:lnTo>
                    <a:pt x="75789" y="91115"/>
                  </a:lnTo>
                  <a:lnTo>
                    <a:pt x="84036" y="95475"/>
                  </a:lnTo>
                  <a:lnTo>
                    <a:pt x="87664" y="97748"/>
                  </a:lnTo>
                  <a:lnTo>
                    <a:pt x="90877" y="100058"/>
                  </a:lnTo>
                  <a:lnTo>
                    <a:pt x="97943" y="105675"/>
                  </a:lnTo>
                  <a:lnTo>
                    <a:pt x="101027" y="108560"/>
                  </a:lnTo>
                  <a:lnTo>
                    <a:pt x="102960" y="110441"/>
                  </a:lnTo>
                  <a:lnTo>
                    <a:pt x="104248" y="112488"/>
                  </a:lnTo>
                  <a:lnTo>
                    <a:pt x="105681" y="116880"/>
                  </a:lnTo>
                  <a:lnTo>
                    <a:pt x="106317" y="121478"/>
                  </a:lnTo>
                  <a:lnTo>
                    <a:pt x="106601" y="126167"/>
                  </a:lnTo>
                  <a:lnTo>
                    <a:pt x="106726" y="130897"/>
                  </a:lnTo>
                  <a:lnTo>
                    <a:pt x="106818" y="145160"/>
                  </a:lnTo>
                  <a:lnTo>
                    <a:pt x="105233" y="146747"/>
                  </a:lnTo>
                  <a:lnTo>
                    <a:pt x="102589" y="147805"/>
                  </a:lnTo>
                  <a:lnTo>
                    <a:pt x="99239" y="148510"/>
                  </a:lnTo>
                  <a:lnTo>
                    <a:pt x="97005" y="149774"/>
                  </a:lnTo>
                  <a:lnTo>
                    <a:pt x="95517" y="151411"/>
                  </a:lnTo>
                  <a:lnTo>
                    <a:pt x="94525" y="153295"/>
                  </a:lnTo>
                  <a:lnTo>
                    <a:pt x="93069" y="154552"/>
                  </a:lnTo>
                  <a:lnTo>
                    <a:pt x="91305" y="155389"/>
                  </a:lnTo>
                  <a:lnTo>
                    <a:pt x="89335" y="155948"/>
                  </a:lnTo>
                  <a:lnTo>
                    <a:pt x="87228" y="156320"/>
                  </a:lnTo>
                  <a:lnTo>
                    <a:pt x="85030" y="156568"/>
                  </a:lnTo>
                  <a:lnTo>
                    <a:pt x="79590" y="156966"/>
                  </a:lnTo>
                  <a:lnTo>
                    <a:pt x="76730" y="154904"/>
                  </a:lnTo>
                  <a:lnTo>
                    <a:pt x="74855" y="153243"/>
                  </a:lnTo>
                  <a:lnTo>
                    <a:pt x="72812" y="152136"/>
                  </a:lnTo>
                  <a:lnTo>
                    <a:pt x="70656" y="151397"/>
                  </a:lnTo>
                  <a:lnTo>
                    <a:pt x="68426" y="150905"/>
                  </a:lnTo>
                  <a:lnTo>
                    <a:pt x="66938" y="149783"/>
                  </a:lnTo>
                  <a:lnTo>
                    <a:pt x="65947" y="148242"/>
                  </a:lnTo>
                  <a:lnTo>
                    <a:pt x="65286" y="146420"/>
                  </a:lnTo>
                  <a:lnTo>
                    <a:pt x="62435" y="142280"/>
                  </a:lnTo>
                  <a:lnTo>
                    <a:pt x="58521" y="137793"/>
                  </a:lnTo>
                  <a:lnTo>
                    <a:pt x="54136" y="133154"/>
                  </a:lnTo>
                  <a:lnTo>
                    <a:pt x="52650" y="130805"/>
                  </a:lnTo>
                  <a:lnTo>
                    <a:pt x="50997" y="126079"/>
                  </a:lnTo>
                  <a:lnTo>
                    <a:pt x="50264" y="121333"/>
                  </a:lnTo>
                  <a:lnTo>
                    <a:pt x="49938" y="116577"/>
                  </a:lnTo>
                  <a:lnTo>
                    <a:pt x="49793" y="111818"/>
                  </a:lnTo>
                  <a:lnTo>
                    <a:pt x="50548" y="109438"/>
                  </a:lnTo>
                  <a:lnTo>
                    <a:pt x="53502" y="104676"/>
                  </a:lnTo>
                  <a:lnTo>
                    <a:pt x="54609" y="101502"/>
                  </a:lnTo>
                  <a:lnTo>
                    <a:pt x="55346" y="97798"/>
                  </a:lnTo>
                  <a:lnTo>
                    <a:pt x="55837" y="93741"/>
                  </a:lnTo>
                  <a:lnTo>
                    <a:pt x="56959" y="90242"/>
                  </a:lnTo>
                  <a:lnTo>
                    <a:pt x="58500" y="87116"/>
                  </a:lnTo>
                  <a:lnTo>
                    <a:pt x="60321" y="84239"/>
                  </a:lnTo>
                  <a:lnTo>
                    <a:pt x="62330" y="80733"/>
                  </a:lnTo>
                  <a:lnTo>
                    <a:pt x="66677" y="72604"/>
                  </a:lnTo>
                  <a:lnTo>
                    <a:pt x="69741" y="69007"/>
                  </a:lnTo>
                  <a:lnTo>
                    <a:pt x="73371" y="65816"/>
                  </a:lnTo>
                  <a:lnTo>
                    <a:pt x="77379" y="62895"/>
                  </a:lnTo>
                  <a:lnTo>
                    <a:pt x="80845" y="60153"/>
                  </a:lnTo>
                  <a:lnTo>
                    <a:pt x="83949" y="57532"/>
                  </a:lnTo>
                  <a:lnTo>
                    <a:pt x="86813" y="54991"/>
                  </a:lnTo>
                  <a:lnTo>
                    <a:pt x="90309" y="52503"/>
                  </a:lnTo>
                  <a:lnTo>
                    <a:pt x="94227" y="50050"/>
                  </a:lnTo>
                  <a:lnTo>
                    <a:pt x="98427" y="47622"/>
                  </a:lnTo>
                  <a:lnTo>
                    <a:pt x="102020" y="45209"/>
                  </a:lnTo>
                  <a:lnTo>
                    <a:pt x="105210" y="42807"/>
                  </a:lnTo>
                  <a:lnTo>
                    <a:pt x="108130" y="40411"/>
                  </a:lnTo>
                  <a:lnTo>
                    <a:pt x="110871" y="38021"/>
                  </a:lnTo>
                  <a:lnTo>
                    <a:pt x="113491" y="35633"/>
                  </a:lnTo>
                  <a:lnTo>
                    <a:pt x="118519" y="30864"/>
                  </a:lnTo>
                  <a:lnTo>
                    <a:pt x="123400" y="26098"/>
                  </a:lnTo>
                  <a:lnTo>
                    <a:pt x="125020" y="23716"/>
                  </a:lnTo>
                  <a:lnTo>
                    <a:pt x="126819" y="18953"/>
                  </a:lnTo>
                  <a:lnTo>
                    <a:pt x="127618" y="14190"/>
                  </a:lnTo>
                  <a:lnTo>
                    <a:pt x="128131" y="8457"/>
                  </a:lnTo>
                  <a:lnTo>
                    <a:pt x="126086" y="5556"/>
                  </a:lnTo>
                  <a:lnTo>
                    <a:pt x="124428" y="3672"/>
                  </a:lnTo>
                  <a:lnTo>
                    <a:pt x="122529" y="2415"/>
                  </a:lnTo>
                  <a:lnTo>
                    <a:pt x="120470" y="1577"/>
                  </a:lnTo>
                  <a:lnTo>
                    <a:pt x="118304" y="1019"/>
                  </a:lnTo>
                  <a:lnTo>
                    <a:pt x="115272" y="647"/>
                  </a:lnTo>
                  <a:lnTo>
                    <a:pt x="111662" y="398"/>
                  </a:lnTo>
                  <a:lnTo>
                    <a:pt x="107670" y="233"/>
                  </a:lnTo>
                  <a:lnTo>
                    <a:pt x="98999" y="49"/>
                  </a:lnTo>
                  <a:lnTo>
                    <a:pt x="94464" y="0"/>
                  </a:lnTo>
                  <a:lnTo>
                    <a:pt x="90647" y="761"/>
                  </a:lnTo>
                  <a:lnTo>
                    <a:pt x="87309" y="2062"/>
                  </a:lnTo>
                  <a:lnTo>
                    <a:pt x="84290" y="3723"/>
                  </a:lnTo>
                  <a:lnTo>
                    <a:pt x="80690" y="4831"/>
                  </a:lnTo>
                  <a:lnTo>
                    <a:pt x="76702" y="5569"/>
                  </a:lnTo>
                  <a:lnTo>
                    <a:pt x="63964" y="70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002"/>
            <p:cNvSpPr/>
            <p:nvPr/>
          </p:nvSpPr>
          <p:spPr>
            <a:xfrm>
              <a:off x="8001000" y="842962"/>
              <a:ext cx="421482" cy="1"/>
            </a:xfrm>
            <a:custGeom>
              <a:avLst/>
              <a:gdLst/>
              <a:ahLst/>
              <a:cxnLst/>
              <a:rect l="0" t="0" r="0" b="0"/>
              <a:pathLst>
                <a:path w="421482" h="1">
                  <a:moveTo>
                    <a:pt x="0" y="0"/>
                  </a:moveTo>
                  <a:lnTo>
                    <a:pt x="4214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003"/>
            <p:cNvSpPr/>
            <p:nvPr/>
          </p:nvSpPr>
          <p:spPr>
            <a:xfrm>
              <a:off x="8043862" y="921552"/>
              <a:ext cx="191437" cy="128580"/>
            </a:xfrm>
            <a:custGeom>
              <a:avLst/>
              <a:gdLst/>
              <a:ahLst/>
              <a:cxnLst/>
              <a:rect l="0" t="0" r="0" b="0"/>
              <a:pathLst>
                <a:path w="191437" h="128580">
                  <a:moveTo>
                    <a:pt x="0" y="21423"/>
                  </a:moveTo>
                  <a:lnTo>
                    <a:pt x="0" y="15272"/>
                  </a:lnTo>
                  <a:lnTo>
                    <a:pt x="794" y="14941"/>
                  </a:lnTo>
                  <a:lnTo>
                    <a:pt x="5704" y="14475"/>
                  </a:lnTo>
                  <a:lnTo>
                    <a:pt x="9943" y="14366"/>
                  </a:lnTo>
                  <a:lnTo>
                    <a:pt x="12978" y="13543"/>
                  </a:lnTo>
                  <a:lnTo>
                    <a:pt x="16590" y="12201"/>
                  </a:lnTo>
                  <a:lnTo>
                    <a:pt x="20585" y="10512"/>
                  </a:lnTo>
                  <a:lnTo>
                    <a:pt x="24836" y="9387"/>
                  </a:lnTo>
                  <a:lnTo>
                    <a:pt x="29257" y="8636"/>
                  </a:lnTo>
                  <a:lnTo>
                    <a:pt x="33793" y="8136"/>
                  </a:lnTo>
                  <a:lnTo>
                    <a:pt x="39198" y="7008"/>
                  </a:lnTo>
                  <a:lnTo>
                    <a:pt x="45181" y="5463"/>
                  </a:lnTo>
                  <a:lnTo>
                    <a:pt x="51553" y="3639"/>
                  </a:lnTo>
                  <a:lnTo>
                    <a:pt x="57386" y="2423"/>
                  </a:lnTo>
                  <a:lnTo>
                    <a:pt x="62864" y="1613"/>
                  </a:lnTo>
                  <a:lnTo>
                    <a:pt x="68104" y="1072"/>
                  </a:lnTo>
                  <a:lnTo>
                    <a:pt x="73977" y="712"/>
                  </a:lnTo>
                  <a:lnTo>
                    <a:pt x="86854" y="311"/>
                  </a:lnTo>
                  <a:lnTo>
                    <a:pt x="114951" y="19"/>
                  </a:lnTo>
                  <a:lnTo>
                    <a:pt x="127105" y="0"/>
                  </a:lnTo>
                  <a:lnTo>
                    <a:pt x="129980" y="791"/>
                  </a:lnTo>
                  <a:lnTo>
                    <a:pt x="131897" y="2112"/>
                  </a:lnTo>
                  <a:lnTo>
                    <a:pt x="133176" y="3786"/>
                  </a:lnTo>
                  <a:lnTo>
                    <a:pt x="134821" y="4902"/>
                  </a:lnTo>
                  <a:lnTo>
                    <a:pt x="138766" y="6143"/>
                  </a:lnTo>
                  <a:lnTo>
                    <a:pt x="143166" y="8811"/>
                  </a:lnTo>
                  <a:lnTo>
                    <a:pt x="148665" y="13199"/>
                  </a:lnTo>
                  <a:lnTo>
                    <a:pt x="149116" y="14352"/>
                  </a:lnTo>
                  <a:lnTo>
                    <a:pt x="149617" y="17751"/>
                  </a:lnTo>
                  <a:lnTo>
                    <a:pt x="148958" y="19769"/>
                  </a:lnTo>
                  <a:lnTo>
                    <a:pt x="147724" y="21907"/>
                  </a:lnTo>
                  <a:lnTo>
                    <a:pt x="146107" y="24127"/>
                  </a:lnTo>
                  <a:lnTo>
                    <a:pt x="144236" y="26400"/>
                  </a:lnTo>
                  <a:lnTo>
                    <a:pt x="142194" y="28710"/>
                  </a:lnTo>
                  <a:lnTo>
                    <a:pt x="137810" y="33393"/>
                  </a:lnTo>
                  <a:lnTo>
                    <a:pt x="133215" y="38120"/>
                  </a:lnTo>
                  <a:lnTo>
                    <a:pt x="130086" y="39698"/>
                  </a:lnTo>
                  <a:lnTo>
                    <a:pt x="126411" y="40750"/>
                  </a:lnTo>
                  <a:lnTo>
                    <a:pt x="122374" y="41451"/>
                  </a:lnTo>
                  <a:lnTo>
                    <a:pt x="118889" y="42712"/>
                  </a:lnTo>
                  <a:lnTo>
                    <a:pt x="115772" y="44347"/>
                  </a:lnTo>
                  <a:lnTo>
                    <a:pt x="110192" y="47486"/>
                  </a:lnTo>
                  <a:lnTo>
                    <a:pt x="105066" y="48881"/>
                  </a:lnTo>
                  <a:lnTo>
                    <a:pt x="100141" y="49501"/>
                  </a:lnTo>
                  <a:lnTo>
                    <a:pt x="92906" y="49995"/>
                  </a:lnTo>
                  <a:lnTo>
                    <a:pt x="148671" y="49998"/>
                  </a:lnTo>
                  <a:lnTo>
                    <a:pt x="153088" y="50791"/>
                  </a:lnTo>
                  <a:lnTo>
                    <a:pt x="157622" y="52114"/>
                  </a:lnTo>
                  <a:lnTo>
                    <a:pt x="162230" y="53790"/>
                  </a:lnTo>
                  <a:lnTo>
                    <a:pt x="166098" y="55701"/>
                  </a:lnTo>
                  <a:lnTo>
                    <a:pt x="169470" y="57768"/>
                  </a:lnTo>
                  <a:lnTo>
                    <a:pt x="172511" y="59941"/>
                  </a:lnTo>
                  <a:lnTo>
                    <a:pt x="175332" y="62183"/>
                  </a:lnTo>
                  <a:lnTo>
                    <a:pt x="178007" y="64471"/>
                  </a:lnTo>
                  <a:lnTo>
                    <a:pt x="180584" y="66790"/>
                  </a:lnTo>
                  <a:lnTo>
                    <a:pt x="185564" y="71484"/>
                  </a:lnTo>
                  <a:lnTo>
                    <a:pt x="188003" y="73847"/>
                  </a:lnTo>
                  <a:lnTo>
                    <a:pt x="189630" y="76216"/>
                  </a:lnTo>
                  <a:lnTo>
                    <a:pt x="190713" y="78589"/>
                  </a:lnTo>
                  <a:lnTo>
                    <a:pt x="191436" y="80965"/>
                  </a:lnTo>
                  <a:lnTo>
                    <a:pt x="191124" y="83342"/>
                  </a:lnTo>
                  <a:lnTo>
                    <a:pt x="190122" y="85721"/>
                  </a:lnTo>
                  <a:lnTo>
                    <a:pt x="188661" y="88101"/>
                  </a:lnTo>
                  <a:lnTo>
                    <a:pt x="187686" y="90481"/>
                  </a:lnTo>
                  <a:lnTo>
                    <a:pt x="187037" y="92861"/>
                  </a:lnTo>
                  <a:lnTo>
                    <a:pt x="186603" y="95242"/>
                  </a:lnTo>
                  <a:lnTo>
                    <a:pt x="184727" y="97623"/>
                  </a:lnTo>
                  <a:lnTo>
                    <a:pt x="181889" y="100004"/>
                  </a:lnTo>
                  <a:lnTo>
                    <a:pt x="178410" y="102385"/>
                  </a:lnTo>
                  <a:lnTo>
                    <a:pt x="175296" y="104767"/>
                  </a:lnTo>
                  <a:lnTo>
                    <a:pt x="172427" y="107148"/>
                  </a:lnTo>
                  <a:lnTo>
                    <a:pt x="169720" y="109529"/>
                  </a:lnTo>
                  <a:lnTo>
                    <a:pt x="166328" y="111910"/>
                  </a:lnTo>
                  <a:lnTo>
                    <a:pt x="162479" y="114291"/>
                  </a:lnTo>
                  <a:lnTo>
                    <a:pt x="158326" y="116673"/>
                  </a:lnTo>
                  <a:lnTo>
                    <a:pt x="153969" y="118260"/>
                  </a:lnTo>
                  <a:lnTo>
                    <a:pt x="149477" y="119318"/>
                  </a:lnTo>
                  <a:lnTo>
                    <a:pt x="144896" y="120024"/>
                  </a:lnTo>
                  <a:lnTo>
                    <a:pt x="139459" y="121288"/>
                  </a:lnTo>
                  <a:lnTo>
                    <a:pt x="133455" y="122925"/>
                  </a:lnTo>
                  <a:lnTo>
                    <a:pt x="127070" y="124809"/>
                  </a:lnTo>
                  <a:lnTo>
                    <a:pt x="121226" y="126066"/>
                  </a:lnTo>
                  <a:lnTo>
                    <a:pt x="115743" y="126903"/>
                  </a:lnTo>
                  <a:lnTo>
                    <a:pt x="110499" y="127462"/>
                  </a:lnTo>
                  <a:lnTo>
                    <a:pt x="104622" y="127834"/>
                  </a:lnTo>
                  <a:lnTo>
                    <a:pt x="98323" y="128082"/>
                  </a:lnTo>
                  <a:lnTo>
                    <a:pt x="80198" y="128432"/>
                  </a:lnTo>
                  <a:lnTo>
                    <a:pt x="0" y="1285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004"/>
            <p:cNvSpPr/>
            <p:nvPr/>
          </p:nvSpPr>
          <p:spPr>
            <a:xfrm>
              <a:off x="5540465" y="428712"/>
              <a:ext cx="138513" cy="779836"/>
            </a:xfrm>
            <a:custGeom>
              <a:avLst/>
              <a:gdLst/>
              <a:ahLst/>
              <a:cxnLst/>
              <a:rect l="0" t="0" r="0" b="0"/>
              <a:pathLst>
                <a:path w="138513" h="779836">
                  <a:moveTo>
                    <a:pt x="124528" y="7056"/>
                  </a:moveTo>
                  <a:lnTo>
                    <a:pt x="117679" y="207"/>
                  </a:lnTo>
                  <a:lnTo>
                    <a:pt x="113679" y="0"/>
                  </a:lnTo>
                  <a:lnTo>
                    <a:pt x="112533" y="764"/>
                  </a:lnTo>
                  <a:lnTo>
                    <a:pt x="111769" y="2068"/>
                  </a:lnTo>
                  <a:lnTo>
                    <a:pt x="110542" y="6071"/>
                  </a:lnTo>
                  <a:lnTo>
                    <a:pt x="110330" y="10557"/>
                  </a:lnTo>
                  <a:lnTo>
                    <a:pt x="109507" y="12565"/>
                  </a:lnTo>
                  <a:lnTo>
                    <a:pt x="105349" y="19184"/>
                  </a:lnTo>
                  <a:lnTo>
                    <a:pt x="102971" y="26172"/>
                  </a:lnTo>
                  <a:lnTo>
                    <a:pt x="99601" y="30898"/>
                  </a:lnTo>
                  <a:lnTo>
                    <a:pt x="97575" y="35644"/>
                  </a:lnTo>
                  <a:lnTo>
                    <a:pt x="95880" y="41193"/>
                  </a:lnTo>
                  <a:lnTo>
                    <a:pt x="92481" y="48951"/>
                  </a:lnTo>
                  <a:lnTo>
                    <a:pt x="86105" y="62244"/>
                  </a:lnTo>
                  <a:lnTo>
                    <a:pt x="79189" y="76237"/>
                  </a:lnTo>
                  <a:lnTo>
                    <a:pt x="76596" y="83576"/>
                  </a:lnTo>
                  <a:lnTo>
                    <a:pt x="73020" y="96404"/>
                  </a:lnTo>
                  <a:lnTo>
                    <a:pt x="69092" y="107885"/>
                  </a:lnTo>
                  <a:lnTo>
                    <a:pt x="66933" y="113169"/>
                  </a:lnTo>
                  <a:lnTo>
                    <a:pt x="64700" y="118279"/>
                  </a:lnTo>
                  <a:lnTo>
                    <a:pt x="60103" y="128191"/>
                  </a:lnTo>
                  <a:lnTo>
                    <a:pt x="56208" y="137888"/>
                  </a:lnTo>
                  <a:lnTo>
                    <a:pt x="53221" y="152272"/>
                  </a:lnTo>
                  <a:lnTo>
                    <a:pt x="49709" y="161819"/>
                  </a:lnTo>
                  <a:lnTo>
                    <a:pt x="45897" y="185793"/>
                  </a:lnTo>
                  <a:lnTo>
                    <a:pt x="42485" y="196562"/>
                  </a:lnTo>
                  <a:lnTo>
                    <a:pt x="39894" y="215341"/>
                  </a:lnTo>
                  <a:lnTo>
                    <a:pt x="37172" y="226892"/>
                  </a:lnTo>
                  <a:lnTo>
                    <a:pt x="34109" y="238111"/>
                  </a:lnTo>
                  <a:lnTo>
                    <a:pt x="32144" y="262599"/>
                  </a:lnTo>
                  <a:lnTo>
                    <a:pt x="31755" y="286751"/>
                  </a:lnTo>
                  <a:lnTo>
                    <a:pt x="27895" y="307416"/>
                  </a:lnTo>
                  <a:lnTo>
                    <a:pt x="25517" y="328621"/>
                  </a:lnTo>
                  <a:lnTo>
                    <a:pt x="22845" y="340738"/>
                  </a:lnTo>
                  <a:lnTo>
                    <a:pt x="19804" y="352209"/>
                  </a:lnTo>
                  <a:lnTo>
                    <a:pt x="18093" y="372849"/>
                  </a:lnTo>
                  <a:lnTo>
                    <a:pt x="16792" y="397132"/>
                  </a:lnTo>
                  <a:lnTo>
                    <a:pt x="12526" y="416675"/>
                  </a:lnTo>
                  <a:lnTo>
                    <a:pt x="10909" y="441074"/>
                  </a:lnTo>
                  <a:lnTo>
                    <a:pt x="9636" y="463737"/>
                  </a:lnTo>
                  <a:lnTo>
                    <a:pt x="6525" y="478313"/>
                  </a:lnTo>
                  <a:lnTo>
                    <a:pt x="312" y="503699"/>
                  </a:lnTo>
                  <a:lnTo>
                    <a:pt x="0" y="519886"/>
                  </a:lnTo>
                  <a:lnTo>
                    <a:pt x="2171" y="542387"/>
                  </a:lnTo>
                  <a:lnTo>
                    <a:pt x="2814" y="564135"/>
                  </a:lnTo>
                  <a:lnTo>
                    <a:pt x="3758" y="577703"/>
                  </a:lnTo>
                  <a:lnTo>
                    <a:pt x="7958" y="595060"/>
                  </a:lnTo>
                  <a:lnTo>
                    <a:pt x="10350" y="614932"/>
                  </a:lnTo>
                  <a:lnTo>
                    <a:pt x="13722" y="628854"/>
                  </a:lnTo>
                  <a:lnTo>
                    <a:pt x="17867" y="640863"/>
                  </a:lnTo>
                  <a:lnTo>
                    <a:pt x="20083" y="646288"/>
                  </a:lnTo>
                  <a:lnTo>
                    <a:pt x="22354" y="651492"/>
                  </a:lnTo>
                  <a:lnTo>
                    <a:pt x="26995" y="661507"/>
                  </a:lnTo>
                  <a:lnTo>
                    <a:pt x="30137" y="666401"/>
                  </a:lnTo>
                  <a:lnTo>
                    <a:pt x="33819" y="671251"/>
                  </a:lnTo>
                  <a:lnTo>
                    <a:pt x="37862" y="676071"/>
                  </a:lnTo>
                  <a:lnTo>
                    <a:pt x="41351" y="680872"/>
                  </a:lnTo>
                  <a:lnTo>
                    <a:pt x="44470" y="685661"/>
                  </a:lnTo>
                  <a:lnTo>
                    <a:pt x="47344" y="690441"/>
                  </a:lnTo>
                  <a:lnTo>
                    <a:pt x="50847" y="695215"/>
                  </a:lnTo>
                  <a:lnTo>
                    <a:pt x="54770" y="699985"/>
                  </a:lnTo>
                  <a:lnTo>
                    <a:pt x="62568" y="708724"/>
                  </a:lnTo>
                  <a:lnTo>
                    <a:pt x="68680" y="715255"/>
                  </a:lnTo>
                  <a:lnTo>
                    <a:pt x="71421" y="718901"/>
                  </a:lnTo>
                  <a:lnTo>
                    <a:pt x="74042" y="722919"/>
                  </a:lnTo>
                  <a:lnTo>
                    <a:pt x="76584" y="727186"/>
                  </a:lnTo>
                  <a:lnTo>
                    <a:pt x="79865" y="730824"/>
                  </a:lnTo>
                  <a:lnTo>
                    <a:pt x="83640" y="734043"/>
                  </a:lnTo>
                  <a:lnTo>
                    <a:pt x="87745" y="736983"/>
                  </a:lnTo>
                  <a:lnTo>
                    <a:pt x="91275" y="739737"/>
                  </a:lnTo>
                  <a:lnTo>
                    <a:pt x="94422" y="742366"/>
                  </a:lnTo>
                  <a:lnTo>
                    <a:pt x="97314" y="744913"/>
                  </a:lnTo>
                  <a:lnTo>
                    <a:pt x="100829" y="747404"/>
                  </a:lnTo>
                  <a:lnTo>
                    <a:pt x="104760" y="749859"/>
                  </a:lnTo>
                  <a:lnTo>
                    <a:pt x="108968" y="752289"/>
                  </a:lnTo>
                  <a:lnTo>
                    <a:pt x="112567" y="754703"/>
                  </a:lnTo>
                  <a:lnTo>
                    <a:pt x="115761" y="757106"/>
                  </a:lnTo>
                  <a:lnTo>
                    <a:pt x="118683" y="759502"/>
                  </a:lnTo>
                  <a:lnTo>
                    <a:pt x="121425" y="761893"/>
                  </a:lnTo>
                  <a:lnTo>
                    <a:pt x="124047" y="764281"/>
                  </a:lnTo>
                  <a:lnTo>
                    <a:pt x="126589" y="766666"/>
                  </a:lnTo>
                  <a:lnTo>
                    <a:pt x="129077" y="768257"/>
                  </a:lnTo>
                  <a:lnTo>
                    <a:pt x="131529" y="769317"/>
                  </a:lnTo>
                  <a:lnTo>
                    <a:pt x="133958" y="770024"/>
                  </a:lnTo>
                  <a:lnTo>
                    <a:pt x="135578" y="771289"/>
                  </a:lnTo>
                  <a:lnTo>
                    <a:pt x="136657" y="772926"/>
                  </a:lnTo>
                  <a:lnTo>
                    <a:pt x="138389" y="777464"/>
                  </a:lnTo>
                  <a:lnTo>
                    <a:pt x="138512" y="7798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005"/>
            <p:cNvSpPr/>
            <p:nvPr/>
          </p:nvSpPr>
          <p:spPr>
            <a:xfrm>
              <a:off x="8472487" y="421481"/>
              <a:ext cx="235114" cy="664035"/>
            </a:xfrm>
            <a:custGeom>
              <a:avLst/>
              <a:gdLst/>
              <a:ahLst/>
              <a:cxnLst/>
              <a:rect l="0" t="0" r="0" b="0"/>
              <a:pathLst>
                <a:path w="235114" h="664035">
                  <a:moveTo>
                    <a:pt x="135731" y="0"/>
                  </a:moveTo>
                  <a:lnTo>
                    <a:pt x="135731" y="10642"/>
                  </a:lnTo>
                  <a:lnTo>
                    <a:pt x="134938" y="12651"/>
                  </a:lnTo>
                  <a:lnTo>
                    <a:pt x="130821" y="19270"/>
                  </a:lnTo>
                  <a:lnTo>
                    <a:pt x="129580" y="23910"/>
                  </a:lnTo>
                  <a:lnTo>
                    <a:pt x="128674" y="41901"/>
                  </a:lnTo>
                  <a:lnTo>
                    <a:pt x="128614" y="51397"/>
                  </a:lnTo>
                  <a:lnTo>
                    <a:pt x="130716" y="58826"/>
                  </a:lnTo>
                  <a:lnTo>
                    <a:pt x="136361" y="71934"/>
                  </a:lnTo>
                  <a:lnTo>
                    <a:pt x="143063" y="85872"/>
                  </a:lnTo>
                  <a:lnTo>
                    <a:pt x="152437" y="104804"/>
                  </a:lnTo>
                  <a:lnTo>
                    <a:pt x="159296" y="116429"/>
                  </a:lnTo>
                  <a:lnTo>
                    <a:pt x="163347" y="122863"/>
                  </a:lnTo>
                  <a:lnTo>
                    <a:pt x="169966" y="134245"/>
                  </a:lnTo>
                  <a:lnTo>
                    <a:pt x="176347" y="145389"/>
                  </a:lnTo>
                  <a:lnTo>
                    <a:pt x="184474" y="158280"/>
                  </a:lnTo>
                  <a:lnTo>
                    <a:pt x="197975" y="178925"/>
                  </a:lnTo>
                  <a:lnTo>
                    <a:pt x="205200" y="193028"/>
                  </a:lnTo>
                  <a:lnTo>
                    <a:pt x="211056" y="207234"/>
                  </a:lnTo>
                  <a:lnTo>
                    <a:pt x="216305" y="221485"/>
                  </a:lnTo>
                  <a:lnTo>
                    <a:pt x="223723" y="242896"/>
                  </a:lnTo>
                  <a:lnTo>
                    <a:pt x="228549" y="259295"/>
                  </a:lnTo>
                  <a:lnTo>
                    <a:pt x="232546" y="276373"/>
                  </a:lnTo>
                  <a:lnTo>
                    <a:pt x="234322" y="291901"/>
                  </a:lnTo>
                  <a:lnTo>
                    <a:pt x="235113" y="308857"/>
                  </a:lnTo>
                  <a:lnTo>
                    <a:pt x="234669" y="326976"/>
                  </a:lnTo>
                  <a:lnTo>
                    <a:pt x="231826" y="345612"/>
                  </a:lnTo>
                  <a:lnTo>
                    <a:pt x="227917" y="364478"/>
                  </a:lnTo>
                  <a:lnTo>
                    <a:pt x="223534" y="382653"/>
                  </a:lnTo>
                  <a:lnTo>
                    <a:pt x="214252" y="415840"/>
                  </a:lnTo>
                  <a:lnTo>
                    <a:pt x="204776" y="452734"/>
                  </a:lnTo>
                  <a:lnTo>
                    <a:pt x="200811" y="461366"/>
                  </a:lnTo>
                  <a:lnTo>
                    <a:pt x="195786" y="469502"/>
                  </a:lnTo>
                  <a:lnTo>
                    <a:pt x="190056" y="477308"/>
                  </a:lnTo>
                  <a:lnTo>
                    <a:pt x="185441" y="485686"/>
                  </a:lnTo>
                  <a:lnTo>
                    <a:pt x="178198" y="503463"/>
                  </a:lnTo>
                  <a:lnTo>
                    <a:pt x="173568" y="511854"/>
                  </a:lnTo>
                  <a:lnTo>
                    <a:pt x="168099" y="519830"/>
                  </a:lnTo>
                  <a:lnTo>
                    <a:pt x="162072" y="527528"/>
                  </a:lnTo>
                  <a:lnTo>
                    <a:pt x="156466" y="535042"/>
                  </a:lnTo>
                  <a:lnTo>
                    <a:pt x="146006" y="549740"/>
                  </a:lnTo>
                  <a:lnTo>
                    <a:pt x="131191" y="571402"/>
                  </a:lnTo>
                  <a:lnTo>
                    <a:pt x="126354" y="577785"/>
                  </a:lnTo>
                  <a:lnTo>
                    <a:pt x="121542" y="583627"/>
                  </a:lnTo>
                  <a:lnTo>
                    <a:pt x="116747" y="589110"/>
                  </a:lnTo>
                  <a:lnTo>
                    <a:pt x="111963" y="594352"/>
                  </a:lnTo>
                  <a:lnTo>
                    <a:pt x="102413" y="604411"/>
                  </a:lnTo>
                  <a:lnTo>
                    <a:pt x="73821" y="633375"/>
                  </a:lnTo>
                  <a:lnTo>
                    <a:pt x="69058" y="637356"/>
                  </a:lnTo>
                  <a:lnTo>
                    <a:pt x="64295" y="640804"/>
                  </a:lnTo>
                  <a:lnTo>
                    <a:pt x="59531" y="643896"/>
                  </a:lnTo>
                  <a:lnTo>
                    <a:pt x="55563" y="646752"/>
                  </a:lnTo>
                  <a:lnTo>
                    <a:pt x="49037" y="652041"/>
                  </a:lnTo>
                  <a:lnTo>
                    <a:pt x="45390" y="653769"/>
                  </a:lnTo>
                  <a:lnTo>
                    <a:pt x="41373" y="654921"/>
                  </a:lnTo>
                  <a:lnTo>
                    <a:pt x="37107" y="655689"/>
                  </a:lnTo>
                  <a:lnTo>
                    <a:pt x="30250" y="658659"/>
                  </a:lnTo>
                  <a:lnTo>
                    <a:pt x="23174" y="663241"/>
                  </a:lnTo>
                  <a:lnTo>
                    <a:pt x="20089" y="663867"/>
                  </a:lnTo>
                  <a:lnTo>
                    <a:pt x="18155" y="664034"/>
                  </a:lnTo>
                  <a:lnTo>
                    <a:pt x="16866" y="663352"/>
                  </a:lnTo>
                  <a:lnTo>
                    <a:pt x="16006" y="662103"/>
                  </a:lnTo>
                  <a:lnTo>
                    <a:pt x="15433" y="660477"/>
                  </a:lnTo>
                  <a:lnTo>
                    <a:pt x="14258" y="659393"/>
                  </a:lnTo>
                  <a:lnTo>
                    <a:pt x="12681" y="658670"/>
                  </a:lnTo>
                  <a:lnTo>
                    <a:pt x="10835" y="658188"/>
                  </a:lnTo>
                  <a:lnTo>
                    <a:pt x="9605" y="657073"/>
                  </a:lnTo>
                  <a:lnTo>
                    <a:pt x="8784" y="655536"/>
                  </a:lnTo>
                  <a:lnTo>
                    <a:pt x="7872" y="651712"/>
                  </a:lnTo>
                  <a:lnTo>
                    <a:pt x="7468" y="647366"/>
                  </a:lnTo>
                  <a:lnTo>
                    <a:pt x="6566" y="645096"/>
                  </a:lnTo>
                  <a:lnTo>
                    <a:pt x="2299" y="638109"/>
                  </a:lnTo>
                  <a:lnTo>
                    <a:pt x="0" y="6286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006"/>
            <p:cNvSpPr/>
            <p:nvPr/>
          </p:nvSpPr>
          <p:spPr>
            <a:xfrm>
              <a:off x="8787114" y="528637"/>
              <a:ext cx="132122" cy="178497"/>
            </a:xfrm>
            <a:custGeom>
              <a:avLst/>
              <a:gdLst/>
              <a:ahLst/>
              <a:cxnLst/>
              <a:rect l="0" t="0" r="0" b="0"/>
              <a:pathLst>
                <a:path w="132122" h="178497">
                  <a:moveTo>
                    <a:pt x="42561" y="0"/>
                  </a:moveTo>
                  <a:lnTo>
                    <a:pt x="42561" y="6151"/>
                  </a:lnTo>
                  <a:lnTo>
                    <a:pt x="38768" y="10642"/>
                  </a:lnTo>
                  <a:lnTo>
                    <a:pt x="37651" y="12651"/>
                  </a:lnTo>
                  <a:lnTo>
                    <a:pt x="36410" y="17000"/>
                  </a:lnTo>
                  <a:lnTo>
                    <a:pt x="35858" y="21578"/>
                  </a:lnTo>
                  <a:lnTo>
                    <a:pt x="35711" y="23911"/>
                  </a:lnTo>
                  <a:lnTo>
                    <a:pt x="34819" y="26259"/>
                  </a:lnTo>
                  <a:lnTo>
                    <a:pt x="31712" y="30985"/>
                  </a:lnTo>
                  <a:lnTo>
                    <a:pt x="27685" y="35732"/>
                  </a:lnTo>
                  <a:lnTo>
                    <a:pt x="25500" y="38109"/>
                  </a:lnTo>
                  <a:lnTo>
                    <a:pt x="24043" y="41281"/>
                  </a:lnTo>
                  <a:lnTo>
                    <a:pt x="23072" y="44983"/>
                  </a:lnTo>
                  <a:lnTo>
                    <a:pt x="22425" y="49039"/>
                  </a:lnTo>
                  <a:lnTo>
                    <a:pt x="21199" y="52536"/>
                  </a:lnTo>
                  <a:lnTo>
                    <a:pt x="19588" y="55662"/>
                  </a:lnTo>
                  <a:lnTo>
                    <a:pt x="17720" y="58539"/>
                  </a:lnTo>
                  <a:lnTo>
                    <a:pt x="16476" y="62045"/>
                  </a:lnTo>
                  <a:lnTo>
                    <a:pt x="15646" y="65969"/>
                  </a:lnTo>
                  <a:lnTo>
                    <a:pt x="15092" y="70173"/>
                  </a:lnTo>
                  <a:lnTo>
                    <a:pt x="13930" y="74563"/>
                  </a:lnTo>
                  <a:lnTo>
                    <a:pt x="12361" y="79078"/>
                  </a:lnTo>
                  <a:lnTo>
                    <a:pt x="10521" y="83675"/>
                  </a:lnTo>
                  <a:lnTo>
                    <a:pt x="9295" y="87533"/>
                  </a:lnTo>
                  <a:lnTo>
                    <a:pt x="8477" y="90899"/>
                  </a:lnTo>
                  <a:lnTo>
                    <a:pt x="7932" y="93937"/>
                  </a:lnTo>
                  <a:lnTo>
                    <a:pt x="7569" y="97550"/>
                  </a:lnTo>
                  <a:lnTo>
                    <a:pt x="7327" y="101546"/>
                  </a:lnTo>
                  <a:lnTo>
                    <a:pt x="7164" y="105797"/>
                  </a:lnTo>
                  <a:lnTo>
                    <a:pt x="6263" y="110219"/>
                  </a:lnTo>
                  <a:lnTo>
                    <a:pt x="4869" y="114754"/>
                  </a:lnTo>
                  <a:lnTo>
                    <a:pt x="3145" y="119365"/>
                  </a:lnTo>
                  <a:lnTo>
                    <a:pt x="1997" y="123233"/>
                  </a:lnTo>
                  <a:lnTo>
                    <a:pt x="1230" y="126605"/>
                  </a:lnTo>
                  <a:lnTo>
                    <a:pt x="720" y="129647"/>
                  </a:lnTo>
                  <a:lnTo>
                    <a:pt x="152" y="135144"/>
                  </a:lnTo>
                  <a:lnTo>
                    <a:pt x="0" y="137721"/>
                  </a:lnTo>
                  <a:lnTo>
                    <a:pt x="694" y="140233"/>
                  </a:lnTo>
                  <a:lnTo>
                    <a:pt x="3580" y="145140"/>
                  </a:lnTo>
                  <a:lnTo>
                    <a:pt x="5392" y="149967"/>
                  </a:lnTo>
                  <a:lnTo>
                    <a:pt x="5876" y="152366"/>
                  </a:lnTo>
                  <a:lnTo>
                    <a:pt x="8529" y="157147"/>
                  </a:lnTo>
                  <a:lnTo>
                    <a:pt x="12354" y="161918"/>
                  </a:lnTo>
                  <a:lnTo>
                    <a:pt x="14486" y="164302"/>
                  </a:lnTo>
                  <a:lnTo>
                    <a:pt x="16700" y="166684"/>
                  </a:lnTo>
                  <a:lnTo>
                    <a:pt x="19763" y="168273"/>
                  </a:lnTo>
                  <a:lnTo>
                    <a:pt x="23394" y="169332"/>
                  </a:lnTo>
                  <a:lnTo>
                    <a:pt x="27402" y="170038"/>
                  </a:lnTo>
                  <a:lnTo>
                    <a:pt x="30867" y="171302"/>
                  </a:lnTo>
                  <a:lnTo>
                    <a:pt x="33971" y="172939"/>
                  </a:lnTo>
                  <a:lnTo>
                    <a:pt x="36834" y="174824"/>
                  </a:lnTo>
                  <a:lnTo>
                    <a:pt x="39537" y="176081"/>
                  </a:lnTo>
                  <a:lnTo>
                    <a:pt x="42133" y="176918"/>
                  </a:lnTo>
                  <a:lnTo>
                    <a:pt x="44656" y="177477"/>
                  </a:lnTo>
                  <a:lnTo>
                    <a:pt x="47926" y="177849"/>
                  </a:lnTo>
                  <a:lnTo>
                    <a:pt x="51694" y="178097"/>
                  </a:lnTo>
                  <a:lnTo>
                    <a:pt x="59320" y="178373"/>
                  </a:lnTo>
                  <a:lnTo>
                    <a:pt x="65354" y="178496"/>
                  </a:lnTo>
                  <a:lnTo>
                    <a:pt x="68869" y="177735"/>
                  </a:lnTo>
                  <a:lnTo>
                    <a:pt x="72801" y="176434"/>
                  </a:lnTo>
                  <a:lnTo>
                    <a:pt x="77008" y="174772"/>
                  </a:lnTo>
                  <a:lnTo>
                    <a:pt x="81400" y="173665"/>
                  </a:lnTo>
                  <a:lnTo>
                    <a:pt x="85917" y="172927"/>
                  </a:lnTo>
                  <a:lnTo>
                    <a:pt x="90514" y="172434"/>
                  </a:lnTo>
                  <a:lnTo>
                    <a:pt x="94374" y="171313"/>
                  </a:lnTo>
                  <a:lnTo>
                    <a:pt x="97740" y="169771"/>
                  </a:lnTo>
                  <a:lnTo>
                    <a:pt x="100778" y="167949"/>
                  </a:lnTo>
                  <a:lnTo>
                    <a:pt x="103597" y="166735"/>
                  </a:lnTo>
                  <a:lnTo>
                    <a:pt x="106271" y="165925"/>
                  </a:lnTo>
                  <a:lnTo>
                    <a:pt x="108847" y="165386"/>
                  </a:lnTo>
                  <a:lnTo>
                    <a:pt x="111358" y="164232"/>
                  </a:lnTo>
                  <a:lnTo>
                    <a:pt x="113825" y="162669"/>
                  </a:lnTo>
                  <a:lnTo>
                    <a:pt x="116265" y="160834"/>
                  </a:lnTo>
                  <a:lnTo>
                    <a:pt x="118684" y="158816"/>
                  </a:lnTo>
                  <a:lnTo>
                    <a:pt x="121091" y="156678"/>
                  </a:lnTo>
                  <a:lnTo>
                    <a:pt x="126864" y="151334"/>
                  </a:lnTo>
                  <a:lnTo>
                    <a:pt x="131657" y="146616"/>
                  </a:lnTo>
                  <a:lnTo>
                    <a:pt x="132121" y="144575"/>
                  </a:lnTo>
                  <a:lnTo>
                    <a:pt x="131636" y="142421"/>
                  </a:lnTo>
                  <a:lnTo>
                    <a:pt x="130519" y="140191"/>
                  </a:lnTo>
                  <a:lnTo>
                    <a:pt x="129278" y="135597"/>
                  </a:lnTo>
                  <a:lnTo>
                    <a:pt x="128947" y="133260"/>
                  </a:lnTo>
                  <a:lnTo>
                    <a:pt x="127934" y="131703"/>
                  </a:lnTo>
                  <a:lnTo>
                    <a:pt x="126463" y="130664"/>
                  </a:lnTo>
                  <a:lnTo>
                    <a:pt x="124689" y="129972"/>
                  </a:lnTo>
                  <a:lnTo>
                    <a:pt x="123507" y="128717"/>
                  </a:lnTo>
                  <a:lnTo>
                    <a:pt x="122718" y="127086"/>
                  </a:lnTo>
                  <a:lnTo>
                    <a:pt x="122193" y="125205"/>
                  </a:lnTo>
                  <a:lnTo>
                    <a:pt x="121049" y="123952"/>
                  </a:lnTo>
                  <a:lnTo>
                    <a:pt x="119493" y="123116"/>
                  </a:lnTo>
                  <a:lnTo>
                    <a:pt x="115646" y="122187"/>
                  </a:lnTo>
                  <a:lnTo>
                    <a:pt x="113510" y="121939"/>
                  </a:lnTo>
                  <a:lnTo>
                    <a:pt x="111291" y="121774"/>
                  </a:lnTo>
                  <a:lnTo>
                    <a:pt x="109018" y="121664"/>
                  </a:lnTo>
                  <a:lnTo>
                    <a:pt x="104377" y="121542"/>
                  </a:lnTo>
                  <a:lnTo>
                    <a:pt x="76189" y="121446"/>
                  </a:lnTo>
                  <a:lnTo>
                    <a:pt x="73711" y="122239"/>
                  </a:lnTo>
                  <a:lnTo>
                    <a:pt x="71266" y="123561"/>
                  </a:lnTo>
                  <a:lnTo>
                    <a:pt x="68840" y="125237"/>
                  </a:lnTo>
                  <a:lnTo>
                    <a:pt x="66431" y="126354"/>
                  </a:lnTo>
                  <a:lnTo>
                    <a:pt x="64031" y="127098"/>
                  </a:lnTo>
                  <a:lnTo>
                    <a:pt x="61636" y="127595"/>
                  </a:lnTo>
                  <a:lnTo>
                    <a:pt x="58453" y="128719"/>
                  </a:lnTo>
                  <a:lnTo>
                    <a:pt x="54743" y="130263"/>
                  </a:lnTo>
                  <a:lnTo>
                    <a:pt x="50682" y="132086"/>
                  </a:lnTo>
                  <a:lnTo>
                    <a:pt x="47181" y="134095"/>
                  </a:lnTo>
                  <a:lnTo>
                    <a:pt x="44053" y="136228"/>
                  </a:lnTo>
                  <a:lnTo>
                    <a:pt x="41175" y="138443"/>
                  </a:lnTo>
                  <a:lnTo>
                    <a:pt x="38462" y="139921"/>
                  </a:lnTo>
                  <a:lnTo>
                    <a:pt x="35859" y="140905"/>
                  </a:lnTo>
                  <a:lnTo>
                    <a:pt x="33331" y="141562"/>
                  </a:lnTo>
                  <a:lnTo>
                    <a:pt x="30851" y="142793"/>
                  </a:lnTo>
                  <a:lnTo>
                    <a:pt x="28405" y="144408"/>
                  </a:lnTo>
                  <a:lnTo>
                    <a:pt x="25979" y="146278"/>
                  </a:lnTo>
                  <a:lnTo>
                    <a:pt x="23569" y="147525"/>
                  </a:lnTo>
                  <a:lnTo>
                    <a:pt x="21169" y="148356"/>
                  </a:lnTo>
                  <a:lnTo>
                    <a:pt x="18774" y="148910"/>
                  </a:lnTo>
                  <a:lnTo>
                    <a:pt x="17178" y="150074"/>
                  </a:lnTo>
                  <a:lnTo>
                    <a:pt x="16114" y="151643"/>
                  </a:lnTo>
                  <a:lnTo>
                    <a:pt x="14932" y="155503"/>
                  </a:lnTo>
                  <a:lnTo>
                    <a:pt x="14406" y="159865"/>
                  </a:lnTo>
                  <a:lnTo>
                    <a:pt x="13472" y="161345"/>
                  </a:lnTo>
                  <a:lnTo>
                    <a:pt x="12055" y="162332"/>
                  </a:lnTo>
                  <a:lnTo>
                    <a:pt x="6842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1007"/>
            <p:cNvSpPr/>
            <p:nvPr/>
          </p:nvSpPr>
          <p:spPr>
            <a:xfrm>
              <a:off x="6315075" y="1485900"/>
              <a:ext cx="171451" cy="14288"/>
            </a:xfrm>
            <a:custGeom>
              <a:avLst/>
              <a:gdLst/>
              <a:ahLst/>
              <a:cxnLst/>
              <a:rect l="0" t="0" r="0" b="0"/>
              <a:pathLst>
                <a:path w="171451" h="14288">
                  <a:moveTo>
                    <a:pt x="0" y="7143"/>
                  </a:moveTo>
                  <a:lnTo>
                    <a:pt x="6849" y="7143"/>
                  </a:lnTo>
                  <a:lnTo>
                    <a:pt x="7741" y="7937"/>
                  </a:lnTo>
                  <a:lnTo>
                    <a:pt x="10848" y="10936"/>
                  </a:lnTo>
                  <a:lnTo>
                    <a:pt x="12788" y="12053"/>
                  </a:lnTo>
                  <a:lnTo>
                    <a:pt x="14876" y="12798"/>
                  </a:lnTo>
                  <a:lnTo>
                    <a:pt x="17060" y="13294"/>
                  </a:lnTo>
                  <a:lnTo>
                    <a:pt x="20105" y="13625"/>
                  </a:lnTo>
                  <a:lnTo>
                    <a:pt x="23722" y="13846"/>
                  </a:lnTo>
                  <a:lnTo>
                    <a:pt x="31180" y="14091"/>
                  </a:lnTo>
                  <a:lnTo>
                    <a:pt x="40636" y="14229"/>
                  </a:lnTo>
                  <a:lnTo>
                    <a:pt x="97934" y="14287"/>
                  </a:lnTo>
                  <a:lnTo>
                    <a:pt x="101801" y="13493"/>
                  </a:lnTo>
                  <a:lnTo>
                    <a:pt x="105174" y="12170"/>
                  </a:lnTo>
                  <a:lnTo>
                    <a:pt x="108216" y="10495"/>
                  </a:lnTo>
                  <a:lnTo>
                    <a:pt x="111037" y="9378"/>
                  </a:lnTo>
                  <a:lnTo>
                    <a:pt x="113712" y="8633"/>
                  </a:lnTo>
                  <a:lnTo>
                    <a:pt x="116289" y="8136"/>
                  </a:lnTo>
                  <a:lnTo>
                    <a:pt x="119595" y="7805"/>
                  </a:lnTo>
                  <a:lnTo>
                    <a:pt x="123386" y="7585"/>
                  </a:lnTo>
                  <a:lnTo>
                    <a:pt x="131038" y="7339"/>
                  </a:lnTo>
                  <a:lnTo>
                    <a:pt x="142418" y="7182"/>
                  </a:lnTo>
                  <a:lnTo>
                    <a:pt x="167974" y="7143"/>
                  </a:lnTo>
                  <a:lnTo>
                    <a:pt x="169132" y="6350"/>
                  </a:lnTo>
                  <a:lnTo>
                    <a:pt x="169905" y="5027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1008"/>
            <p:cNvSpPr/>
            <p:nvPr/>
          </p:nvSpPr>
          <p:spPr>
            <a:xfrm>
              <a:off x="6393656" y="1428750"/>
              <a:ext cx="42863" cy="157163"/>
            </a:xfrm>
            <a:custGeom>
              <a:avLst/>
              <a:gdLst/>
              <a:ahLst/>
              <a:cxnLst/>
              <a:rect l="0" t="0" r="0" b="0"/>
              <a:pathLst>
                <a:path w="42863" h="157163">
                  <a:moveTo>
                    <a:pt x="0" y="0"/>
                  </a:moveTo>
                  <a:lnTo>
                    <a:pt x="0" y="17061"/>
                  </a:lnTo>
                  <a:lnTo>
                    <a:pt x="794" y="19311"/>
                  </a:lnTo>
                  <a:lnTo>
                    <a:pt x="2117" y="21605"/>
                  </a:lnTo>
                  <a:lnTo>
                    <a:pt x="3792" y="23928"/>
                  </a:lnTo>
                  <a:lnTo>
                    <a:pt x="4910" y="27065"/>
                  </a:lnTo>
                  <a:lnTo>
                    <a:pt x="5654" y="30743"/>
                  </a:lnTo>
                  <a:lnTo>
                    <a:pt x="6151" y="34783"/>
                  </a:lnTo>
                  <a:lnTo>
                    <a:pt x="6482" y="38269"/>
                  </a:lnTo>
                  <a:lnTo>
                    <a:pt x="6702" y="41388"/>
                  </a:lnTo>
                  <a:lnTo>
                    <a:pt x="6849" y="44261"/>
                  </a:lnTo>
                  <a:lnTo>
                    <a:pt x="7013" y="51686"/>
                  </a:lnTo>
                  <a:lnTo>
                    <a:pt x="7056" y="55888"/>
                  </a:lnTo>
                  <a:lnTo>
                    <a:pt x="7879" y="59484"/>
                  </a:lnTo>
                  <a:lnTo>
                    <a:pt x="9222" y="62674"/>
                  </a:lnTo>
                  <a:lnTo>
                    <a:pt x="10910" y="65595"/>
                  </a:lnTo>
                  <a:lnTo>
                    <a:pt x="12036" y="69130"/>
                  </a:lnTo>
                  <a:lnTo>
                    <a:pt x="12787" y="73074"/>
                  </a:lnTo>
                  <a:lnTo>
                    <a:pt x="13287" y="77291"/>
                  </a:lnTo>
                  <a:lnTo>
                    <a:pt x="14414" y="81690"/>
                  </a:lnTo>
                  <a:lnTo>
                    <a:pt x="15959" y="86210"/>
                  </a:lnTo>
                  <a:lnTo>
                    <a:pt x="17783" y="90810"/>
                  </a:lnTo>
                  <a:lnTo>
                    <a:pt x="18999" y="95465"/>
                  </a:lnTo>
                  <a:lnTo>
                    <a:pt x="19810" y="100156"/>
                  </a:lnTo>
                  <a:lnTo>
                    <a:pt x="20350" y="104870"/>
                  </a:lnTo>
                  <a:lnTo>
                    <a:pt x="21504" y="108807"/>
                  </a:lnTo>
                  <a:lnTo>
                    <a:pt x="23067" y="112225"/>
                  </a:lnTo>
                  <a:lnTo>
                    <a:pt x="24903" y="115298"/>
                  </a:lnTo>
                  <a:lnTo>
                    <a:pt x="26127" y="118140"/>
                  </a:lnTo>
                  <a:lnTo>
                    <a:pt x="26943" y="120829"/>
                  </a:lnTo>
                  <a:lnTo>
                    <a:pt x="27487" y="123415"/>
                  </a:lnTo>
                  <a:lnTo>
                    <a:pt x="28643" y="125933"/>
                  </a:lnTo>
                  <a:lnTo>
                    <a:pt x="30208" y="128405"/>
                  </a:lnTo>
                  <a:lnTo>
                    <a:pt x="32045" y="130847"/>
                  </a:lnTo>
                  <a:lnTo>
                    <a:pt x="33269" y="133268"/>
                  </a:lnTo>
                  <a:lnTo>
                    <a:pt x="34086" y="135677"/>
                  </a:lnTo>
                  <a:lnTo>
                    <a:pt x="34993" y="140469"/>
                  </a:lnTo>
                  <a:lnTo>
                    <a:pt x="35396" y="145245"/>
                  </a:lnTo>
                  <a:lnTo>
                    <a:pt x="35575" y="150014"/>
                  </a:lnTo>
                  <a:lnTo>
                    <a:pt x="35710" y="156744"/>
                  </a:lnTo>
                  <a:lnTo>
                    <a:pt x="36507" y="156883"/>
                  </a:lnTo>
                  <a:lnTo>
                    <a:pt x="37832" y="156976"/>
                  </a:lnTo>
                  <a:lnTo>
                    <a:pt x="42862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1009"/>
            <p:cNvSpPr/>
            <p:nvPr/>
          </p:nvSpPr>
          <p:spPr>
            <a:xfrm>
              <a:off x="6593684" y="1293018"/>
              <a:ext cx="185324" cy="271464"/>
            </a:xfrm>
            <a:custGeom>
              <a:avLst/>
              <a:gdLst/>
              <a:ahLst/>
              <a:cxnLst/>
              <a:rect l="0" t="0" r="0" b="0"/>
              <a:pathLst>
                <a:path w="185324" h="271464">
                  <a:moveTo>
                    <a:pt x="42859" y="0"/>
                  </a:moveTo>
                  <a:lnTo>
                    <a:pt x="42859" y="6151"/>
                  </a:lnTo>
                  <a:lnTo>
                    <a:pt x="37205" y="12668"/>
                  </a:lnTo>
                  <a:lnTo>
                    <a:pt x="36708" y="13208"/>
                  </a:lnTo>
                  <a:lnTo>
                    <a:pt x="36157" y="15924"/>
                  </a:lnTo>
                  <a:lnTo>
                    <a:pt x="36010" y="17760"/>
                  </a:lnTo>
                  <a:lnTo>
                    <a:pt x="35118" y="19778"/>
                  </a:lnTo>
                  <a:lnTo>
                    <a:pt x="30070" y="26409"/>
                  </a:lnTo>
                  <a:lnTo>
                    <a:pt x="25798" y="31052"/>
                  </a:lnTo>
                  <a:lnTo>
                    <a:pt x="24342" y="33402"/>
                  </a:lnTo>
                  <a:lnTo>
                    <a:pt x="21498" y="40500"/>
                  </a:lnTo>
                  <a:lnTo>
                    <a:pt x="18020" y="45252"/>
                  </a:lnTo>
                  <a:lnTo>
                    <a:pt x="16774" y="48425"/>
                  </a:lnTo>
                  <a:lnTo>
                    <a:pt x="15391" y="56183"/>
                  </a:lnTo>
                  <a:lnTo>
                    <a:pt x="14776" y="62806"/>
                  </a:lnTo>
                  <a:lnTo>
                    <a:pt x="14613" y="65683"/>
                  </a:lnTo>
                  <a:lnTo>
                    <a:pt x="13709" y="68395"/>
                  </a:lnTo>
                  <a:lnTo>
                    <a:pt x="4370" y="84668"/>
                  </a:lnTo>
                  <a:lnTo>
                    <a:pt x="1941" y="91341"/>
                  </a:lnTo>
                  <a:lnTo>
                    <a:pt x="861" y="97746"/>
                  </a:lnTo>
                  <a:lnTo>
                    <a:pt x="381" y="105884"/>
                  </a:lnTo>
                  <a:lnTo>
                    <a:pt x="167" y="112677"/>
                  </a:lnTo>
                  <a:lnTo>
                    <a:pt x="47" y="123080"/>
                  </a:lnTo>
                  <a:lnTo>
                    <a:pt x="0" y="148726"/>
                  </a:lnTo>
                  <a:lnTo>
                    <a:pt x="793" y="152332"/>
                  </a:lnTo>
                  <a:lnTo>
                    <a:pt x="4907" y="161200"/>
                  </a:lnTo>
                  <a:lnTo>
                    <a:pt x="7272" y="169648"/>
                  </a:lnTo>
                  <a:lnTo>
                    <a:pt x="10640" y="177528"/>
                  </a:lnTo>
                  <a:lnTo>
                    <a:pt x="14781" y="184206"/>
                  </a:lnTo>
                  <a:lnTo>
                    <a:pt x="19268" y="189819"/>
                  </a:lnTo>
                  <a:lnTo>
                    <a:pt x="23908" y="194960"/>
                  </a:lnTo>
                  <a:lnTo>
                    <a:pt x="25462" y="197442"/>
                  </a:lnTo>
                  <a:lnTo>
                    <a:pt x="27190" y="202317"/>
                  </a:lnTo>
                  <a:lnTo>
                    <a:pt x="29238" y="204728"/>
                  </a:lnTo>
                  <a:lnTo>
                    <a:pt x="32191" y="207129"/>
                  </a:lnTo>
                  <a:lnTo>
                    <a:pt x="35747" y="209524"/>
                  </a:lnTo>
                  <a:lnTo>
                    <a:pt x="38911" y="211914"/>
                  </a:lnTo>
                  <a:lnTo>
                    <a:pt x="44544" y="216686"/>
                  </a:lnTo>
                  <a:lnTo>
                    <a:pt x="49694" y="221453"/>
                  </a:lnTo>
                  <a:lnTo>
                    <a:pt x="52178" y="223835"/>
                  </a:lnTo>
                  <a:lnTo>
                    <a:pt x="54628" y="225424"/>
                  </a:lnTo>
                  <a:lnTo>
                    <a:pt x="59468" y="227188"/>
                  </a:lnTo>
                  <a:lnTo>
                    <a:pt x="62663" y="228453"/>
                  </a:lnTo>
                  <a:lnTo>
                    <a:pt x="66380" y="230090"/>
                  </a:lnTo>
                  <a:lnTo>
                    <a:pt x="70446" y="231974"/>
                  </a:lnTo>
                  <a:lnTo>
                    <a:pt x="73950" y="234025"/>
                  </a:lnTo>
                  <a:lnTo>
                    <a:pt x="77080" y="236185"/>
                  </a:lnTo>
                  <a:lnTo>
                    <a:pt x="79961" y="238419"/>
                  </a:lnTo>
                  <a:lnTo>
                    <a:pt x="83469" y="239909"/>
                  </a:lnTo>
                  <a:lnTo>
                    <a:pt x="87395" y="240902"/>
                  </a:lnTo>
                  <a:lnTo>
                    <a:pt x="91599" y="241564"/>
                  </a:lnTo>
                  <a:lnTo>
                    <a:pt x="95196" y="242005"/>
                  </a:lnTo>
                  <a:lnTo>
                    <a:pt x="98388" y="242299"/>
                  </a:lnTo>
                  <a:lnTo>
                    <a:pt x="104052" y="242626"/>
                  </a:lnTo>
                  <a:lnTo>
                    <a:pt x="109215" y="242772"/>
                  </a:lnTo>
                  <a:lnTo>
                    <a:pt x="123794" y="242877"/>
                  </a:lnTo>
                  <a:lnTo>
                    <a:pt x="126184" y="242087"/>
                  </a:lnTo>
                  <a:lnTo>
                    <a:pt x="130957" y="239092"/>
                  </a:lnTo>
                  <a:lnTo>
                    <a:pt x="134135" y="237976"/>
                  </a:lnTo>
                  <a:lnTo>
                    <a:pt x="137841" y="237232"/>
                  </a:lnTo>
                  <a:lnTo>
                    <a:pt x="141900" y="236736"/>
                  </a:lnTo>
                  <a:lnTo>
                    <a:pt x="145399" y="235612"/>
                  </a:lnTo>
                  <a:lnTo>
                    <a:pt x="148525" y="234068"/>
                  </a:lnTo>
                  <a:lnTo>
                    <a:pt x="154115" y="230237"/>
                  </a:lnTo>
                  <a:lnTo>
                    <a:pt x="159246" y="225888"/>
                  </a:lnTo>
                  <a:lnTo>
                    <a:pt x="160932" y="223617"/>
                  </a:lnTo>
                  <a:lnTo>
                    <a:pt x="164098" y="216629"/>
                  </a:lnTo>
                  <a:lnTo>
                    <a:pt x="169710" y="209531"/>
                  </a:lnTo>
                  <a:lnTo>
                    <a:pt x="174115" y="204779"/>
                  </a:lnTo>
                  <a:lnTo>
                    <a:pt x="181057" y="197641"/>
                  </a:lnTo>
                  <a:lnTo>
                    <a:pt x="182617" y="195261"/>
                  </a:lnTo>
                  <a:lnTo>
                    <a:pt x="184348" y="190499"/>
                  </a:lnTo>
                  <a:lnTo>
                    <a:pt x="185323" y="183356"/>
                  </a:lnTo>
                  <a:lnTo>
                    <a:pt x="184667" y="180975"/>
                  </a:lnTo>
                  <a:lnTo>
                    <a:pt x="181821" y="176213"/>
                  </a:lnTo>
                  <a:lnTo>
                    <a:pt x="177909" y="171450"/>
                  </a:lnTo>
                  <a:lnTo>
                    <a:pt x="172723" y="165718"/>
                  </a:lnTo>
                  <a:lnTo>
                    <a:pt x="171504" y="165247"/>
                  </a:lnTo>
                  <a:lnTo>
                    <a:pt x="165996" y="164585"/>
                  </a:lnTo>
                  <a:lnTo>
                    <a:pt x="161616" y="164430"/>
                  </a:lnTo>
                  <a:lnTo>
                    <a:pt x="154687" y="164343"/>
                  </a:lnTo>
                  <a:lnTo>
                    <a:pt x="143815" y="164317"/>
                  </a:lnTo>
                  <a:lnTo>
                    <a:pt x="140326" y="165107"/>
                  </a:lnTo>
                  <a:lnTo>
                    <a:pt x="137205" y="166428"/>
                  </a:lnTo>
                  <a:lnTo>
                    <a:pt x="131622" y="170012"/>
                  </a:lnTo>
                  <a:lnTo>
                    <a:pt x="126494" y="174251"/>
                  </a:lnTo>
                  <a:lnTo>
                    <a:pt x="121571" y="178780"/>
                  </a:lnTo>
                  <a:lnTo>
                    <a:pt x="114336" y="185793"/>
                  </a:lnTo>
                  <a:lnTo>
                    <a:pt x="104780" y="195274"/>
                  </a:lnTo>
                  <a:lnTo>
                    <a:pt x="100012" y="202147"/>
                  </a:lnTo>
                  <a:lnTo>
                    <a:pt x="95248" y="209699"/>
                  </a:lnTo>
                  <a:lnTo>
                    <a:pt x="90485" y="215702"/>
                  </a:lnTo>
                  <a:lnTo>
                    <a:pt x="87839" y="221016"/>
                  </a:lnTo>
                  <a:lnTo>
                    <a:pt x="86663" y="226817"/>
                  </a:lnTo>
                  <a:lnTo>
                    <a:pt x="86140" y="234687"/>
                  </a:lnTo>
                  <a:lnTo>
                    <a:pt x="85908" y="241360"/>
                  </a:lnTo>
                  <a:lnTo>
                    <a:pt x="85758" y="252111"/>
                  </a:lnTo>
                  <a:lnTo>
                    <a:pt x="85723" y="267685"/>
                  </a:lnTo>
                  <a:lnTo>
                    <a:pt x="86516" y="268944"/>
                  </a:lnTo>
                  <a:lnTo>
                    <a:pt x="87839" y="269784"/>
                  </a:lnTo>
                  <a:lnTo>
                    <a:pt x="92866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1010"/>
            <p:cNvSpPr/>
            <p:nvPr/>
          </p:nvSpPr>
          <p:spPr>
            <a:xfrm>
              <a:off x="6936581" y="1414462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7144"/>
                  </a:moveTo>
                  <a:lnTo>
                    <a:pt x="62039" y="7144"/>
                  </a:lnTo>
                  <a:lnTo>
                    <a:pt x="66759" y="6350"/>
                  </a:lnTo>
                  <a:lnTo>
                    <a:pt x="71494" y="5027"/>
                  </a:lnTo>
                  <a:lnTo>
                    <a:pt x="76238" y="3351"/>
                  </a:lnTo>
                  <a:lnTo>
                    <a:pt x="80987" y="2234"/>
                  </a:lnTo>
                  <a:lnTo>
                    <a:pt x="85742" y="1490"/>
                  </a:lnTo>
                  <a:lnTo>
                    <a:pt x="90499" y="993"/>
                  </a:lnTo>
                  <a:lnTo>
                    <a:pt x="96051" y="662"/>
                  </a:lnTo>
                  <a:lnTo>
                    <a:pt x="108571" y="294"/>
                  </a:lnTo>
                  <a:lnTo>
                    <a:pt x="125398" y="58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1011"/>
            <p:cNvSpPr/>
            <p:nvPr/>
          </p:nvSpPr>
          <p:spPr>
            <a:xfrm>
              <a:off x="6979443" y="1364456"/>
              <a:ext cx="28551" cy="171451"/>
            </a:xfrm>
            <a:custGeom>
              <a:avLst/>
              <a:gdLst/>
              <a:ahLst/>
              <a:cxnLst/>
              <a:rect l="0" t="0" r="0" b="0"/>
              <a:pathLst>
                <a:path w="28551" h="17145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482" y="12651"/>
                  </a:lnTo>
                  <a:lnTo>
                    <a:pt x="6850" y="16999"/>
                  </a:lnTo>
                  <a:lnTo>
                    <a:pt x="7014" y="21578"/>
                  </a:lnTo>
                  <a:lnTo>
                    <a:pt x="7057" y="23910"/>
                  </a:lnTo>
                  <a:lnTo>
                    <a:pt x="7880" y="27053"/>
                  </a:lnTo>
                  <a:lnTo>
                    <a:pt x="9222" y="30735"/>
                  </a:lnTo>
                  <a:lnTo>
                    <a:pt x="10910" y="34777"/>
                  </a:lnTo>
                  <a:lnTo>
                    <a:pt x="12830" y="38266"/>
                  </a:lnTo>
                  <a:lnTo>
                    <a:pt x="14903" y="41386"/>
                  </a:lnTo>
                  <a:lnTo>
                    <a:pt x="17079" y="44259"/>
                  </a:lnTo>
                  <a:lnTo>
                    <a:pt x="18530" y="47762"/>
                  </a:lnTo>
                  <a:lnTo>
                    <a:pt x="19498" y="51685"/>
                  </a:lnTo>
                  <a:lnTo>
                    <a:pt x="20142" y="55888"/>
                  </a:lnTo>
                  <a:lnTo>
                    <a:pt x="20572" y="60277"/>
                  </a:lnTo>
                  <a:lnTo>
                    <a:pt x="20859" y="64791"/>
                  </a:lnTo>
                  <a:lnTo>
                    <a:pt x="21049" y="69388"/>
                  </a:lnTo>
                  <a:lnTo>
                    <a:pt x="21262" y="78728"/>
                  </a:lnTo>
                  <a:lnTo>
                    <a:pt x="21422" y="111927"/>
                  </a:lnTo>
                  <a:lnTo>
                    <a:pt x="22219" y="115893"/>
                  </a:lnTo>
                  <a:lnTo>
                    <a:pt x="23544" y="119331"/>
                  </a:lnTo>
                  <a:lnTo>
                    <a:pt x="25221" y="122416"/>
                  </a:lnTo>
                  <a:lnTo>
                    <a:pt x="26339" y="126061"/>
                  </a:lnTo>
                  <a:lnTo>
                    <a:pt x="27085" y="130078"/>
                  </a:lnTo>
                  <a:lnTo>
                    <a:pt x="27582" y="134343"/>
                  </a:lnTo>
                  <a:lnTo>
                    <a:pt x="27913" y="137981"/>
                  </a:lnTo>
                  <a:lnTo>
                    <a:pt x="28133" y="141200"/>
                  </a:lnTo>
                  <a:lnTo>
                    <a:pt x="28281" y="144139"/>
                  </a:lnTo>
                  <a:lnTo>
                    <a:pt x="28444" y="149522"/>
                  </a:lnTo>
                  <a:lnTo>
                    <a:pt x="28550" y="159445"/>
                  </a:lnTo>
                  <a:lnTo>
                    <a:pt x="27764" y="161066"/>
                  </a:lnTo>
                  <a:lnTo>
                    <a:pt x="26447" y="162146"/>
                  </a:lnTo>
                  <a:lnTo>
                    <a:pt x="22422" y="163879"/>
                  </a:lnTo>
                  <a:lnTo>
                    <a:pt x="22092" y="164815"/>
                  </a:lnTo>
                  <a:lnTo>
                    <a:pt x="21562" y="169904"/>
                  </a:lnTo>
                  <a:lnTo>
                    <a:pt x="21432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1012"/>
            <p:cNvSpPr/>
            <p:nvPr/>
          </p:nvSpPr>
          <p:spPr>
            <a:xfrm>
              <a:off x="7173138" y="1293018"/>
              <a:ext cx="156350" cy="107132"/>
            </a:xfrm>
            <a:custGeom>
              <a:avLst/>
              <a:gdLst/>
              <a:ahLst/>
              <a:cxnLst/>
              <a:rect l="0" t="0" r="0" b="0"/>
              <a:pathLst>
                <a:path w="156350" h="107132">
                  <a:moveTo>
                    <a:pt x="13474" y="0"/>
                  </a:moveTo>
                  <a:lnTo>
                    <a:pt x="13474" y="3793"/>
                  </a:lnTo>
                  <a:lnTo>
                    <a:pt x="14268" y="4910"/>
                  </a:lnTo>
                  <a:lnTo>
                    <a:pt x="15591" y="5655"/>
                  </a:lnTo>
                  <a:lnTo>
                    <a:pt x="17267" y="6151"/>
                  </a:lnTo>
                  <a:lnTo>
                    <a:pt x="18384" y="7276"/>
                  </a:lnTo>
                  <a:lnTo>
                    <a:pt x="19128" y="8819"/>
                  </a:lnTo>
                  <a:lnTo>
                    <a:pt x="19625" y="10642"/>
                  </a:lnTo>
                  <a:lnTo>
                    <a:pt x="19956" y="12651"/>
                  </a:lnTo>
                  <a:lnTo>
                    <a:pt x="20177" y="14784"/>
                  </a:lnTo>
                  <a:lnTo>
                    <a:pt x="20324" y="17000"/>
                  </a:lnTo>
                  <a:lnTo>
                    <a:pt x="20422" y="19271"/>
                  </a:lnTo>
                  <a:lnTo>
                    <a:pt x="20531" y="23911"/>
                  </a:lnTo>
                  <a:lnTo>
                    <a:pt x="20610" y="38109"/>
                  </a:lnTo>
                  <a:lnTo>
                    <a:pt x="19819" y="40487"/>
                  </a:lnTo>
                  <a:lnTo>
                    <a:pt x="18498" y="42867"/>
                  </a:lnTo>
                  <a:lnTo>
                    <a:pt x="16823" y="45247"/>
                  </a:lnTo>
                  <a:lnTo>
                    <a:pt x="15707" y="47627"/>
                  </a:lnTo>
                  <a:lnTo>
                    <a:pt x="14962" y="50008"/>
                  </a:lnTo>
                  <a:lnTo>
                    <a:pt x="14466" y="52389"/>
                  </a:lnTo>
                  <a:lnTo>
                    <a:pt x="13342" y="55563"/>
                  </a:lnTo>
                  <a:lnTo>
                    <a:pt x="11798" y="59267"/>
                  </a:lnTo>
                  <a:lnTo>
                    <a:pt x="9975" y="63324"/>
                  </a:lnTo>
                  <a:lnTo>
                    <a:pt x="7967" y="66029"/>
                  </a:lnTo>
                  <a:lnTo>
                    <a:pt x="5833" y="67832"/>
                  </a:lnTo>
                  <a:lnTo>
                    <a:pt x="3618" y="69034"/>
                  </a:lnTo>
                  <a:lnTo>
                    <a:pt x="2934" y="70629"/>
                  </a:lnTo>
                  <a:lnTo>
                    <a:pt x="3273" y="72486"/>
                  </a:lnTo>
                  <a:lnTo>
                    <a:pt x="4292" y="74518"/>
                  </a:lnTo>
                  <a:lnTo>
                    <a:pt x="4178" y="76666"/>
                  </a:lnTo>
                  <a:lnTo>
                    <a:pt x="3308" y="78892"/>
                  </a:lnTo>
                  <a:lnTo>
                    <a:pt x="0" y="84375"/>
                  </a:lnTo>
                  <a:lnTo>
                    <a:pt x="523" y="85619"/>
                  </a:lnTo>
                  <a:lnTo>
                    <a:pt x="1665" y="87242"/>
                  </a:lnTo>
                  <a:lnTo>
                    <a:pt x="6057" y="92540"/>
                  </a:lnTo>
                  <a:lnTo>
                    <a:pt x="10042" y="96564"/>
                  </a:lnTo>
                  <a:lnTo>
                    <a:pt x="12773" y="97713"/>
                  </a:lnTo>
                  <a:lnTo>
                    <a:pt x="16182" y="98480"/>
                  </a:lnTo>
                  <a:lnTo>
                    <a:pt x="20042" y="98991"/>
                  </a:lnTo>
                  <a:lnTo>
                    <a:pt x="23409" y="99331"/>
                  </a:lnTo>
                  <a:lnTo>
                    <a:pt x="26448" y="99559"/>
                  </a:lnTo>
                  <a:lnTo>
                    <a:pt x="29266" y="99710"/>
                  </a:lnTo>
                  <a:lnTo>
                    <a:pt x="36632" y="99878"/>
                  </a:lnTo>
                  <a:lnTo>
                    <a:pt x="96826" y="100012"/>
                  </a:lnTo>
                  <a:lnTo>
                    <a:pt x="101586" y="100806"/>
                  </a:lnTo>
                  <a:lnTo>
                    <a:pt x="106347" y="102129"/>
                  </a:lnTo>
                  <a:lnTo>
                    <a:pt x="111108" y="103805"/>
                  </a:lnTo>
                  <a:lnTo>
                    <a:pt x="115076" y="104922"/>
                  </a:lnTo>
                  <a:lnTo>
                    <a:pt x="118515" y="105667"/>
                  </a:lnTo>
                  <a:lnTo>
                    <a:pt x="121602" y="106163"/>
                  </a:lnTo>
                  <a:lnTo>
                    <a:pt x="124452" y="106494"/>
                  </a:lnTo>
                  <a:lnTo>
                    <a:pt x="127148" y="106715"/>
                  </a:lnTo>
                  <a:lnTo>
                    <a:pt x="129737" y="106862"/>
                  </a:lnTo>
                  <a:lnTo>
                    <a:pt x="134732" y="107026"/>
                  </a:lnTo>
                  <a:lnTo>
                    <a:pt x="144406" y="107131"/>
                  </a:lnTo>
                  <a:lnTo>
                    <a:pt x="146005" y="106346"/>
                  </a:lnTo>
                  <a:lnTo>
                    <a:pt x="147072" y="105028"/>
                  </a:lnTo>
                  <a:lnTo>
                    <a:pt x="147783" y="103356"/>
                  </a:lnTo>
                  <a:lnTo>
                    <a:pt x="149051" y="102242"/>
                  </a:lnTo>
                  <a:lnTo>
                    <a:pt x="150690" y="101499"/>
                  </a:lnTo>
                  <a:lnTo>
                    <a:pt x="152576" y="101003"/>
                  </a:lnTo>
                  <a:lnTo>
                    <a:pt x="153834" y="99880"/>
                  </a:lnTo>
                  <a:lnTo>
                    <a:pt x="154672" y="98336"/>
                  </a:lnTo>
                  <a:lnTo>
                    <a:pt x="156349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1013"/>
            <p:cNvSpPr/>
            <p:nvPr/>
          </p:nvSpPr>
          <p:spPr>
            <a:xfrm>
              <a:off x="7286625" y="1307306"/>
              <a:ext cx="1" cy="221457"/>
            </a:xfrm>
            <a:custGeom>
              <a:avLst/>
              <a:gdLst/>
              <a:ahLst/>
              <a:cxnLst/>
              <a:rect l="0" t="0" r="0" b="0"/>
              <a:pathLst>
                <a:path w="1" h="221457">
                  <a:moveTo>
                    <a:pt x="0" y="0"/>
                  </a:move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1014"/>
            <p:cNvSpPr/>
            <p:nvPr/>
          </p:nvSpPr>
          <p:spPr>
            <a:xfrm>
              <a:off x="7358062" y="1321683"/>
              <a:ext cx="185739" cy="178477"/>
            </a:xfrm>
            <a:custGeom>
              <a:avLst/>
              <a:gdLst/>
              <a:ahLst/>
              <a:cxnLst/>
              <a:rect l="0" t="0" r="0" b="0"/>
              <a:pathLst>
                <a:path w="185739" h="178477">
                  <a:moveTo>
                    <a:pt x="0" y="21342"/>
                  </a:moveTo>
                  <a:lnTo>
                    <a:pt x="0" y="10493"/>
                  </a:lnTo>
                  <a:lnTo>
                    <a:pt x="794" y="9346"/>
                  </a:lnTo>
                  <a:lnTo>
                    <a:pt x="2116" y="8582"/>
                  </a:lnTo>
                  <a:lnTo>
                    <a:pt x="5704" y="7733"/>
                  </a:lnTo>
                  <a:lnTo>
                    <a:pt x="9943" y="7356"/>
                  </a:lnTo>
                  <a:lnTo>
                    <a:pt x="12185" y="6462"/>
                  </a:lnTo>
                  <a:lnTo>
                    <a:pt x="16793" y="3351"/>
                  </a:lnTo>
                  <a:lnTo>
                    <a:pt x="19926" y="2204"/>
                  </a:lnTo>
                  <a:lnTo>
                    <a:pt x="23603" y="1440"/>
                  </a:lnTo>
                  <a:lnTo>
                    <a:pt x="27642" y="930"/>
                  </a:lnTo>
                  <a:lnTo>
                    <a:pt x="31922" y="590"/>
                  </a:lnTo>
                  <a:lnTo>
                    <a:pt x="36362" y="363"/>
                  </a:lnTo>
                  <a:lnTo>
                    <a:pt x="45530" y="112"/>
                  </a:lnTo>
                  <a:lnTo>
                    <a:pt x="54896" y="0"/>
                  </a:lnTo>
                  <a:lnTo>
                    <a:pt x="58823" y="764"/>
                  </a:lnTo>
                  <a:lnTo>
                    <a:pt x="62234" y="2067"/>
                  </a:lnTo>
                  <a:lnTo>
                    <a:pt x="65301" y="3729"/>
                  </a:lnTo>
                  <a:lnTo>
                    <a:pt x="70827" y="5576"/>
                  </a:lnTo>
                  <a:lnTo>
                    <a:pt x="73412" y="6069"/>
                  </a:lnTo>
                  <a:lnTo>
                    <a:pt x="78401" y="8733"/>
                  </a:lnTo>
                  <a:lnTo>
                    <a:pt x="83263" y="12563"/>
                  </a:lnTo>
                  <a:lnTo>
                    <a:pt x="88071" y="16911"/>
                  </a:lnTo>
                  <a:lnTo>
                    <a:pt x="92853" y="21489"/>
                  </a:lnTo>
                  <a:lnTo>
                    <a:pt x="95240" y="23821"/>
                  </a:lnTo>
                  <a:lnTo>
                    <a:pt x="96831" y="26169"/>
                  </a:lnTo>
                  <a:lnTo>
                    <a:pt x="98598" y="30896"/>
                  </a:lnTo>
                  <a:lnTo>
                    <a:pt x="99384" y="35642"/>
                  </a:lnTo>
                  <a:lnTo>
                    <a:pt x="99733" y="40397"/>
                  </a:lnTo>
                  <a:lnTo>
                    <a:pt x="99888" y="45157"/>
                  </a:lnTo>
                  <a:lnTo>
                    <a:pt x="99136" y="48331"/>
                  </a:lnTo>
                  <a:lnTo>
                    <a:pt x="97841" y="52034"/>
                  </a:lnTo>
                  <a:lnTo>
                    <a:pt x="96183" y="56091"/>
                  </a:lnTo>
                  <a:lnTo>
                    <a:pt x="95079" y="59589"/>
                  </a:lnTo>
                  <a:lnTo>
                    <a:pt x="94342" y="62715"/>
                  </a:lnTo>
                  <a:lnTo>
                    <a:pt x="93852" y="65592"/>
                  </a:lnTo>
                  <a:lnTo>
                    <a:pt x="91936" y="69098"/>
                  </a:lnTo>
                  <a:lnTo>
                    <a:pt x="89072" y="73023"/>
                  </a:lnTo>
                  <a:lnTo>
                    <a:pt x="85575" y="77227"/>
                  </a:lnTo>
                  <a:lnTo>
                    <a:pt x="82451" y="80824"/>
                  </a:lnTo>
                  <a:lnTo>
                    <a:pt x="79573" y="84015"/>
                  </a:lnTo>
                  <a:lnTo>
                    <a:pt x="76860" y="86936"/>
                  </a:lnTo>
                  <a:lnTo>
                    <a:pt x="74259" y="90471"/>
                  </a:lnTo>
                  <a:lnTo>
                    <a:pt x="71731" y="94416"/>
                  </a:lnTo>
                  <a:lnTo>
                    <a:pt x="69252" y="98633"/>
                  </a:lnTo>
                  <a:lnTo>
                    <a:pt x="66011" y="102238"/>
                  </a:lnTo>
                  <a:lnTo>
                    <a:pt x="62264" y="105435"/>
                  </a:lnTo>
                  <a:lnTo>
                    <a:pt x="58178" y="108360"/>
                  </a:lnTo>
                  <a:lnTo>
                    <a:pt x="54660" y="111898"/>
                  </a:lnTo>
                  <a:lnTo>
                    <a:pt x="51522" y="115843"/>
                  </a:lnTo>
                  <a:lnTo>
                    <a:pt x="48636" y="120062"/>
                  </a:lnTo>
                  <a:lnTo>
                    <a:pt x="45917" y="123667"/>
                  </a:lnTo>
                  <a:lnTo>
                    <a:pt x="43311" y="126865"/>
                  </a:lnTo>
                  <a:lnTo>
                    <a:pt x="40781" y="129791"/>
                  </a:lnTo>
                  <a:lnTo>
                    <a:pt x="35852" y="135158"/>
                  </a:lnTo>
                  <a:lnTo>
                    <a:pt x="33426" y="137700"/>
                  </a:lnTo>
                  <a:lnTo>
                    <a:pt x="31810" y="140189"/>
                  </a:lnTo>
                  <a:lnTo>
                    <a:pt x="30013" y="145071"/>
                  </a:lnTo>
                  <a:lnTo>
                    <a:pt x="27098" y="149887"/>
                  </a:lnTo>
                  <a:lnTo>
                    <a:pt x="25209" y="152282"/>
                  </a:lnTo>
                  <a:lnTo>
                    <a:pt x="23110" y="157060"/>
                  </a:lnTo>
                  <a:lnTo>
                    <a:pt x="22551" y="159446"/>
                  </a:lnTo>
                  <a:lnTo>
                    <a:pt x="22971" y="161036"/>
                  </a:lnTo>
                  <a:lnTo>
                    <a:pt x="24046" y="162096"/>
                  </a:lnTo>
                  <a:lnTo>
                    <a:pt x="25556" y="162803"/>
                  </a:lnTo>
                  <a:lnTo>
                    <a:pt x="26563" y="164068"/>
                  </a:lnTo>
                  <a:lnTo>
                    <a:pt x="27233" y="165705"/>
                  </a:lnTo>
                  <a:lnTo>
                    <a:pt x="28310" y="170243"/>
                  </a:lnTo>
                  <a:lnTo>
                    <a:pt x="32289" y="174822"/>
                  </a:lnTo>
                  <a:lnTo>
                    <a:pt x="34226" y="176049"/>
                  </a:lnTo>
                  <a:lnTo>
                    <a:pt x="38495" y="177413"/>
                  </a:lnTo>
                  <a:lnTo>
                    <a:pt x="43038" y="178019"/>
                  </a:lnTo>
                  <a:lnTo>
                    <a:pt x="47703" y="178289"/>
                  </a:lnTo>
                  <a:lnTo>
                    <a:pt x="52422" y="178408"/>
                  </a:lnTo>
                  <a:lnTo>
                    <a:pt x="63334" y="178476"/>
                  </a:lnTo>
                  <a:lnTo>
                    <a:pt x="67623" y="177691"/>
                  </a:lnTo>
                  <a:lnTo>
                    <a:pt x="72070" y="176375"/>
                  </a:lnTo>
                  <a:lnTo>
                    <a:pt x="76621" y="174703"/>
                  </a:lnTo>
                  <a:lnTo>
                    <a:pt x="82037" y="173589"/>
                  </a:lnTo>
                  <a:lnTo>
                    <a:pt x="88029" y="172846"/>
                  </a:lnTo>
                  <a:lnTo>
                    <a:pt x="94404" y="172351"/>
                  </a:lnTo>
                  <a:lnTo>
                    <a:pt x="100243" y="172021"/>
                  </a:lnTo>
                  <a:lnTo>
                    <a:pt x="110963" y="171654"/>
                  </a:lnTo>
                  <a:lnTo>
                    <a:pt x="133490" y="171399"/>
                  </a:lnTo>
                  <a:lnTo>
                    <a:pt x="148606" y="171368"/>
                  </a:lnTo>
                  <a:lnTo>
                    <a:pt x="152252" y="170572"/>
                  </a:lnTo>
                  <a:lnTo>
                    <a:pt x="155476" y="169247"/>
                  </a:lnTo>
                  <a:lnTo>
                    <a:pt x="161175" y="166452"/>
                  </a:lnTo>
                  <a:lnTo>
                    <a:pt x="166355" y="165210"/>
                  </a:lnTo>
                  <a:lnTo>
                    <a:pt x="171303" y="164658"/>
                  </a:lnTo>
                  <a:lnTo>
                    <a:pt x="176147" y="164413"/>
                  </a:lnTo>
                  <a:lnTo>
                    <a:pt x="185738" y="1642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1015"/>
            <p:cNvSpPr/>
            <p:nvPr/>
          </p:nvSpPr>
          <p:spPr>
            <a:xfrm>
              <a:off x="7650956" y="1407318"/>
              <a:ext cx="121445" cy="7145"/>
            </a:xfrm>
            <a:custGeom>
              <a:avLst/>
              <a:gdLst/>
              <a:ahLst/>
              <a:cxnLst/>
              <a:rect l="0" t="0" r="0" b="0"/>
              <a:pathLst>
                <a:path w="121445" h="7145">
                  <a:moveTo>
                    <a:pt x="0" y="7144"/>
                  </a:moveTo>
                  <a:lnTo>
                    <a:pt x="3793" y="7144"/>
                  </a:lnTo>
                  <a:lnTo>
                    <a:pt x="5703" y="6350"/>
                  </a:lnTo>
                  <a:lnTo>
                    <a:pt x="7771" y="5027"/>
                  </a:lnTo>
                  <a:lnTo>
                    <a:pt x="13001" y="993"/>
                  </a:lnTo>
                  <a:lnTo>
                    <a:pt x="14223" y="662"/>
                  </a:lnTo>
                  <a:lnTo>
                    <a:pt x="15831" y="442"/>
                  </a:lnTo>
                  <a:lnTo>
                    <a:pt x="17699" y="294"/>
                  </a:lnTo>
                  <a:lnTo>
                    <a:pt x="20530" y="196"/>
                  </a:lnTo>
                  <a:lnTo>
                    <a:pt x="34365" y="39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1016"/>
            <p:cNvSpPr/>
            <p:nvPr/>
          </p:nvSpPr>
          <p:spPr>
            <a:xfrm>
              <a:off x="7650956" y="1471906"/>
              <a:ext cx="135732" cy="6851"/>
            </a:xfrm>
            <a:custGeom>
              <a:avLst/>
              <a:gdLst/>
              <a:ahLst/>
              <a:cxnLst/>
              <a:rect l="0" t="0" r="0" b="0"/>
              <a:pathLst>
                <a:path w="135732" h="6851">
                  <a:moveTo>
                    <a:pt x="0" y="6850"/>
                  </a:moveTo>
                  <a:lnTo>
                    <a:pt x="64316" y="6850"/>
                  </a:lnTo>
                  <a:lnTo>
                    <a:pt x="68278" y="6056"/>
                  </a:lnTo>
                  <a:lnTo>
                    <a:pt x="72505" y="4733"/>
                  </a:lnTo>
                  <a:lnTo>
                    <a:pt x="76912" y="3057"/>
                  </a:lnTo>
                  <a:lnTo>
                    <a:pt x="81437" y="1940"/>
                  </a:lnTo>
                  <a:lnTo>
                    <a:pt x="86041" y="1196"/>
                  </a:lnTo>
                  <a:lnTo>
                    <a:pt x="90698" y="699"/>
                  </a:lnTo>
                  <a:lnTo>
                    <a:pt x="95391" y="368"/>
                  </a:lnTo>
                  <a:lnTo>
                    <a:pt x="100107" y="147"/>
                  </a:lnTo>
                  <a:lnTo>
                    <a:pt x="104838" y="0"/>
                  </a:lnTo>
                  <a:lnTo>
                    <a:pt x="110373" y="696"/>
                  </a:lnTo>
                  <a:lnTo>
                    <a:pt x="116444" y="1953"/>
                  </a:lnTo>
                  <a:lnTo>
                    <a:pt x="135731" y="68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017"/>
            <p:cNvSpPr/>
            <p:nvPr/>
          </p:nvSpPr>
          <p:spPr>
            <a:xfrm>
              <a:off x="7965292" y="1328737"/>
              <a:ext cx="164296" cy="128589"/>
            </a:xfrm>
            <a:custGeom>
              <a:avLst/>
              <a:gdLst/>
              <a:ahLst/>
              <a:cxnLst/>
              <a:rect l="0" t="0" r="0" b="0"/>
              <a:pathLst>
                <a:path w="164296" h="128589">
                  <a:moveTo>
                    <a:pt x="35708" y="0"/>
                  </a:moveTo>
                  <a:lnTo>
                    <a:pt x="35708" y="17698"/>
                  </a:lnTo>
                  <a:lnTo>
                    <a:pt x="34914" y="19736"/>
                  </a:lnTo>
                  <a:lnTo>
                    <a:pt x="33591" y="21889"/>
                  </a:lnTo>
                  <a:lnTo>
                    <a:pt x="31915" y="24118"/>
                  </a:lnTo>
                  <a:lnTo>
                    <a:pt x="30798" y="26397"/>
                  </a:lnTo>
                  <a:lnTo>
                    <a:pt x="30054" y="28711"/>
                  </a:lnTo>
                  <a:lnTo>
                    <a:pt x="29557" y="31047"/>
                  </a:lnTo>
                  <a:lnTo>
                    <a:pt x="28432" y="34192"/>
                  </a:lnTo>
                  <a:lnTo>
                    <a:pt x="26889" y="37876"/>
                  </a:lnTo>
                  <a:lnTo>
                    <a:pt x="25066" y="41919"/>
                  </a:lnTo>
                  <a:lnTo>
                    <a:pt x="23850" y="45409"/>
                  </a:lnTo>
                  <a:lnTo>
                    <a:pt x="23040" y="48529"/>
                  </a:lnTo>
                  <a:lnTo>
                    <a:pt x="22501" y="51402"/>
                  </a:lnTo>
                  <a:lnTo>
                    <a:pt x="21347" y="54112"/>
                  </a:lnTo>
                  <a:lnTo>
                    <a:pt x="19783" y="56712"/>
                  </a:lnTo>
                  <a:lnTo>
                    <a:pt x="17947" y="59239"/>
                  </a:lnTo>
                  <a:lnTo>
                    <a:pt x="16724" y="61718"/>
                  </a:lnTo>
                  <a:lnTo>
                    <a:pt x="15908" y="64164"/>
                  </a:lnTo>
                  <a:lnTo>
                    <a:pt x="15364" y="66589"/>
                  </a:lnTo>
                  <a:lnTo>
                    <a:pt x="14207" y="68999"/>
                  </a:lnTo>
                  <a:lnTo>
                    <a:pt x="12643" y="71399"/>
                  </a:lnTo>
                  <a:lnTo>
                    <a:pt x="10807" y="73793"/>
                  </a:lnTo>
                  <a:lnTo>
                    <a:pt x="8787" y="76183"/>
                  </a:lnTo>
                  <a:lnTo>
                    <a:pt x="6649" y="78570"/>
                  </a:lnTo>
                  <a:lnTo>
                    <a:pt x="4429" y="80955"/>
                  </a:lnTo>
                  <a:lnTo>
                    <a:pt x="2948" y="84132"/>
                  </a:lnTo>
                  <a:lnTo>
                    <a:pt x="1962" y="87838"/>
                  </a:lnTo>
                  <a:lnTo>
                    <a:pt x="379" y="97608"/>
                  </a:lnTo>
                  <a:lnTo>
                    <a:pt x="162" y="101060"/>
                  </a:lnTo>
                  <a:lnTo>
                    <a:pt x="23" y="105952"/>
                  </a:lnTo>
                  <a:lnTo>
                    <a:pt x="0" y="110592"/>
                  </a:lnTo>
                  <a:lnTo>
                    <a:pt x="789" y="111828"/>
                  </a:lnTo>
                  <a:lnTo>
                    <a:pt x="2110" y="112652"/>
                  </a:lnTo>
                  <a:lnTo>
                    <a:pt x="5695" y="113567"/>
                  </a:lnTo>
                  <a:lnTo>
                    <a:pt x="9932" y="113974"/>
                  </a:lnTo>
                  <a:lnTo>
                    <a:pt x="14463" y="114155"/>
                  </a:lnTo>
                  <a:lnTo>
                    <a:pt x="16782" y="114203"/>
                  </a:lnTo>
                  <a:lnTo>
                    <a:pt x="19915" y="115029"/>
                  </a:lnTo>
                  <a:lnTo>
                    <a:pt x="23592" y="116374"/>
                  </a:lnTo>
                  <a:lnTo>
                    <a:pt x="27630" y="118064"/>
                  </a:lnTo>
                  <a:lnTo>
                    <a:pt x="31116" y="119190"/>
                  </a:lnTo>
                  <a:lnTo>
                    <a:pt x="34235" y="119942"/>
                  </a:lnTo>
                  <a:lnTo>
                    <a:pt x="37107" y="120442"/>
                  </a:lnTo>
                  <a:lnTo>
                    <a:pt x="40610" y="120776"/>
                  </a:lnTo>
                  <a:lnTo>
                    <a:pt x="44532" y="120999"/>
                  </a:lnTo>
                  <a:lnTo>
                    <a:pt x="53123" y="121246"/>
                  </a:lnTo>
                  <a:lnTo>
                    <a:pt x="94298" y="121436"/>
                  </a:lnTo>
                  <a:lnTo>
                    <a:pt x="100168" y="122232"/>
                  </a:lnTo>
                  <a:lnTo>
                    <a:pt x="105668" y="123557"/>
                  </a:lnTo>
                  <a:lnTo>
                    <a:pt x="110924" y="125234"/>
                  </a:lnTo>
                  <a:lnTo>
                    <a:pt x="116013" y="126352"/>
                  </a:lnTo>
                  <a:lnTo>
                    <a:pt x="120995" y="127097"/>
                  </a:lnTo>
                  <a:lnTo>
                    <a:pt x="125904" y="127594"/>
                  </a:lnTo>
                  <a:lnTo>
                    <a:pt x="129970" y="127925"/>
                  </a:lnTo>
                  <a:lnTo>
                    <a:pt x="133474" y="128146"/>
                  </a:lnTo>
                  <a:lnTo>
                    <a:pt x="139485" y="128391"/>
                  </a:lnTo>
                  <a:lnTo>
                    <a:pt x="147330" y="128529"/>
                  </a:lnTo>
                  <a:lnTo>
                    <a:pt x="164295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018"/>
            <p:cNvSpPr/>
            <p:nvPr/>
          </p:nvSpPr>
          <p:spPr>
            <a:xfrm>
              <a:off x="8093955" y="1357312"/>
              <a:ext cx="21346" cy="203999"/>
            </a:xfrm>
            <a:custGeom>
              <a:avLst/>
              <a:gdLst/>
              <a:ahLst/>
              <a:cxnLst/>
              <a:rect l="0" t="0" r="0" b="0"/>
              <a:pathLst>
                <a:path w="21346" h="203999">
                  <a:moveTo>
                    <a:pt x="7057" y="0"/>
                  </a:moveTo>
                  <a:lnTo>
                    <a:pt x="0" y="0"/>
                  </a:lnTo>
                  <a:lnTo>
                    <a:pt x="3732" y="0"/>
                  </a:lnTo>
                  <a:lnTo>
                    <a:pt x="4840" y="794"/>
                  </a:lnTo>
                  <a:lnTo>
                    <a:pt x="5579" y="2117"/>
                  </a:lnTo>
                  <a:lnTo>
                    <a:pt x="6072" y="3792"/>
                  </a:lnTo>
                  <a:lnTo>
                    <a:pt x="6619" y="9888"/>
                  </a:lnTo>
                  <a:lnTo>
                    <a:pt x="6862" y="17094"/>
                  </a:lnTo>
                  <a:lnTo>
                    <a:pt x="6971" y="22943"/>
                  </a:lnTo>
                  <a:lnTo>
                    <a:pt x="6206" y="26408"/>
                  </a:lnTo>
                  <a:lnTo>
                    <a:pt x="4902" y="30305"/>
                  </a:lnTo>
                  <a:lnTo>
                    <a:pt x="3239" y="34491"/>
                  </a:lnTo>
                  <a:lnTo>
                    <a:pt x="2131" y="38869"/>
                  </a:lnTo>
                  <a:lnTo>
                    <a:pt x="1391" y="43375"/>
                  </a:lnTo>
                  <a:lnTo>
                    <a:pt x="898" y="47967"/>
                  </a:lnTo>
                  <a:lnTo>
                    <a:pt x="570" y="53409"/>
                  </a:lnTo>
                  <a:lnTo>
                    <a:pt x="205" y="65806"/>
                  </a:lnTo>
                  <a:lnTo>
                    <a:pt x="902" y="72446"/>
                  </a:lnTo>
                  <a:lnTo>
                    <a:pt x="2160" y="79253"/>
                  </a:lnTo>
                  <a:lnTo>
                    <a:pt x="3792" y="86173"/>
                  </a:lnTo>
                  <a:lnTo>
                    <a:pt x="4880" y="92374"/>
                  </a:lnTo>
                  <a:lnTo>
                    <a:pt x="5606" y="98095"/>
                  </a:lnTo>
                  <a:lnTo>
                    <a:pt x="6090" y="103497"/>
                  </a:lnTo>
                  <a:lnTo>
                    <a:pt x="6413" y="108685"/>
                  </a:lnTo>
                  <a:lnTo>
                    <a:pt x="6770" y="118684"/>
                  </a:lnTo>
                  <a:lnTo>
                    <a:pt x="7000" y="138038"/>
                  </a:lnTo>
                  <a:lnTo>
                    <a:pt x="7055" y="172417"/>
                  </a:lnTo>
                  <a:lnTo>
                    <a:pt x="7850" y="175270"/>
                  </a:lnTo>
                  <a:lnTo>
                    <a:pt x="9172" y="177965"/>
                  </a:lnTo>
                  <a:lnTo>
                    <a:pt x="10850" y="180556"/>
                  </a:lnTo>
                  <a:lnTo>
                    <a:pt x="11967" y="183871"/>
                  </a:lnTo>
                  <a:lnTo>
                    <a:pt x="12711" y="187668"/>
                  </a:lnTo>
                  <a:lnTo>
                    <a:pt x="14114" y="199302"/>
                  </a:lnTo>
                  <a:lnTo>
                    <a:pt x="14184" y="203998"/>
                  </a:lnTo>
                  <a:lnTo>
                    <a:pt x="14193" y="202320"/>
                  </a:lnTo>
                  <a:lnTo>
                    <a:pt x="14989" y="201555"/>
                  </a:lnTo>
                  <a:lnTo>
                    <a:pt x="16314" y="201045"/>
                  </a:lnTo>
                  <a:lnTo>
                    <a:pt x="21345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1019"/>
            <p:cNvSpPr/>
            <p:nvPr/>
          </p:nvSpPr>
          <p:spPr>
            <a:xfrm>
              <a:off x="8186737" y="1385887"/>
              <a:ext cx="156840" cy="185739"/>
            </a:xfrm>
            <a:custGeom>
              <a:avLst/>
              <a:gdLst/>
              <a:ahLst/>
              <a:cxnLst/>
              <a:rect l="0" t="0" r="0" b="0"/>
              <a:pathLst>
                <a:path w="156840" h="185739">
                  <a:moveTo>
                    <a:pt x="0" y="14288"/>
                  </a:moveTo>
                  <a:lnTo>
                    <a:pt x="7057" y="7231"/>
                  </a:lnTo>
                  <a:lnTo>
                    <a:pt x="10910" y="7170"/>
                  </a:lnTo>
                  <a:lnTo>
                    <a:pt x="12830" y="6367"/>
                  </a:lnTo>
                  <a:lnTo>
                    <a:pt x="17079" y="3359"/>
                  </a:lnTo>
                  <a:lnTo>
                    <a:pt x="19324" y="2239"/>
                  </a:lnTo>
                  <a:lnTo>
                    <a:pt x="23934" y="995"/>
                  </a:lnTo>
                  <a:lnTo>
                    <a:pt x="28629" y="442"/>
                  </a:lnTo>
                  <a:lnTo>
                    <a:pt x="30992" y="295"/>
                  </a:lnTo>
                  <a:lnTo>
                    <a:pt x="37852" y="131"/>
                  </a:lnTo>
                  <a:lnTo>
                    <a:pt x="146153" y="0"/>
                  </a:lnTo>
                  <a:lnTo>
                    <a:pt x="147442" y="794"/>
                  </a:lnTo>
                  <a:lnTo>
                    <a:pt x="148301" y="2117"/>
                  </a:lnTo>
                  <a:lnTo>
                    <a:pt x="148874" y="3792"/>
                  </a:lnTo>
                  <a:lnTo>
                    <a:pt x="151626" y="7771"/>
                  </a:lnTo>
                  <a:lnTo>
                    <a:pt x="153472" y="9943"/>
                  </a:lnTo>
                  <a:lnTo>
                    <a:pt x="154702" y="12185"/>
                  </a:lnTo>
                  <a:lnTo>
                    <a:pt x="156069" y="16793"/>
                  </a:lnTo>
                  <a:lnTo>
                    <a:pt x="156676" y="21486"/>
                  </a:lnTo>
                  <a:lnTo>
                    <a:pt x="156839" y="23849"/>
                  </a:lnTo>
                  <a:lnTo>
                    <a:pt x="156152" y="27012"/>
                  </a:lnTo>
                  <a:lnTo>
                    <a:pt x="154902" y="30708"/>
                  </a:lnTo>
                  <a:lnTo>
                    <a:pt x="153274" y="34760"/>
                  </a:lnTo>
                  <a:lnTo>
                    <a:pt x="152189" y="38254"/>
                  </a:lnTo>
                  <a:lnTo>
                    <a:pt x="151465" y="41378"/>
                  </a:lnTo>
                  <a:lnTo>
                    <a:pt x="150983" y="44254"/>
                  </a:lnTo>
                  <a:lnTo>
                    <a:pt x="150662" y="47759"/>
                  </a:lnTo>
                  <a:lnTo>
                    <a:pt x="150448" y="51683"/>
                  </a:lnTo>
                  <a:lnTo>
                    <a:pt x="150305" y="55887"/>
                  </a:lnTo>
                  <a:lnTo>
                    <a:pt x="149416" y="60276"/>
                  </a:lnTo>
                  <a:lnTo>
                    <a:pt x="148030" y="64791"/>
                  </a:lnTo>
                  <a:lnTo>
                    <a:pt x="146310" y="69388"/>
                  </a:lnTo>
                  <a:lnTo>
                    <a:pt x="144373" y="74040"/>
                  </a:lnTo>
                  <a:lnTo>
                    <a:pt x="142286" y="78729"/>
                  </a:lnTo>
                  <a:lnTo>
                    <a:pt x="140100" y="83442"/>
                  </a:lnTo>
                  <a:lnTo>
                    <a:pt x="138644" y="87378"/>
                  </a:lnTo>
                  <a:lnTo>
                    <a:pt x="137673" y="90796"/>
                  </a:lnTo>
                  <a:lnTo>
                    <a:pt x="137027" y="93868"/>
                  </a:lnTo>
                  <a:lnTo>
                    <a:pt x="136595" y="97504"/>
                  </a:lnTo>
                  <a:lnTo>
                    <a:pt x="136306" y="101515"/>
                  </a:lnTo>
                  <a:lnTo>
                    <a:pt x="136115" y="105777"/>
                  </a:lnTo>
                  <a:lnTo>
                    <a:pt x="135193" y="110205"/>
                  </a:lnTo>
                  <a:lnTo>
                    <a:pt x="133785" y="114745"/>
                  </a:lnTo>
                  <a:lnTo>
                    <a:pt x="132052" y="119359"/>
                  </a:lnTo>
                  <a:lnTo>
                    <a:pt x="130897" y="124023"/>
                  </a:lnTo>
                  <a:lnTo>
                    <a:pt x="130128" y="128719"/>
                  </a:lnTo>
                  <a:lnTo>
                    <a:pt x="129615" y="133438"/>
                  </a:lnTo>
                  <a:lnTo>
                    <a:pt x="129272" y="138171"/>
                  </a:lnTo>
                  <a:lnTo>
                    <a:pt x="129043" y="142914"/>
                  </a:lnTo>
                  <a:lnTo>
                    <a:pt x="128722" y="155057"/>
                  </a:lnTo>
                  <a:lnTo>
                    <a:pt x="128615" y="166272"/>
                  </a:lnTo>
                  <a:lnTo>
                    <a:pt x="127812" y="168792"/>
                  </a:lnTo>
                  <a:lnTo>
                    <a:pt x="124804" y="173708"/>
                  </a:lnTo>
                  <a:lnTo>
                    <a:pt x="122439" y="177146"/>
                  </a:lnTo>
                  <a:lnTo>
                    <a:pt x="122901" y="178422"/>
                  </a:lnTo>
                  <a:lnTo>
                    <a:pt x="127229" y="184058"/>
                  </a:lnTo>
                  <a:lnTo>
                    <a:pt x="128564" y="185709"/>
                  </a:lnTo>
                  <a:lnTo>
                    <a:pt x="135731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1020"/>
            <p:cNvSpPr/>
            <p:nvPr/>
          </p:nvSpPr>
          <p:spPr>
            <a:xfrm>
              <a:off x="8439856" y="1385887"/>
              <a:ext cx="167244" cy="207170"/>
            </a:xfrm>
            <a:custGeom>
              <a:avLst/>
              <a:gdLst/>
              <a:ahLst/>
              <a:cxnLst/>
              <a:rect l="0" t="0" r="0" b="0"/>
              <a:pathLst>
                <a:path w="167244" h="207170">
                  <a:moveTo>
                    <a:pt x="25487" y="0"/>
                  </a:moveTo>
                  <a:lnTo>
                    <a:pt x="25487" y="23849"/>
                  </a:lnTo>
                  <a:lnTo>
                    <a:pt x="24694" y="27012"/>
                  </a:lnTo>
                  <a:lnTo>
                    <a:pt x="23371" y="30708"/>
                  </a:lnTo>
                  <a:lnTo>
                    <a:pt x="21694" y="34760"/>
                  </a:lnTo>
                  <a:lnTo>
                    <a:pt x="19784" y="38254"/>
                  </a:lnTo>
                  <a:lnTo>
                    <a:pt x="15544" y="44254"/>
                  </a:lnTo>
                  <a:lnTo>
                    <a:pt x="14096" y="47759"/>
                  </a:lnTo>
                  <a:lnTo>
                    <a:pt x="13131" y="51683"/>
                  </a:lnTo>
                  <a:lnTo>
                    <a:pt x="12486" y="55887"/>
                  </a:lnTo>
                  <a:lnTo>
                    <a:pt x="12058" y="60276"/>
                  </a:lnTo>
                  <a:lnTo>
                    <a:pt x="11772" y="64791"/>
                  </a:lnTo>
                  <a:lnTo>
                    <a:pt x="11581" y="69388"/>
                  </a:lnTo>
                  <a:lnTo>
                    <a:pt x="10660" y="74040"/>
                  </a:lnTo>
                  <a:lnTo>
                    <a:pt x="9253" y="78729"/>
                  </a:lnTo>
                  <a:lnTo>
                    <a:pt x="7521" y="83442"/>
                  </a:lnTo>
                  <a:lnTo>
                    <a:pt x="6366" y="87378"/>
                  </a:lnTo>
                  <a:lnTo>
                    <a:pt x="5596" y="90796"/>
                  </a:lnTo>
                  <a:lnTo>
                    <a:pt x="5082" y="93868"/>
                  </a:lnTo>
                  <a:lnTo>
                    <a:pt x="4740" y="97504"/>
                  </a:lnTo>
                  <a:lnTo>
                    <a:pt x="4512" y="101515"/>
                  </a:lnTo>
                  <a:lnTo>
                    <a:pt x="4361" y="105777"/>
                  </a:lnTo>
                  <a:lnTo>
                    <a:pt x="3465" y="109412"/>
                  </a:lnTo>
                  <a:lnTo>
                    <a:pt x="354" y="115567"/>
                  </a:lnTo>
                  <a:lnTo>
                    <a:pt x="0" y="119113"/>
                  </a:lnTo>
                  <a:lnTo>
                    <a:pt x="559" y="123065"/>
                  </a:lnTo>
                  <a:lnTo>
                    <a:pt x="1724" y="127287"/>
                  </a:lnTo>
                  <a:lnTo>
                    <a:pt x="2502" y="130896"/>
                  </a:lnTo>
                  <a:lnTo>
                    <a:pt x="3365" y="137022"/>
                  </a:lnTo>
                  <a:lnTo>
                    <a:pt x="4389" y="140560"/>
                  </a:lnTo>
                  <a:lnTo>
                    <a:pt x="5865" y="144507"/>
                  </a:lnTo>
                  <a:lnTo>
                    <a:pt x="7643" y="148725"/>
                  </a:lnTo>
                  <a:lnTo>
                    <a:pt x="9623" y="152331"/>
                  </a:lnTo>
                  <a:lnTo>
                    <a:pt x="13939" y="158455"/>
                  </a:lnTo>
                  <a:lnTo>
                    <a:pt x="18502" y="163822"/>
                  </a:lnTo>
                  <a:lnTo>
                    <a:pt x="23177" y="168854"/>
                  </a:lnTo>
                  <a:lnTo>
                    <a:pt x="32645" y="178551"/>
                  </a:lnTo>
                  <a:lnTo>
                    <a:pt x="35022" y="180947"/>
                  </a:lnTo>
                  <a:lnTo>
                    <a:pt x="38193" y="182544"/>
                  </a:lnTo>
                  <a:lnTo>
                    <a:pt x="41896" y="183608"/>
                  </a:lnTo>
                  <a:lnTo>
                    <a:pt x="45951" y="184318"/>
                  </a:lnTo>
                  <a:lnTo>
                    <a:pt x="49449" y="185585"/>
                  </a:lnTo>
                  <a:lnTo>
                    <a:pt x="52574" y="187223"/>
                  </a:lnTo>
                  <a:lnTo>
                    <a:pt x="55451" y="189109"/>
                  </a:lnTo>
                  <a:lnTo>
                    <a:pt x="58957" y="190366"/>
                  </a:lnTo>
                  <a:lnTo>
                    <a:pt x="62882" y="191205"/>
                  </a:lnTo>
                  <a:lnTo>
                    <a:pt x="67086" y="191764"/>
                  </a:lnTo>
                  <a:lnTo>
                    <a:pt x="71476" y="191342"/>
                  </a:lnTo>
                  <a:lnTo>
                    <a:pt x="75990" y="190268"/>
                  </a:lnTo>
                  <a:lnTo>
                    <a:pt x="80587" y="188758"/>
                  </a:lnTo>
                  <a:lnTo>
                    <a:pt x="84446" y="187751"/>
                  </a:lnTo>
                  <a:lnTo>
                    <a:pt x="87812" y="187080"/>
                  </a:lnTo>
                  <a:lnTo>
                    <a:pt x="90849" y="186632"/>
                  </a:lnTo>
                  <a:lnTo>
                    <a:pt x="94462" y="185540"/>
                  </a:lnTo>
                  <a:lnTo>
                    <a:pt x="98458" y="184019"/>
                  </a:lnTo>
                  <a:lnTo>
                    <a:pt x="102710" y="182210"/>
                  </a:lnTo>
                  <a:lnTo>
                    <a:pt x="107131" y="181005"/>
                  </a:lnTo>
                  <a:lnTo>
                    <a:pt x="111666" y="180201"/>
                  </a:lnTo>
                  <a:lnTo>
                    <a:pt x="116278" y="179665"/>
                  </a:lnTo>
                  <a:lnTo>
                    <a:pt x="120939" y="178514"/>
                  </a:lnTo>
                  <a:lnTo>
                    <a:pt x="125634" y="176953"/>
                  </a:lnTo>
                  <a:lnTo>
                    <a:pt x="130353" y="175119"/>
                  </a:lnTo>
                  <a:lnTo>
                    <a:pt x="134291" y="173102"/>
                  </a:lnTo>
                  <a:lnTo>
                    <a:pt x="137711" y="170964"/>
                  </a:lnTo>
                  <a:lnTo>
                    <a:pt x="140784" y="168745"/>
                  </a:lnTo>
                  <a:lnTo>
                    <a:pt x="143627" y="166472"/>
                  </a:lnTo>
                  <a:lnTo>
                    <a:pt x="146316" y="164162"/>
                  </a:lnTo>
                  <a:lnTo>
                    <a:pt x="148901" y="161829"/>
                  </a:lnTo>
                  <a:lnTo>
                    <a:pt x="151421" y="158686"/>
                  </a:lnTo>
                  <a:lnTo>
                    <a:pt x="153893" y="155003"/>
                  </a:lnTo>
                  <a:lnTo>
                    <a:pt x="156334" y="150960"/>
                  </a:lnTo>
                  <a:lnTo>
                    <a:pt x="157962" y="147472"/>
                  </a:lnTo>
                  <a:lnTo>
                    <a:pt x="159772" y="141478"/>
                  </a:lnTo>
                  <a:lnTo>
                    <a:pt x="162692" y="136169"/>
                  </a:lnTo>
                  <a:lnTo>
                    <a:pt x="164582" y="133642"/>
                  </a:lnTo>
                  <a:lnTo>
                    <a:pt x="166683" y="128717"/>
                  </a:lnTo>
                  <a:lnTo>
                    <a:pt x="167243" y="126293"/>
                  </a:lnTo>
                  <a:lnTo>
                    <a:pt x="166822" y="123883"/>
                  </a:lnTo>
                  <a:lnTo>
                    <a:pt x="163231" y="117492"/>
                  </a:lnTo>
                  <a:lnTo>
                    <a:pt x="162113" y="115719"/>
                  </a:lnTo>
                  <a:lnTo>
                    <a:pt x="161022" y="115246"/>
                  </a:lnTo>
                  <a:lnTo>
                    <a:pt x="157691" y="114720"/>
                  </a:lnTo>
                  <a:lnTo>
                    <a:pt x="153565" y="114487"/>
                  </a:lnTo>
                  <a:lnTo>
                    <a:pt x="149086" y="114383"/>
                  </a:lnTo>
                  <a:lnTo>
                    <a:pt x="137376" y="114311"/>
                  </a:lnTo>
                  <a:lnTo>
                    <a:pt x="135005" y="115101"/>
                  </a:lnTo>
                  <a:lnTo>
                    <a:pt x="130253" y="118096"/>
                  </a:lnTo>
                  <a:lnTo>
                    <a:pt x="125497" y="122072"/>
                  </a:lnTo>
                  <a:lnTo>
                    <a:pt x="123115" y="124244"/>
                  </a:lnTo>
                  <a:lnTo>
                    <a:pt x="116238" y="130890"/>
                  </a:lnTo>
                  <a:lnTo>
                    <a:pt x="112182" y="134885"/>
                  </a:lnTo>
                  <a:lnTo>
                    <a:pt x="107890" y="138342"/>
                  </a:lnTo>
                  <a:lnTo>
                    <a:pt x="103441" y="141441"/>
                  </a:lnTo>
                  <a:lnTo>
                    <a:pt x="98887" y="144300"/>
                  </a:lnTo>
                  <a:lnTo>
                    <a:pt x="95058" y="147794"/>
                  </a:lnTo>
                  <a:lnTo>
                    <a:pt x="91712" y="151711"/>
                  </a:lnTo>
                  <a:lnTo>
                    <a:pt x="88687" y="155909"/>
                  </a:lnTo>
                  <a:lnTo>
                    <a:pt x="85877" y="159502"/>
                  </a:lnTo>
                  <a:lnTo>
                    <a:pt x="83209" y="162691"/>
                  </a:lnTo>
                  <a:lnTo>
                    <a:pt x="80637" y="165611"/>
                  </a:lnTo>
                  <a:lnTo>
                    <a:pt x="77335" y="168351"/>
                  </a:lnTo>
                  <a:lnTo>
                    <a:pt x="73546" y="170971"/>
                  </a:lnTo>
                  <a:lnTo>
                    <a:pt x="69433" y="173512"/>
                  </a:lnTo>
                  <a:lnTo>
                    <a:pt x="66690" y="176000"/>
                  </a:lnTo>
                  <a:lnTo>
                    <a:pt x="64862" y="178452"/>
                  </a:lnTo>
                  <a:lnTo>
                    <a:pt x="62037" y="183293"/>
                  </a:lnTo>
                  <a:lnTo>
                    <a:pt x="58136" y="188091"/>
                  </a:lnTo>
                  <a:lnTo>
                    <a:pt x="55985" y="189688"/>
                  </a:lnTo>
                  <a:lnTo>
                    <a:pt x="51476" y="191462"/>
                  </a:lnTo>
                  <a:lnTo>
                    <a:pt x="49958" y="192729"/>
                  </a:lnTo>
                  <a:lnTo>
                    <a:pt x="48944" y="194367"/>
                  </a:lnTo>
                  <a:lnTo>
                    <a:pt x="47819" y="198304"/>
                  </a:lnTo>
                  <a:lnTo>
                    <a:pt x="47185" y="204189"/>
                  </a:lnTo>
                  <a:lnTo>
                    <a:pt x="46919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021"/>
            <p:cNvSpPr/>
            <p:nvPr/>
          </p:nvSpPr>
          <p:spPr>
            <a:xfrm>
              <a:off x="5793581" y="1315443"/>
              <a:ext cx="220705" cy="291800"/>
            </a:xfrm>
            <a:custGeom>
              <a:avLst/>
              <a:gdLst/>
              <a:ahLst/>
              <a:cxnLst/>
              <a:rect l="0" t="0" r="0" b="0"/>
              <a:pathLst>
                <a:path w="220705" h="291800">
                  <a:moveTo>
                    <a:pt x="171450" y="6150"/>
                  </a:moveTo>
                  <a:lnTo>
                    <a:pt x="158181" y="6150"/>
                  </a:lnTo>
                  <a:lnTo>
                    <a:pt x="157842" y="5357"/>
                  </a:lnTo>
                  <a:lnTo>
                    <a:pt x="157464" y="2358"/>
                  </a:lnTo>
                  <a:lnTo>
                    <a:pt x="156570" y="1241"/>
                  </a:lnTo>
                  <a:lnTo>
                    <a:pt x="155180" y="496"/>
                  </a:lnTo>
                  <a:lnTo>
                    <a:pt x="153459" y="0"/>
                  </a:lnTo>
                  <a:lnTo>
                    <a:pt x="152313" y="462"/>
                  </a:lnTo>
                  <a:lnTo>
                    <a:pt x="151548" y="1564"/>
                  </a:lnTo>
                  <a:lnTo>
                    <a:pt x="151038" y="3093"/>
                  </a:lnTo>
                  <a:lnTo>
                    <a:pt x="149111" y="4112"/>
                  </a:lnTo>
                  <a:lnTo>
                    <a:pt x="142736" y="5244"/>
                  </a:lnTo>
                  <a:lnTo>
                    <a:pt x="137806" y="5882"/>
                  </a:lnTo>
                  <a:lnTo>
                    <a:pt x="132420" y="6031"/>
                  </a:lnTo>
                  <a:lnTo>
                    <a:pt x="128762" y="6071"/>
                  </a:lnTo>
                  <a:lnTo>
                    <a:pt x="124735" y="6891"/>
                  </a:lnTo>
                  <a:lnTo>
                    <a:pt x="120463" y="8232"/>
                  </a:lnTo>
                  <a:lnTo>
                    <a:pt x="116027" y="9919"/>
                  </a:lnTo>
                  <a:lnTo>
                    <a:pt x="111482" y="11044"/>
                  </a:lnTo>
                  <a:lnTo>
                    <a:pt x="106866" y="11794"/>
                  </a:lnTo>
                  <a:lnTo>
                    <a:pt x="102200" y="12294"/>
                  </a:lnTo>
                  <a:lnTo>
                    <a:pt x="98296" y="12627"/>
                  </a:lnTo>
                  <a:lnTo>
                    <a:pt x="91841" y="12998"/>
                  </a:lnTo>
                  <a:lnTo>
                    <a:pt x="88215" y="13890"/>
                  </a:lnTo>
                  <a:lnTo>
                    <a:pt x="84210" y="15279"/>
                  </a:lnTo>
                  <a:lnTo>
                    <a:pt x="79952" y="16999"/>
                  </a:lnTo>
                  <a:lnTo>
                    <a:pt x="73105" y="18909"/>
                  </a:lnTo>
                  <a:lnTo>
                    <a:pt x="70168" y="19419"/>
                  </a:lnTo>
                  <a:lnTo>
                    <a:pt x="67416" y="18965"/>
                  </a:lnTo>
                  <a:lnTo>
                    <a:pt x="59751" y="15327"/>
                  </a:lnTo>
                  <a:lnTo>
                    <a:pt x="54866" y="14198"/>
                  </a:lnTo>
                  <a:lnTo>
                    <a:pt x="50049" y="13696"/>
                  </a:lnTo>
                  <a:lnTo>
                    <a:pt x="42899" y="13296"/>
                  </a:lnTo>
                  <a:lnTo>
                    <a:pt x="42873" y="17087"/>
                  </a:lnTo>
                  <a:lnTo>
                    <a:pt x="43663" y="18204"/>
                  </a:lnTo>
                  <a:lnTo>
                    <a:pt x="44984" y="18948"/>
                  </a:lnTo>
                  <a:lnTo>
                    <a:pt x="46658" y="19445"/>
                  </a:lnTo>
                  <a:lnTo>
                    <a:pt x="47774" y="20570"/>
                  </a:lnTo>
                  <a:lnTo>
                    <a:pt x="48518" y="22113"/>
                  </a:lnTo>
                  <a:lnTo>
                    <a:pt x="49014" y="23936"/>
                  </a:lnTo>
                  <a:lnTo>
                    <a:pt x="49565" y="30195"/>
                  </a:lnTo>
                  <a:lnTo>
                    <a:pt x="49712" y="34086"/>
                  </a:lnTo>
                  <a:lnTo>
                    <a:pt x="49016" y="37474"/>
                  </a:lnTo>
                  <a:lnTo>
                    <a:pt x="45038" y="46035"/>
                  </a:lnTo>
                  <a:lnTo>
                    <a:pt x="43830" y="51129"/>
                  </a:lnTo>
                  <a:lnTo>
                    <a:pt x="43292" y="58155"/>
                  </a:lnTo>
                  <a:lnTo>
                    <a:pt x="43149" y="62252"/>
                  </a:lnTo>
                  <a:lnTo>
                    <a:pt x="42260" y="65776"/>
                  </a:lnTo>
                  <a:lnTo>
                    <a:pt x="39155" y="71809"/>
                  </a:lnTo>
                  <a:lnTo>
                    <a:pt x="37246" y="79253"/>
                  </a:lnTo>
                  <a:lnTo>
                    <a:pt x="35604" y="87853"/>
                  </a:lnTo>
                  <a:lnTo>
                    <a:pt x="32228" y="96967"/>
                  </a:lnTo>
                  <a:lnTo>
                    <a:pt x="30199" y="104192"/>
                  </a:lnTo>
                  <a:lnTo>
                    <a:pt x="28503" y="110843"/>
                  </a:lnTo>
                  <a:lnTo>
                    <a:pt x="25103" y="119091"/>
                  </a:lnTo>
                  <a:lnTo>
                    <a:pt x="23063" y="125932"/>
                  </a:lnTo>
                  <a:lnTo>
                    <a:pt x="21915" y="134245"/>
                  </a:lnTo>
                  <a:lnTo>
                    <a:pt x="21474" y="143328"/>
                  </a:lnTo>
                  <a:lnTo>
                    <a:pt x="21432" y="148926"/>
                  </a:lnTo>
                  <a:lnTo>
                    <a:pt x="25223" y="148996"/>
                  </a:lnTo>
                  <a:lnTo>
                    <a:pt x="31319" y="146896"/>
                  </a:lnTo>
                  <a:lnTo>
                    <a:pt x="35167" y="145224"/>
                  </a:lnTo>
                  <a:lnTo>
                    <a:pt x="43675" y="141250"/>
                  </a:lnTo>
                  <a:lnTo>
                    <a:pt x="62073" y="132232"/>
                  </a:lnTo>
                  <a:lnTo>
                    <a:pt x="67576" y="130686"/>
                  </a:lnTo>
                  <a:lnTo>
                    <a:pt x="73625" y="129655"/>
                  </a:lnTo>
                  <a:lnTo>
                    <a:pt x="80040" y="128968"/>
                  </a:lnTo>
                  <a:lnTo>
                    <a:pt x="85903" y="127716"/>
                  </a:lnTo>
                  <a:lnTo>
                    <a:pt x="91400" y="126088"/>
                  </a:lnTo>
                  <a:lnTo>
                    <a:pt x="96652" y="124209"/>
                  </a:lnTo>
                  <a:lnTo>
                    <a:pt x="102535" y="122956"/>
                  </a:lnTo>
                  <a:lnTo>
                    <a:pt x="108838" y="122121"/>
                  </a:lnTo>
                  <a:lnTo>
                    <a:pt x="115421" y="121564"/>
                  </a:lnTo>
                  <a:lnTo>
                    <a:pt x="122191" y="120399"/>
                  </a:lnTo>
                  <a:lnTo>
                    <a:pt x="129086" y="118829"/>
                  </a:lnTo>
                  <a:lnTo>
                    <a:pt x="136063" y="116988"/>
                  </a:lnTo>
                  <a:lnTo>
                    <a:pt x="143096" y="116554"/>
                  </a:lnTo>
                  <a:lnTo>
                    <a:pt x="150166" y="117059"/>
                  </a:lnTo>
                  <a:lnTo>
                    <a:pt x="157261" y="118190"/>
                  </a:lnTo>
                  <a:lnTo>
                    <a:pt x="163578" y="118943"/>
                  </a:lnTo>
                  <a:lnTo>
                    <a:pt x="169377" y="119446"/>
                  </a:lnTo>
                  <a:lnTo>
                    <a:pt x="174831" y="119780"/>
                  </a:lnTo>
                  <a:lnTo>
                    <a:pt x="180054" y="120797"/>
                  </a:lnTo>
                  <a:lnTo>
                    <a:pt x="185123" y="122269"/>
                  </a:lnTo>
                  <a:lnTo>
                    <a:pt x="190090" y="124044"/>
                  </a:lnTo>
                  <a:lnTo>
                    <a:pt x="194196" y="126815"/>
                  </a:lnTo>
                  <a:lnTo>
                    <a:pt x="200874" y="134127"/>
                  </a:lnTo>
                  <a:lnTo>
                    <a:pt x="204559" y="137506"/>
                  </a:lnTo>
                  <a:lnTo>
                    <a:pt x="208604" y="140552"/>
                  </a:lnTo>
                  <a:lnTo>
                    <a:pt x="212888" y="143376"/>
                  </a:lnTo>
                  <a:lnTo>
                    <a:pt x="215744" y="146847"/>
                  </a:lnTo>
                  <a:lnTo>
                    <a:pt x="217648" y="150748"/>
                  </a:lnTo>
                  <a:lnTo>
                    <a:pt x="219764" y="159316"/>
                  </a:lnTo>
                  <a:lnTo>
                    <a:pt x="220704" y="168416"/>
                  </a:lnTo>
                  <a:lnTo>
                    <a:pt x="220161" y="173065"/>
                  </a:lnTo>
                  <a:lnTo>
                    <a:pt x="219005" y="177752"/>
                  </a:lnTo>
                  <a:lnTo>
                    <a:pt x="217441" y="182464"/>
                  </a:lnTo>
                  <a:lnTo>
                    <a:pt x="214811" y="187986"/>
                  </a:lnTo>
                  <a:lnTo>
                    <a:pt x="211469" y="194049"/>
                  </a:lnTo>
                  <a:lnTo>
                    <a:pt x="207655" y="200472"/>
                  </a:lnTo>
                  <a:lnTo>
                    <a:pt x="203524" y="205548"/>
                  </a:lnTo>
                  <a:lnTo>
                    <a:pt x="199182" y="209726"/>
                  </a:lnTo>
                  <a:lnTo>
                    <a:pt x="194701" y="213305"/>
                  </a:lnTo>
                  <a:lnTo>
                    <a:pt x="190125" y="218072"/>
                  </a:lnTo>
                  <a:lnTo>
                    <a:pt x="185488" y="223632"/>
                  </a:lnTo>
                  <a:lnTo>
                    <a:pt x="180808" y="229719"/>
                  </a:lnTo>
                  <a:lnTo>
                    <a:pt x="175308" y="234571"/>
                  </a:lnTo>
                  <a:lnTo>
                    <a:pt x="169259" y="238600"/>
                  </a:lnTo>
                  <a:lnTo>
                    <a:pt x="162846" y="242079"/>
                  </a:lnTo>
                  <a:lnTo>
                    <a:pt x="156189" y="245986"/>
                  </a:lnTo>
                  <a:lnTo>
                    <a:pt x="142442" y="254561"/>
                  </a:lnTo>
                  <a:lnTo>
                    <a:pt x="121315" y="268313"/>
                  </a:lnTo>
                  <a:lnTo>
                    <a:pt x="114214" y="272207"/>
                  </a:lnTo>
                  <a:lnTo>
                    <a:pt x="107099" y="275596"/>
                  </a:lnTo>
                  <a:lnTo>
                    <a:pt x="99974" y="278650"/>
                  </a:lnTo>
                  <a:lnTo>
                    <a:pt x="93637" y="280685"/>
                  </a:lnTo>
                  <a:lnTo>
                    <a:pt x="87825" y="282042"/>
                  </a:lnTo>
                  <a:lnTo>
                    <a:pt x="82362" y="282947"/>
                  </a:lnTo>
                  <a:lnTo>
                    <a:pt x="76339" y="284344"/>
                  </a:lnTo>
                  <a:lnTo>
                    <a:pt x="69943" y="286069"/>
                  </a:lnTo>
                  <a:lnTo>
                    <a:pt x="63297" y="288013"/>
                  </a:lnTo>
                  <a:lnTo>
                    <a:pt x="57279" y="289309"/>
                  </a:lnTo>
                  <a:lnTo>
                    <a:pt x="51680" y="290173"/>
                  </a:lnTo>
                  <a:lnTo>
                    <a:pt x="46360" y="290748"/>
                  </a:lnTo>
                  <a:lnTo>
                    <a:pt x="42019" y="291132"/>
                  </a:lnTo>
                  <a:lnTo>
                    <a:pt x="38331" y="291388"/>
                  </a:lnTo>
                  <a:lnTo>
                    <a:pt x="35079" y="291559"/>
                  </a:lnTo>
                  <a:lnTo>
                    <a:pt x="27232" y="291749"/>
                  </a:lnTo>
                  <a:lnTo>
                    <a:pt x="22917" y="291799"/>
                  </a:lnTo>
                  <a:lnTo>
                    <a:pt x="19247" y="291039"/>
                  </a:lnTo>
                  <a:lnTo>
                    <a:pt x="10289" y="286971"/>
                  </a:lnTo>
                  <a:lnTo>
                    <a:pt x="5102" y="285741"/>
                  </a:lnTo>
                  <a:lnTo>
                    <a:pt x="3401" y="284619"/>
                  </a:lnTo>
                  <a:lnTo>
                    <a:pt x="2267" y="283077"/>
                  </a:lnTo>
                  <a:lnTo>
                    <a:pt x="1511" y="281256"/>
                  </a:lnTo>
                  <a:lnTo>
                    <a:pt x="199" y="272438"/>
                  </a:lnTo>
                  <a:lnTo>
                    <a:pt x="0" y="270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1022"/>
            <p:cNvSpPr/>
            <p:nvPr/>
          </p:nvSpPr>
          <p:spPr>
            <a:xfrm>
              <a:off x="6036468" y="1400175"/>
              <a:ext cx="135733" cy="192882"/>
            </a:xfrm>
            <a:custGeom>
              <a:avLst/>
              <a:gdLst/>
              <a:ahLst/>
              <a:cxnLst/>
              <a:rect l="0" t="0" r="0" b="0"/>
              <a:pathLst>
                <a:path w="135733" h="192882">
                  <a:moveTo>
                    <a:pt x="0" y="0"/>
                  </a:moveTo>
                  <a:lnTo>
                    <a:pt x="0" y="6150"/>
                  </a:lnTo>
                  <a:lnTo>
                    <a:pt x="794" y="6481"/>
                  </a:lnTo>
                  <a:lnTo>
                    <a:pt x="3793" y="6849"/>
                  </a:lnTo>
                  <a:lnTo>
                    <a:pt x="5703" y="7741"/>
                  </a:lnTo>
                  <a:lnTo>
                    <a:pt x="9943" y="10848"/>
                  </a:lnTo>
                  <a:lnTo>
                    <a:pt x="12185" y="12788"/>
                  </a:lnTo>
                  <a:lnTo>
                    <a:pt x="14473" y="14875"/>
                  </a:lnTo>
                  <a:lnTo>
                    <a:pt x="19133" y="19311"/>
                  </a:lnTo>
                  <a:lnTo>
                    <a:pt x="23850" y="23928"/>
                  </a:lnTo>
                  <a:lnTo>
                    <a:pt x="26218" y="27065"/>
                  </a:lnTo>
                  <a:lnTo>
                    <a:pt x="28592" y="30743"/>
                  </a:lnTo>
                  <a:lnTo>
                    <a:pt x="30967" y="34783"/>
                  </a:lnTo>
                  <a:lnTo>
                    <a:pt x="33345" y="38269"/>
                  </a:lnTo>
                  <a:lnTo>
                    <a:pt x="35724" y="41388"/>
                  </a:lnTo>
                  <a:lnTo>
                    <a:pt x="38104" y="44261"/>
                  </a:lnTo>
                  <a:lnTo>
                    <a:pt x="40484" y="47763"/>
                  </a:lnTo>
                  <a:lnTo>
                    <a:pt x="42864" y="51686"/>
                  </a:lnTo>
                  <a:lnTo>
                    <a:pt x="45245" y="55888"/>
                  </a:lnTo>
                  <a:lnTo>
                    <a:pt x="50007" y="64791"/>
                  </a:lnTo>
                  <a:lnTo>
                    <a:pt x="52388" y="69388"/>
                  </a:lnTo>
                  <a:lnTo>
                    <a:pt x="54769" y="73246"/>
                  </a:lnTo>
                  <a:lnTo>
                    <a:pt x="57150" y="76612"/>
                  </a:lnTo>
                  <a:lnTo>
                    <a:pt x="59532" y="79649"/>
                  </a:lnTo>
                  <a:lnTo>
                    <a:pt x="61913" y="83262"/>
                  </a:lnTo>
                  <a:lnTo>
                    <a:pt x="64294" y="87258"/>
                  </a:lnTo>
                  <a:lnTo>
                    <a:pt x="66675" y="91509"/>
                  </a:lnTo>
                  <a:lnTo>
                    <a:pt x="71438" y="100466"/>
                  </a:lnTo>
                  <a:lnTo>
                    <a:pt x="73819" y="105077"/>
                  </a:lnTo>
                  <a:lnTo>
                    <a:pt x="76994" y="109739"/>
                  </a:lnTo>
                  <a:lnTo>
                    <a:pt x="80698" y="114434"/>
                  </a:lnTo>
                  <a:lnTo>
                    <a:pt x="84755" y="119152"/>
                  </a:lnTo>
                  <a:lnTo>
                    <a:pt x="88253" y="123884"/>
                  </a:lnTo>
                  <a:lnTo>
                    <a:pt x="91380" y="128627"/>
                  </a:lnTo>
                  <a:lnTo>
                    <a:pt x="94257" y="133376"/>
                  </a:lnTo>
                  <a:lnTo>
                    <a:pt x="96970" y="138130"/>
                  </a:lnTo>
                  <a:lnTo>
                    <a:pt x="102099" y="147645"/>
                  </a:lnTo>
                  <a:lnTo>
                    <a:pt x="103785" y="151611"/>
                  </a:lnTo>
                  <a:lnTo>
                    <a:pt x="104909" y="155049"/>
                  </a:lnTo>
                  <a:lnTo>
                    <a:pt x="105658" y="158135"/>
                  </a:lnTo>
                  <a:lnTo>
                    <a:pt x="108607" y="163680"/>
                  </a:lnTo>
                  <a:lnTo>
                    <a:pt x="110505" y="166270"/>
                  </a:lnTo>
                  <a:lnTo>
                    <a:pt x="113358" y="168790"/>
                  </a:lnTo>
                  <a:lnTo>
                    <a:pt x="116847" y="171264"/>
                  </a:lnTo>
                  <a:lnTo>
                    <a:pt x="126269" y="177145"/>
                  </a:lnTo>
                  <a:lnTo>
                    <a:pt x="129674" y="180067"/>
                  </a:lnTo>
                  <a:lnTo>
                    <a:pt x="134535" y="184617"/>
                  </a:lnTo>
                  <a:lnTo>
                    <a:pt x="134934" y="185784"/>
                  </a:lnTo>
                  <a:lnTo>
                    <a:pt x="135574" y="191244"/>
                  </a:lnTo>
                  <a:lnTo>
                    <a:pt x="135732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1023"/>
            <p:cNvSpPr/>
            <p:nvPr/>
          </p:nvSpPr>
          <p:spPr>
            <a:xfrm>
              <a:off x="6036468" y="1435893"/>
              <a:ext cx="142876" cy="157164"/>
            </a:xfrm>
            <a:custGeom>
              <a:avLst/>
              <a:gdLst/>
              <a:ahLst/>
              <a:cxnLst/>
              <a:rect l="0" t="0" r="0" b="0"/>
              <a:pathLst>
                <a:path w="142876" h="157164">
                  <a:moveTo>
                    <a:pt x="142875" y="0"/>
                  </a:moveTo>
                  <a:lnTo>
                    <a:pt x="139083" y="0"/>
                  </a:lnTo>
                  <a:lnTo>
                    <a:pt x="137172" y="1588"/>
                  </a:lnTo>
                  <a:lnTo>
                    <a:pt x="135104" y="4234"/>
                  </a:lnTo>
                  <a:lnTo>
                    <a:pt x="132932" y="7585"/>
                  </a:lnTo>
                  <a:lnTo>
                    <a:pt x="130690" y="10613"/>
                  </a:lnTo>
                  <a:lnTo>
                    <a:pt x="128402" y="13425"/>
                  </a:lnTo>
                  <a:lnTo>
                    <a:pt x="126083" y="16094"/>
                  </a:lnTo>
                  <a:lnTo>
                    <a:pt x="123743" y="19461"/>
                  </a:lnTo>
                  <a:lnTo>
                    <a:pt x="121389" y="23293"/>
                  </a:lnTo>
                  <a:lnTo>
                    <a:pt x="119026" y="27435"/>
                  </a:lnTo>
                  <a:lnTo>
                    <a:pt x="115863" y="31784"/>
                  </a:lnTo>
                  <a:lnTo>
                    <a:pt x="112167" y="36270"/>
                  </a:lnTo>
                  <a:lnTo>
                    <a:pt x="108116" y="40849"/>
                  </a:lnTo>
                  <a:lnTo>
                    <a:pt x="99381" y="50170"/>
                  </a:lnTo>
                  <a:lnTo>
                    <a:pt x="80838" y="69089"/>
                  </a:lnTo>
                  <a:lnTo>
                    <a:pt x="76117" y="74634"/>
                  </a:lnTo>
                  <a:lnTo>
                    <a:pt x="71382" y="80713"/>
                  </a:lnTo>
                  <a:lnTo>
                    <a:pt x="66638" y="87146"/>
                  </a:lnTo>
                  <a:lnTo>
                    <a:pt x="61888" y="93022"/>
                  </a:lnTo>
                  <a:lnTo>
                    <a:pt x="57134" y="98528"/>
                  </a:lnTo>
                  <a:lnTo>
                    <a:pt x="52377" y="103785"/>
                  </a:lnTo>
                  <a:lnTo>
                    <a:pt x="42858" y="113860"/>
                  </a:lnTo>
                  <a:lnTo>
                    <a:pt x="38097" y="118769"/>
                  </a:lnTo>
                  <a:lnTo>
                    <a:pt x="33336" y="122836"/>
                  </a:lnTo>
                  <a:lnTo>
                    <a:pt x="28574" y="126341"/>
                  </a:lnTo>
                  <a:lnTo>
                    <a:pt x="23812" y="129471"/>
                  </a:lnTo>
                  <a:lnTo>
                    <a:pt x="19050" y="133939"/>
                  </a:lnTo>
                  <a:lnTo>
                    <a:pt x="14287" y="139299"/>
                  </a:lnTo>
                  <a:lnTo>
                    <a:pt x="0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1024"/>
            <p:cNvSpPr/>
            <p:nvPr/>
          </p:nvSpPr>
          <p:spPr>
            <a:xfrm>
              <a:off x="7466220" y="1400177"/>
              <a:ext cx="134731" cy="132636"/>
            </a:xfrm>
            <a:custGeom>
              <a:avLst/>
              <a:gdLst/>
              <a:ahLst/>
              <a:cxnLst/>
              <a:rect l="0" t="0" r="0" b="0"/>
              <a:pathLst>
                <a:path w="134731" h="132636">
                  <a:moveTo>
                    <a:pt x="27573" y="35716"/>
                  </a:moveTo>
                  <a:lnTo>
                    <a:pt x="20516" y="35716"/>
                  </a:lnTo>
                  <a:lnTo>
                    <a:pt x="27487" y="35716"/>
                  </a:lnTo>
                  <a:lnTo>
                    <a:pt x="20722" y="35716"/>
                  </a:lnTo>
                  <a:lnTo>
                    <a:pt x="20516" y="31924"/>
                  </a:lnTo>
                  <a:lnTo>
                    <a:pt x="20431" y="27837"/>
                  </a:lnTo>
                  <a:lnTo>
                    <a:pt x="20430" y="24806"/>
                  </a:lnTo>
                  <a:lnTo>
                    <a:pt x="19637" y="23680"/>
                  </a:lnTo>
                  <a:lnTo>
                    <a:pt x="18313" y="22930"/>
                  </a:lnTo>
                  <a:lnTo>
                    <a:pt x="14279" y="21725"/>
                  </a:lnTo>
                  <a:lnTo>
                    <a:pt x="13948" y="20833"/>
                  </a:lnTo>
                  <a:lnTo>
                    <a:pt x="13580" y="17724"/>
                  </a:lnTo>
                  <a:lnTo>
                    <a:pt x="12688" y="16578"/>
                  </a:lnTo>
                  <a:lnTo>
                    <a:pt x="11300" y="15814"/>
                  </a:lnTo>
                  <a:lnTo>
                    <a:pt x="7161" y="14587"/>
                  </a:lnTo>
                  <a:lnTo>
                    <a:pt x="6821" y="13693"/>
                  </a:lnTo>
                  <a:lnTo>
                    <a:pt x="6444" y="10582"/>
                  </a:lnTo>
                  <a:lnTo>
                    <a:pt x="6232" y="8161"/>
                  </a:lnTo>
                  <a:lnTo>
                    <a:pt x="4065" y="5478"/>
                  </a:lnTo>
                  <a:lnTo>
                    <a:pt x="0" y="1080"/>
                  </a:lnTo>
                  <a:lnTo>
                    <a:pt x="460" y="719"/>
                  </a:lnTo>
                  <a:lnTo>
                    <a:pt x="4106" y="211"/>
                  </a:lnTo>
                  <a:lnTo>
                    <a:pt x="6119" y="0"/>
                  </a:lnTo>
                  <a:lnTo>
                    <a:pt x="9928" y="3791"/>
                  </a:lnTo>
                  <a:lnTo>
                    <a:pt x="11841" y="4907"/>
                  </a:lnTo>
                  <a:lnTo>
                    <a:pt x="13911" y="5652"/>
                  </a:lnTo>
                  <a:lnTo>
                    <a:pt x="16083" y="6148"/>
                  </a:lnTo>
                  <a:lnTo>
                    <a:pt x="18325" y="6479"/>
                  </a:lnTo>
                  <a:lnTo>
                    <a:pt x="20614" y="6700"/>
                  </a:lnTo>
                  <a:lnTo>
                    <a:pt x="22934" y="6847"/>
                  </a:lnTo>
                  <a:lnTo>
                    <a:pt x="25274" y="7739"/>
                  </a:lnTo>
                  <a:lnTo>
                    <a:pt x="27628" y="9127"/>
                  </a:lnTo>
                  <a:lnTo>
                    <a:pt x="29992" y="10846"/>
                  </a:lnTo>
                  <a:lnTo>
                    <a:pt x="32360" y="12786"/>
                  </a:lnTo>
                  <a:lnTo>
                    <a:pt x="34733" y="14873"/>
                  </a:lnTo>
                  <a:lnTo>
                    <a:pt x="39487" y="19309"/>
                  </a:lnTo>
                  <a:lnTo>
                    <a:pt x="49006" y="28624"/>
                  </a:lnTo>
                  <a:lnTo>
                    <a:pt x="51387" y="30988"/>
                  </a:lnTo>
                  <a:lnTo>
                    <a:pt x="53768" y="34152"/>
                  </a:lnTo>
                  <a:lnTo>
                    <a:pt x="56149" y="37848"/>
                  </a:lnTo>
                  <a:lnTo>
                    <a:pt x="58530" y="41900"/>
                  </a:lnTo>
                  <a:lnTo>
                    <a:pt x="60912" y="45395"/>
                  </a:lnTo>
                  <a:lnTo>
                    <a:pt x="63292" y="48519"/>
                  </a:lnTo>
                  <a:lnTo>
                    <a:pt x="65673" y="51395"/>
                  </a:lnTo>
                  <a:lnTo>
                    <a:pt x="68055" y="54106"/>
                  </a:lnTo>
                  <a:lnTo>
                    <a:pt x="70436" y="56708"/>
                  </a:lnTo>
                  <a:lnTo>
                    <a:pt x="75198" y="61714"/>
                  </a:lnTo>
                  <a:lnTo>
                    <a:pt x="79961" y="66586"/>
                  </a:lnTo>
                  <a:lnTo>
                    <a:pt x="82342" y="69790"/>
                  </a:lnTo>
                  <a:lnTo>
                    <a:pt x="84723" y="73513"/>
                  </a:lnTo>
                  <a:lnTo>
                    <a:pt x="87105" y="77583"/>
                  </a:lnTo>
                  <a:lnTo>
                    <a:pt x="89486" y="81090"/>
                  </a:lnTo>
                  <a:lnTo>
                    <a:pt x="91867" y="84222"/>
                  </a:lnTo>
                  <a:lnTo>
                    <a:pt x="94248" y="87103"/>
                  </a:lnTo>
                  <a:lnTo>
                    <a:pt x="96630" y="89818"/>
                  </a:lnTo>
                  <a:lnTo>
                    <a:pt x="99011" y="92422"/>
                  </a:lnTo>
                  <a:lnTo>
                    <a:pt x="103773" y="97431"/>
                  </a:lnTo>
                  <a:lnTo>
                    <a:pt x="133985" y="127840"/>
                  </a:lnTo>
                  <a:lnTo>
                    <a:pt x="134399" y="128254"/>
                  </a:lnTo>
                  <a:lnTo>
                    <a:pt x="134631" y="132279"/>
                  </a:lnTo>
                  <a:lnTo>
                    <a:pt x="134664" y="132635"/>
                  </a:lnTo>
                  <a:lnTo>
                    <a:pt x="134730" y="1285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025"/>
            <p:cNvSpPr/>
            <p:nvPr/>
          </p:nvSpPr>
          <p:spPr>
            <a:xfrm>
              <a:off x="7458075" y="1385887"/>
              <a:ext cx="128588" cy="178595"/>
            </a:xfrm>
            <a:custGeom>
              <a:avLst/>
              <a:gdLst/>
              <a:ahLst/>
              <a:cxnLst/>
              <a:rect l="0" t="0" r="0" b="0"/>
              <a:pathLst>
                <a:path w="128588" h="178595">
                  <a:moveTo>
                    <a:pt x="128587" y="0"/>
                  </a:moveTo>
                  <a:lnTo>
                    <a:pt x="117738" y="10849"/>
                  </a:lnTo>
                  <a:lnTo>
                    <a:pt x="116592" y="12789"/>
                  </a:lnTo>
                  <a:lnTo>
                    <a:pt x="114186" y="20105"/>
                  </a:lnTo>
                  <a:lnTo>
                    <a:pt x="112636" y="23722"/>
                  </a:lnTo>
                  <a:lnTo>
                    <a:pt x="108798" y="31975"/>
                  </a:lnTo>
                  <a:lnTo>
                    <a:pt x="104447" y="40934"/>
                  </a:lnTo>
                  <a:lnTo>
                    <a:pt x="101380" y="45545"/>
                  </a:lnTo>
                  <a:lnTo>
                    <a:pt x="97749" y="50207"/>
                  </a:lnTo>
                  <a:lnTo>
                    <a:pt x="93741" y="54903"/>
                  </a:lnTo>
                  <a:lnTo>
                    <a:pt x="89481" y="59621"/>
                  </a:lnTo>
                  <a:lnTo>
                    <a:pt x="80515" y="69096"/>
                  </a:lnTo>
                  <a:lnTo>
                    <a:pt x="76696" y="74639"/>
                  </a:lnTo>
                  <a:lnTo>
                    <a:pt x="73355" y="80716"/>
                  </a:lnTo>
                  <a:lnTo>
                    <a:pt x="70334" y="87148"/>
                  </a:lnTo>
                  <a:lnTo>
                    <a:pt x="66733" y="93024"/>
                  </a:lnTo>
                  <a:lnTo>
                    <a:pt x="62745" y="98528"/>
                  </a:lnTo>
                  <a:lnTo>
                    <a:pt x="58498" y="103786"/>
                  </a:lnTo>
                  <a:lnTo>
                    <a:pt x="54874" y="108878"/>
                  </a:lnTo>
                  <a:lnTo>
                    <a:pt x="51664" y="113860"/>
                  </a:lnTo>
                  <a:lnTo>
                    <a:pt x="48730" y="118769"/>
                  </a:lnTo>
                  <a:lnTo>
                    <a:pt x="45187" y="123630"/>
                  </a:lnTo>
                  <a:lnTo>
                    <a:pt x="41237" y="128457"/>
                  </a:lnTo>
                  <a:lnTo>
                    <a:pt x="37016" y="133263"/>
                  </a:lnTo>
                  <a:lnTo>
                    <a:pt x="32615" y="137261"/>
                  </a:lnTo>
                  <a:lnTo>
                    <a:pt x="28093" y="140720"/>
                  </a:lnTo>
                  <a:lnTo>
                    <a:pt x="23491" y="143819"/>
                  </a:lnTo>
                  <a:lnTo>
                    <a:pt x="19629" y="147473"/>
                  </a:lnTo>
                  <a:lnTo>
                    <a:pt x="16261" y="151497"/>
                  </a:lnTo>
                  <a:lnTo>
                    <a:pt x="13222" y="155767"/>
                  </a:lnTo>
                  <a:lnTo>
                    <a:pt x="11196" y="159407"/>
                  </a:lnTo>
                  <a:lnTo>
                    <a:pt x="9845" y="162628"/>
                  </a:lnTo>
                  <a:lnTo>
                    <a:pt x="8944" y="165568"/>
                  </a:lnTo>
                  <a:lnTo>
                    <a:pt x="7550" y="167529"/>
                  </a:lnTo>
                  <a:lnTo>
                    <a:pt x="5827" y="168836"/>
                  </a:lnTo>
                  <a:lnTo>
                    <a:pt x="3885" y="169707"/>
                  </a:lnTo>
                  <a:lnTo>
                    <a:pt x="2589" y="171082"/>
                  </a:lnTo>
                  <a:lnTo>
                    <a:pt x="1727" y="172792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1026"/>
            <p:cNvSpPr/>
            <p:nvPr/>
          </p:nvSpPr>
          <p:spPr>
            <a:xfrm>
              <a:off x="6408272" y="1814512"/>
              <a:ext cx="263991" cy="92870"/>
            </a:xfrm>
            <a:custGeom>
              <a:avLst/>
              <a:gdLst/>
              <a:ahLst/>
              <a:cxnLst/>
              <a:rect l="0" t="0" r="0" b="0"/>
              <a:pathLst>
                <a:path w="263991" h="92870">
                  <a:moveTo>
                    <a:pt x="56821" y="0"/>
                  </a:moveTo>
                  <a:lnTo>
                    <a:pt x="53029" y="0"/>
                  </a:lnTo>
                  <a:lnTo>
                    <a:pt x="51911" y="794"/>
                  </a:lnTo>
                  <a:lnTo>
                    <a:pt x="51167" y="2117"/>
                  </a:lnTo>
                  <a:lnTo>
                    <a:pt x="50670" y="3792"/>
                  </a:lnTo>
                  <a:lnTo>
                    <a:pt x="50339" y="5703"/>
                  </a:lnTo>
                  <a:lnTo>
                    <a:pt x="50119" y="7771"/>
                  </a:lnTo>
                  <a:lnTo>
                    <a:pt x="49972" y="9943"/>
                  </a:lnTo>
                  <a:lnTo>
                    <a:pt x="49080" y="12185"/>
                  </a:lnTo>
                  <a:lnTo>
                    <a:pt x="47692" y="14474"/>
                  </a:lnTo>
                  <a:lnTo>
                    <a:pt x="45972" y="16793"/>
                  </a:lnTo>
                  <a:lnTo>
                    <a:pt x="44826" y="19133"/>
                  </a:lnTo>
                  <a:lnTo>
                    <a:pt x="44062" y="21486"/>
                  </a:lnTo>
                  <a:lnTo>
                    <a:pt x="43553" y="23849"/>
                  </a:lnTo>
                  <a:lnTo>
                    <a:pt x="42419" y="27012"/>
                  </a:lnTo>
                  <a:lnTo>
                    <a:pt x="40870" y="30708"/>
                  </a:lnTo>
                  <a:lnTo>
                    <a:pt x="39043" y="34760"/>
                  </a:lnTo>
                  <a:lnTo>
                    <a:pt x="36238" y="38254"/>
                  </a:lnTo>
                  <a:lnTo>
                    <a:pt x="32780" y="41378"/>
                  </a:lnTo>
                  <a:lnTo>
                    <a:pt x="28888" y="44254"/>
                  </a:lnTo>
                  <a:lnTo>
                    <a:pt x="26293" y="47759"/>
                  </a:lnTo>
                  <a:lnTo>
                    <a:pt x="24563" y="51683"/>
                  </a:lnTo>
                  <a:lnTo>
                    <a:pt x="23409" y="55887"/>
                  </a:lnTo>
                  <a:lnTo>
                    <a:pt x="21847" y="59483"/>
                  </a:lnTo>
                  <a:lnTo>
                    <a:pt x="20011" y="62674"/>
                  </a:lnTo>
                  <a:lnTo>
                    <a:pt x="17994" y="65595"/>
                  </a:lnTo>
                  <a:lnTo>
                    <a:pt x="15855" y="68336"/>
                  </a:lnTo>
                  <a:lnTo>
                    <a:pt x="13636" y="70958"/>
                  </a:lnTo>
                  <a:lnTo>
                    <a:pt x="8162" y="77075"/>
                  </a:lnTo>
                  <a:lnTo>
                    <a:pt x="5297" y="80029"/>
                  </a:lnTo>
                  <a:lnTo>
                    <a:pt x="3422" y="81928"/>
                  </a:lnTo>
                  <a:lnTo>
                    <a:pt x="2172" y="83987"/>
                  </a:lnTo>
                  <a:lnTo>
                    <a:pt x="1338" y="86154"/>
                  </a:lnTo>
                  <a:lnTo>
                    <a:pt x="0" y="91542"/>
                  </a:lnTo>
                  <a:lnTo>
                    <a:pt x="684" y="91985"/>
                  </a:lnTo>
                  <a:lnTo>
                    <a:pt x="3561" y="92476"/>
                  </a:lnTo>
                  <a:lnTo>
                    <a:pt x="9644" y="92752"/>
                  </a:lnTo>
                  <a:lnTo>
                    <a:pt x="21161" y="92853"/>
                  </a:lnTo>
                  <a:lnTo>
                    <a:pt x="38224" y="92866"/>
                  </a:lnTo>
                  <a:lnTo>
                    <a:pt x="44423" y="92073"/>
                  </a:lnTo>
                  <a:lnTo>
                    <a:pt x="50937" y="90751"/>
                  </a:lnTo>
                  <a:lnTo>
                    <a:pt x="57661" y="89076"/>
                  </a:lnTo>
                  <a:lnTo>
                    <a:pt x="64525" y="87959"/>
                  </a:lnTo>
                  <a:lnTo>
                    <a:pt x="71482" y="87214"/>
                  </a:lnTo>
                  <a:lnTo>
                    <a:pt x="78501" y="86718"/>
                  </a:lnTo>
                  <a:lnTo>
                    <a:pt x="85563" y="85593"/>
                  </a:lnTo>
                  <a:lnTo>
                    <a:pt x="92651" y="84050"/>
                  </a:lnTo>
                  <a:lnTo>
                    <a:pt x="99757" y="82227"/>
                  </a:lnTo>
                  <a:lnTo>
                    <a:pt x="106877" y="81012"/>
                  </a:lnTo>
                  <a:lnTo>
                    <a:pt x="114004" y="80201"/>
                  </a:lnTo>
                  <a:lnTo>
                    <a:pt x="121137" y="79661"/>
                  </a:lnTo>
                  <a:lnTo>
                    <a:pt x="128273" y="79301"/>
                  </a:lnTo>
                  <a:lnTo>
                    <a:pt x="142553" y="78901"/>
                  </a:lnTo>
                  <a:lnTo>
                    <a:pt x="185410" y="78609"/>
                  </a:lnTo>
                  <a:lnTo>
                    <a:pt x="191759" y="79394"/>
                  </a:lnTo>
                  <a:lnTo>
                    <a:pt x="197580" y="80711"/>
                  </a:lnTo>
                  <a:lnTo>
                    <a:pt x="203048" y="82382"/>
                  </a:lnTo>
                  <a:lnTo>
                    <a:pt x="208280" y="83496"/>
                  </a:lnTo>
                  <a:lnTo>
                    <a:pt x="213357" y="84239"/>
                  </a:lnTo>
                  <a:lnTo>
                    <a:pt x="218328" y="84735"/>
                  </a:lnTo>
                  <a:lnTo>
                    <a:pt x="225969" y="87401"/>
                  </a:lnTo>
                  <a:lnTo>
                    <a:pt x="229118" y="89224"/>
                  </a:lnTo>
                  <a:lnTo>
                    <a:pt x="236850" y="91249"/>
                  </a:lnTo>
                  <a:lnTo>
                    <a:pt x="244784" y="92149"/>
                  </a:lnTo>
                  <a:lnTo>
                    <a:pt x="250956" y="92549"/>
                  </a:lnTo>
                  <a:lnTo>
                    <a:pt x="258894" y="92774"/>
                  </a:lnTo>
                  <a:lnTo>
                    <a:pt x="263990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027"/>
            <p:cNvSpPr/>
            <p:nvPr/>
          </p:nvSpPr>
          <p:spPr>
            <a:xfrm>
              <a:off x="6572257" y="1800225"/>
              <a:ext cx="28569" cy="228601"/>
            </a:xfrm>
            <a:custGeom>
              <a:avLst/>
              <a:gdLst/>
              <a:ahLst/>
              <a:cxnLst/>
              <a:rect l="0" t="0" r="0" b="0"/>
              <a:pathLst>
                <a:path w="28569" h="228601">
                  <a:moveTo>
                    <a:pt x="7136" y="0"/>
                  </a:moveTo>
                  <a:lnTo>
                    <a:pt x="985" y="0"/>
                  </a:lnTo>
                  <a:lnTo>
                    <a:pt x="654" y="793"/>
                  </a:lnTo>
                  <a:lnTo>
                    <a:pt x="51" y="7275"/>
                  </a:lnTo>
                  <a:lnTo>
                    <a:pt x="0" y="20792"/>
                  </a:lnTo>
                  <a:lnTo>
                    <a:pt x="791" y="24973"/>
                  </a:lnTo>
                  <a:lnTo>
                    <a:pt x="2113" y="29349"/>
                  </a:lnTo>
                  <a:lnTo>
                    <a:pt x="3787" y="33853"/>
                  </a:lnTo>
                  <a:lnTo>
                    <a:pt x="4903" y="38444"/>
                  </a:lnTo>
                  <a:lnTo>
                    <a:pt x="5648" y="43091"/>
                  </a:lnTo>
                  <a:lnTo>
                    <a:pt x="6144" y="47777"/>
                  </a:lnTo>
                  <a:lnTo>
                    <a:pt x="6475" y="52489"/>
                  </a:lnTo>
                  <a:lnTo>
                    <a:pt x="6695" y="57218"/>
                  </a:lnTo>
                  <a:lnTo>
                    <a:pt x="6842" y="61957"/>
                  </a:lnTo>
                  <a:lnTo>
                    <a:pt x="7734" y="67498"/>
                  </a:lnTo>
                  <a:lnTo>
                    <a:pt x="9122" y="73574"/>
                  </a:lnTo>
                  <a:lnTo>
                    <a:pt x="10841" y="80005"/>
                  </a:lnTo>
                  <a:lnTo>
                    <a:pt x="11988" y="85881"/>
                  </a:lnTo>
                  <a:lnTo>
                    <a:pt x="12751" y="91385"/>
                  </a:lnTo>
                  <a:lnTo>
                    <a:pt x="13261" y="96642"/>
                  </a:lnTo>
                  <a:lnTo>
                    <a:pt x="13601" y="102528"/>
                  </a:lnTo>
                  <a:lnTo>
                    <a:pt x="13978" y="115418"/>
                  </a:lnTo>
                  <a:lnTo>
                    <a:pt x="14872" y="121395"/>
                  </a:lnTo>
                  <a:lnTo>
                    <a:pt x="16263" y="126967"/>
                  </a:lnTo>
                  <a:lnTo>
                    <a:pt x="17983" y="132270"/>
                  </a:lnTo>
                  <a:lnTo>
                    <a:pt x="19130" y="137392"/>
                  </a:lnTo>
                  <a:lnTo>
                    <a:pt x="19894" y="142395"/>
                  </a:lnTo>
                  <a:lnTo>
                    <a:pt x="20404" y="147317"/>
                  </a:lnTo>
                  <a:lnTo>
                    <a:pt x="20744" y="152186"/>
                  </a:lnTo>
                  <a:lnTo>
                    <a:pt x="20971" y="157020"/>
                  </a:lnTo>
                  <a:lnTo>
                    <a:pt x="21222" y="166624"/>
                  </a:lnTo>
                  <a:lnTo>
                    <a:pt x="21421" y="204640"/>
                  </a:lnTo>
                  <a:lnTo>
                    <a:pt x="22216" y="206276"/>
                  </a:lnTo>
                  <a:lnTo>
                    <a:pt x="23540" y="208161"/>
                  </a:lnTo>
                  <a:lnTo>
                    <a:pt x="25216" y="210211"/>
                  </a:lnTo>
                  <a:lnTo>
                    <a:pt x="26333" y="212372"/>
                  </a:lnTo>
                  <a:lnTo>
                    <a:pt x="27078" y="214606"/>
                  </a:lnTo>
                  <a:lnTo>
                    <a:pt x="28274" y="220103"/>
                  </a:lnTo>
                  <a:lnTo>
                    <a:pt x="28529" y="226932"/>
                  </a:lnTo>
                  <a:lnTo>
                    <a:pt x="28568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028"/>
            <p:cNvSpPr/>
            <p:nvPr/>
          </p:nvSpPr>
          <p:spPr>
            <a:xfrm>
              <a:off x="6665118" y="1778821"/>
              <a:ext cx="203855" cy="221430"/>
            </a:xfrm>
            <a:custGeom>
              <a:avLst/>
              <a:gdLst/>
              <a:ahLst/>
              <a:cxnLst/>
              <a:rect l="0" t="0" r="0" b="0"/>
              <a:pathLst>
                <a:path w="203855" h="221430">
                  <a:moveTo>
                    <a:pt x="0" y="35691"/>
                  </a:moveTo>
                  <a:lnTo>
                    <a:pt x="0" y="28841"/>
                  </a:lnTo>
                  <a:lnTo>
                    <a:pt x="3793" y="28634"/>
                  </a:lnTo>
                  <a:lnTo>
                    <a:pt x="4910" y="27812"/>
                  </a:lnTo>
                  <a:lnTo>
                    <a:pt x="5654" y="26469"/>
                  </a:lnTo>
                  <a:lnTo>
                    <a:pt x="6151" y="24781"/>
                  </a:lnTo>
                  <a:lnTo>
                    <a:pt x="7276" y="23655"/>
                  </a:lnTo>
                  <a:lnTo>
                    <a:pt x="8820" y="22905"/>
                  </a:lnTo>
                  <a:lnTo>
                    <a:pt x="10643" y="22404"/>
                  </a:lnTo>
                  <a:lnTo>
                    <a:pt x="16902" y="21848"/>
                  </a:lnTo>
                  <a:lnTo>
                    <a:pt x="20792" y="21700"/>
                  </a:lnTo>
                  <a:lnTo>
                    <a:pt x="24974" y="20807"/>
                  </a:lnTo>
                  <a:lnTo>
                    <a:pt x="29350" y="19419"/>
                  </a:lnTo>
                  <a:lnTo>
                    <a:pt x="33854" y="17699"/>
                  </a:lnTo>
                  <a:lnTo>
                    <a:pt x="38444" y="16553"/>
                  </a:lnTo>
                  <a:lnTo>
                    <a:pt x="43092" y="15788"/>
                  </a:lnTo>
                  <a:lnTo>
                    <a:pt x="47779" y="15279"/>
                  </a:lnTo>
                  <a:lnTo>
                    <a:pt x="53284" y="14939"/>
                  </a:lnTo>
                  <a:lnTo>
                    <a:pt x="65751" y="14562"/>
                  </a:lnTo>
                  <a:lnTo>
                    <a:pt x="71614" y="13667"/>
                  </a:lnTo>
                  <a:lnTo>
                    <a:pt x="77112" y="12277"/>
                  </a:lnTo>
                  <a:lnTo>
                    <a:pt x="82364" y="10557"/>
                  </a:lnTo>
                  <a:lnTo>
                    <a:pt x="88248" y="9410"/>
                  </a:lnTo>
                  <a:lnTo>
                    <a:pt x="94550" y="8645"/>
                  </a:lnTo>
                  <a:lnTo>
                    <a:pt x="101134" y="8136"/>
                  </a:lnTo>
                  <a:lnTo>
                    <a:pt x="107110" y="7002"/>
                  </a:lnTo>
                  <a:lnTo>
                    <a:pt x="112682" y="5453"/>
                  </a:lnTo>
                  <a:lnTo>
                    <a:pt x="117984" y="3626"/>
                  </a:lnTo>
                  <a:lnTo>
                    <a:pt x="123900" y="2408"/>
                  </a:lnTo>
                  <a:lnTo>
                    <a:pt x="130225" y="1596"/>
                  </a:lnTo>
                  <a:lnTo>
                    <a:pt x="136823" y="1055"/>
                  </a:lnTo>
                  <a:lnTo>
                    <a:pt x="142809" y="694"/>
                  </a:lnTo>
                  <a:lnTo>
                    <a:pt x="153694" y="293"/>
                  </a:lnTo>
                  <a:lnTo>
                    <a:pt x="172823" y="36"/>
                  </a:lnTo>
                  <a:lnTo>
                    <a:pt x="179469" y="0"/>
                  </a:lnTo>
                  <a:lnTo>
                    <a:pt x="182353" y="785"/>
                  </a:lnTo>
                  <a:lnTo>
                    <a:pt x="187673" y="3773"/>
                  </a:lnTo>
                  <a:lnTo>
                    <a:pt x="192683" y="7747"/>
                  </a:lnTo>
                  <a:lnTo>
                    <a:pt x="195130" y="9918"/>
                  </a:lnTo>
                  <a:lnTo>
                    <a:pt x="196762" y="12159"/>
                  </a:lnTo>
                  <a:lnTo>
                    <a:pt x="198575" y="16766"/>
                  </a:lnTo>
                  <a:lnTo>
                    <a:pt x="201498" y="21459"/>
                  </a:lnTo>
                  <a:lnTo>
                    <a:pt x="203388" y="23822"/>
                  </a:lnTo>
                  <a:lnTo>
                    <a:pt x="203854" y="26984"/>
                  </a:lnTo>
                  <a:lnTo>
                    <a:pt x="203372" y="30680"/>
                  </a:lnTo>
                  <a:lnTo>
                    <a:pt x="202256" y="34732"/>
                  </a:lnTo>
                  <a:lnTo>
                    <a:pt x="201513" y="39020"/>
                  </a:lnTo>
                  <a:lnTo>
                    <a:pt x="201017" y="43467"/>
                  </a:lnTo>
                  <a:lnTo>
                    <a:pt x="200686" y="48019"/>
                  </a:lnTo>
                  <a:lnTo>
                    <a:pt x="200466" y="53434"/>
                  </a:lnTo>
                  <a:lnTo>
                    <a:pt x="200221" y="65802"/>
                  </a:lnTo>
                  <a:lnTo>
                    <a:pt x="199362" y="71640"/>
                  </a:lnTo>
                  <a:lnTo>
                    <a:pt x="197996" y="77119"/>
                  </a:lnTo>
                  <a:lnTo>
                    <a:pt x="183238" y="121750"/>
                  </a:lnTo>
                  <a:lnTo>
                    <a:pt x="180896" y="127989"/>
                  </a:lnTo>
                  <a:lnTo>
                    <a:pt x="178541" y="133735"/>
                  </a:lnTo>
                  <a:lnTo>
                    <a:pt x="176178" y="139154"/>
                  </a:lnTo>
                  <a:lnTo>
                    <a:pt x="171435" y="149408"/>
                  </a:lnTo>
                  <a:lnTo>
                    <a:pt x="169059" y="154365"/>
                  </a:lnTo>
                  <a:lnTo>
                    <a:pt x="167475" y="159257"/>
                  </a:lnTo>
                  <a:lnTo>
                    <a:pt x="166419" y="164106"/>
                  </a:lnTo>
                  <a:lnTo>
                    <a:pt x="165715" y="168926"/>
                  </a:lnTo>
                  <a:lnTo>
                    <a:pt x="164451" y="173727"/>
                  </a:lnTo>
                  <a:lnTo>
                    <a:pt x="162816" y="178515"/>
                  </a:lnTo>
                  <a:lnTo>
                    <a:pt x="160932" y="183294"/>
                  </a:lnTo>
                  <a:lnTo>
                    <a:pt x="159675" y="187275"/>
                  </a:lnTo>
                  <a:lnTo>
                    <a:pt x="158280" y="193814"/>
                  </a:lnTo>
                  <a:lnTo>
                    <a:pt x="157660" y="199366"/>
                  </a:lnTo>
                  <a:lnTo>
                    <a:pt x="157384" y="204479"/>
                  </a:lnTo>
                  <a:lnTo>
                    <a:pt x="157261" y="209397"/>
                  </a:lnTo>
                  <a:lnTo>
                    <a:pt x="157163" y="2214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029"/>
            <p:cNvSpPr/>
            <p:nvPr/>
          </p:nvSpPr>
          <p:spPr>
            <a:xfrm>
              <a:off x="6922293" y="1843087"/>
              <a:ext cx="171451" cy="164307"/>
            </a:xfrm>
            <a:custGeom>
              <a:avLst/>
              <a:gdLst/>
              <a:ahLst/>
              <a:cxnLst/>
              <a:rect l="0" t="0" r="0" b="0"/>
              <a:pathLst>
                <a:path w="171451" h="164307">
                  <a:moveTo>
                    <a:pt x="0" y="0"/>
                  </a:moveTo>
                  <a:lnTo>
                    <a:pt x="7057" y="0"/>
                  </a:lnTo>
                  <a:lnTo>
                    <a:pt x="7118" y="3792"/>
                  </a:lnTo>
                  <a:lnTo>
                    <a:pt x="7921" y="4910"/>
                  </a:lnTo>
                  <a:lnTo>
                    <a:pt x="9249" y="5654"/>
                  </a:lnTo>
                  <a:lnTo>
                    <a:pt x="10928" y="6151"/>
                  </a:lnTo>
                  <a:lnTo>
                    <a:pt x="12048" y="7276"/>
                  </a:lnTo>
                  <a:lnTo>
                    <a:pt x="12795" y="8819"/>
                  </a:lnTo>
                  <a:lnTo>
                    <a:pt x="13292" y="10642"/>
                  </a:lnTo>
                  <a:lnTo>
                    <a:pt x="15212" y="12651"/>
                  </a:lnTo>
                  <a:lnTo>
                    <a:pt x="18079" y="14784"/>
                  </a:lnTo>
                  <a:lnTo>
                    <a:pt x="21578" y="17000"/>
                  </a:lnTo>
                  <a:lnTo>
                    <a:pt x="23910" y="19271"/>
                  </a:lnTo>
                  <a:lnTo>
                    <a:pt x="25465" y="21578"/>
                  </a:lnTo>
                  <a:lnTo>
                    <a:pt x="27987" y="26259"/>
                  </a:lnTo>
                  <a:lnTo>
                    <a:pt x="31753" y="30985"/>
                  </a:lnTo>
                  <a:lnTo>
                    <a:pt x="36073" y="35732"/>
                  </a:lnTo>
                  <a:lnTo>
                    <a:pt x="38337" y="38109"/>
                  </a:lnTo>
                  <a:lnTo>
                    <a:pt x="41433" y="40487"/>
                  </a:lnTo>
                  <a:lnTo>
                    <a:pt x="45084" y="42866"/>
                  </a:lnTo>
                  <a:lnTo>
                    <a:pt x="49107" y="45246"/>
                  </a:lnTo>
                  <a:lnTo>
                    <a:pt x="52582" y="48420"/>
                  </a:lnTo>
                  <a:lnTo>
                    <a:pt x="55691" y="52124"/>
                  </a:lnTo>
                  <a:lnTo>
                    <a:pt x="58559" y="56181"/>
                  </a:lnTo>
                  <a:lnTo>
                    <a:pt x="62058" y="60472"/>
                  </a:lnTo>
                  <a:lnTo>
                    <a:pt x="65979" y="64921"/>
                  </a:lnTo>
                  <a:lnTo>
                    <a:pt x="73774" y="73304"/>
                  </a:lnTo>
                  <a:lnTo>
                    <a:pt x="79885" y="79675"/>
                  </a:lnTo>
                  <a:lnTo>
                    <a:pt x="82625" y="83279"/>
                  </a:lnTo>
                  <a:lnTo>
                    <a:pt x="85246" y="87270"/>
                  </a:lnTo>
                  <a:lnTo>
                    <a:pt x="87787" y="91517"/>
                  </a:lnTo>
                  <a:lnTo>
                    <a:pt x="91068" y="95937"/>
                  </a:lnTo>
                  <a:lnTo>
                    <a:pt x="94844" y="100470"/>
                  </a:lnTo>
                  <a:lnTo>
                    <a:pt x="102478" y="108947"/>
                  </a:lnTo>
                  <a:lnTo>
                    <a:pt x="108517" y="115361"/>
                  </a:lnTo>
                  <a:lnTo>
                    <a:pt x="119655" y="126739"/>
                  </a:lnTo>
                  <a:lnTo>
                    <a:pt x="127528" y="134645"/>
                  </a:lnTo>
                  <a:lnTo>
                    <a:pt x="131056" y="137388"/>
                  </a:lnTo>
                  <a:lnTo>
                    <a:pt x="134202" y="139217"/>
                  </a:lnTo>
                  <a:lnTo>
                    <a:pt x="137093" y="140437"/>
                  </a:lnTo>
                  <a:lnTo>
                    <a:pt x="142423" y="143908"/>
                  </a:lnTo>
                  <a:lnTo>
                    <a:pt x="147436" y="148097"/>
                  </a:lnTo>
                  <a:lnTo>
                    <a:pt x="152310" y="152604"/>
                  </a:lnTo>
                  <a:lnTo>
                    <a:pt x="154722" y="154124"/>
                  </a:lnTo>
                  <a:lnTo>
                    <a:pt x="159518" y="155812"/>
                  </a:lnTo>
                  <a:lnTo>
                    <a:pt x="164295" y="158679"/>
                  </a:lnTo>
                  <a:lnTo>
                    <a:pt x="17145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030"/>
            <p:cNvSpPr/>
            <p:nvPr/>
          </p:nvSpPr>
          <p:spPr>
            <a:xfrm>
              <a:off x="6915187" y="1857669"/>
              <a:ext cx="178557" cy="149725"/>
            </a:xfrm>
            <a:custGeom>
              <a:avLst/>
              <a:gdLst/>
              <a:ahLst/>
              <a:cxnLst/>
              <a:rect l="0" t="0" r="0" b="0"/>
              <a:pathLst>
                <a:path w="178557" h="149725">
                  <a:moveTo>
                    <a:pt x="178556" y="6849"/>
                  </a:moveTo>
                  <a:lnTo>
                    <a:pt x="172405" y="698"/>
                  </a:lnTo>
                  <a:lnTo>
                    <a:pt x="169737" y="147"/>
                  </a:lnTo>
                  <a:lnTo>
                    <a:pt x="167915" y="0"/>
                  </a:lnTo>
                  <a:lnTo>
                    <a:pt x="166699" y="696"/>
                  </a:lnTo>
                  <a:lnTo>
                    <a:pt x="165889" y="1953"/>
                  </a:lnTo>
                  <a:lnTo>
                    <a:pt x="165349" y="3585"/>
                  </a:lnTo>
                  <a:lnTo>
                    <a:pt x="164195" y="4673"/>
                  </a:lnTo>
                  <a:lnTo>
                    <a:pt x="162632" y="5398"/>
                  </a:lnTo>
                  <a:lnTo>
                    <a:pt x="160797" y="5882"/>
                  </a:lnTo>
                  <a:lnTo>
                    <a:pt x="158779" y="7792"/>
                  </a:lnTo>
                  <a:lnTo>
                    <a:pt x="156640" y="10653"/>
                  </a:lnTo>
                  <a:lnTo>
                    <a:pt x="154421" y="14147"/>
                  </a:lnTo>
                  <a:lnTo>
                    <a:pt x="151353" y="17271"/>
                  </a:lnTo>
                  <a:lnTo>
                    <a:pt x="147722" y="20147"/>
                  </a:lnTo>
                  <a:lnTo>
                    <a:pt x="143712" y="22858"/>
                  </a:lnTo>
                  <a:lnTo>
                    <a:pt x="139452" y="26253"/>
                  </a:lnTo>
                  <a:lnTo>
                    <a:pt x="135024" y="30104"/>
                  </a:lnTo>
                  <a:lnTo>
                    <a:pt x="130485" y="34259"/>
                  </a:lnTo>
                  <a:lnTo>
                    <a:pt x="125077" y="38616"/>
                  </a:lnTo>
                  <a:lnTo>
                    <a:pt x="119092" y="43108"/>
                  </a:lnTo>
                  <a:lnTo>
                    <a:pt x="112719" y="47691"/>
                  </a:lnTo>
                  <a:lnTo>
                    <a:pt x="106883" y="53127"/>
                  </a:lnTo>
                  <a:lnTo>
                    <a:pt x="101406" y="59132"/>
                  </a:lnTo>
                  <a:lnTo>
                    <a:pt x="96167" y="65517"/>
                  </a:lnTo>
                  <a:lnTo>
                    <a:pt x="91086" y="71361"/>
                  </a:lnTo>
                  <a:lnTo>
                    <a:pt x="86112" y="76845"/>
                  </a:lnTo>
                  <a:lnTo>
                    <a:pt x="81208" y="82088"/>
                  </a:lnTo>
                  <a:lnTo>
                    <a:pt x="75557" y="87171"/>
                  </a:lnTo>
                  <a:lnTo>
                    <a:pt x="69409" y="92147"/>
                  </a:lnTo>
                  <a:lnTo>
                    <a:pt x="62928" y="97052"/>
                  </a:lnTo>
                  <a:lnTo>
                    <a:pt x="57021" y="101909"/>
                  </a:lnTo>
                  <a:lnTo>
                    <a:pt x="51496" y="106735"/>
                  </a:lnTo>
                  <a:lnTo>
                    <a:pt x="46224" y="111540"/>
                  </a:lnTo>
                  <a:lnTo>
                    <a:pt x="41122" y="115537"/>
                  </a:lnTo>
                  <a:lnTo>
                    <a:pt x="36134" y="118995"/>
                  </a:lnTo>
                  <a:lnTo>
                    <a:pt x="31221" y="122094"/>
                  </a:lnTo>
                  <a:lnTo>
                    <a:pt x="27152" y="125748"/>
                  </a:lnTo>
                  <a:lnTo>
                    <a:pt x="23645" y="129772"/>
                  </a:lnTo>
                  <a:lnTo>
                    <a:pt x="20513" y="134041"/>
                  </a:lnTo>
                  <a:lnTo>
                    <a:pt x="17632" y="137681"/>
                  </a:lnTo>
                  <a:lnTo>
                    <a:pt x="14917" y="140902"/>
                  </a:lnTo>
                  <a:lnTo>
                    <a:pt x="12314" y="143843"/>
                  </a:lnTo>
                  <a:lnTo>
                    <a:pt x="9784" y="145803"/>
                  </a:lnTo>
                  <a:lnTo>
                    <a:pt x="4857" y="147982"/>
                  </a:lnTo>
                  <a:lnTo>
                    <a:pt x="0" y="149711"/>
                  </a:lnTo>
                  <a:lnTo>
                    <a:pt x="7106" y="1497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031"/>
            <p:cNvSpPr/>
            <p:nvPr/>
          </p:nvSpPr>
          <p:spPr>
            <a:xfrm>
              <a:off x="7236618" y="1878814"/>
              <a:ext cx="242889" cy="28568"/>
            </a:xfrm>
            <a:custGeom>
              <a:avLst/>
              <a:gdLst/>
              <a:ahLst/>
              <a:cxnLst/>
              <a:rect l="0" t="0" r="0" b="0"/>
              <a:pathLst>
                <a:path w="242889" h="28568">
                  <a:moveTo>
                    <a:pt x="0" y="28567"/>
                  </a:moveTo>
                  <a:lnTo>
                    <a:pt x="3793" y="24775"/>
                  </a:lnTo>
                  <a:lnTo>
                    <a:pt x="5704" y="23657"/>
                  </a:lnTo>
                  <a:lnTo>
                    <a:pt x="7771" y="22912"/>
                  </a:lnTo>
                  <a:lnTo>
                    <a:pt x="9943" y="22416"/>
                  </a:lnTo>
                  <a:lnTo>
                    <a:pt x="12186" y="21291"/>
                  </a:lnTo>
                  <a:lnTo>
                    <a:pt x="14474" y="19748"/>
                  </a:lnTo>
                  <a:lnTo>
                    <a:pt x="16793" y="17925"/>
                  </a:lnTo>
                  <a:lnTo>
                    <a:pt x="20721" y="16710"/>
                  </a:lnTo>
                  <a:lnTo>
                    <a:pt x="25720" y="15899"/>
                  </a:lnTo>
                  <a:lnTo>
                    <a:pt x="31435" y="15359"/>
                  </a:lnTo>
                  <a:lnTo>
                    <a:pt x="37625" y="14206"/>
                  </a:lnTo>
                  <a:lnTo>
                    <a:pt x="44134" y="12643"/>
                  </a:lnTo>
                  <a:lnTo>
                    <a:pt x="50854" y="10807"/>
                  </a:lnTo>
                  <a:lnTo>
                    <a:pt x="57715" y="9583"/>
                  </a:lnTo>
                  <a:lnTo>
                    <a:pt x="64671" y="8767"/>
                  </a:lnTo>
                  <a:lnTo>
                    <a:pt x="71689" y="8223"/>
                  </a:lnTo>
                  <a:lnTo>
                    <a:pt x="78749" y="7067"/>
                  </a:lnTo>
                  <a:lnTo>
                    <a:pt x="85837" y="5502"/>
                  </a:lnTo>
                  <a:lnTo>
                    <a:pt x="92943" y="3666"/>
                  </a:lnTo>
                  <a:lnTo>
                    <a:pt x="100062" y="2441"/>
                  </a:lnTo>
                  <a:lnTo>
                    <a:pt x="107190" y="1625"/>
                  </a:lnTo>
                  <a:lnTo>
                    <a:pt x="114323" y="1080"/>
                  </a:lnTo>
                  <a:lnTo>
                    <a:pt x="121459" y="717"/>
                  </a:lnTo>
                  <a:lnTo>
                    <a:pt x="135738" y="314"/>
                  </a:lnTo>
                  <a:lnTo>
                    <a:pt x="190765" y="4"/>
                  </a:lnTo>
                  <a:lnTo>
                    <a:pt x="196233" y="0"/>
                  </a:lnTo>
                  <a:lnTo>
                    <a:pt x="201465" y="791"/>
                  </a:lnTo>
                  <a:lnTo>
                    <a:pt x="206542" y="2112"/>
                  </a:lnTo>
                  <a:lnTo>
                    <a:pt x="211514" y="3787"/>
                  </a:lnTo>
                  <a:lnTo>
                    <a:pt x="215622" y="4903"/>
                  </a:lnTo>
                  <a:lnTo>
                    <a:pt x="219154" y="5647"/>
                  </a:lnTo>
                  <a:lnTo>
                    <a:pt x="225196" y="6474"/>
                  </a:lnTo>
                  <a:lnTo>
                    <a:pt x="230526" y="6841"/>
                  </a:lnTo>
                  <a:lnTo>
                    <a:pt x="237990" y="7048"/>
                  </a:lnTo>
                  <a:lnTo>
                    <a:pt x="242888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032"/>
            <p:cNvSpPr/>
            <p:nvPr/>
          </p:nvSpPr>
          <p:spPr>
            <a:xfrm>
              <a:off x="7315200" y="1793081"/>
              <a:ext cx="50007" cy="192882"/>
            </a:xfrm>
            <a:custGeom>
              <a:avLst/>
              <a:gdLst/>
              <a:ahLst/>
              <a:cxnLst/>
              <a:rect l="0" t="0" r="0" b="0"/>
              <a:pathLst>
                <a:path w="50007" h="192882">
                  <a:moveTo>
                    <a:pt x="0" y="0"/>
                  </a:moveTo>
                  <a:lnTo>
                    <a:pt x="0" y="6849"/>
                  </a:lnTo>
                  <a:lnTo>
                    <a:pt x="793" y="7741"/>
                  </a:lnTo>
                  <a:lnTo>
                    <a:pt x="3792" y="10849"/>
                  </a:lnTo>
                  <a:lnTo>
                    <a:pt x="4909" y="13582"/>
                  </a:lnTo>
                  <a:lnTo>
                    <a:pt x="5653" y="16992"/>
                  </a:lnTo>
                  <a:lnTo>
                    <a:pt x="6151" y="20853"/>
                  </a:lnTo>
                  <a:lnTo>
                    <a:pt x="7275" y="24221"/>
                  </a:lnTo>
                  <a:lnTo>
                    <a:pt x="8818" y="27260"/>
                  </a:lnTo>
                  <a:lnTo>
                    <a:pt x="10642" y="30079"/>
                  </a:lnTo>
                  <a:lnTo>
                    <a:pt x="11857" y="33547"/>
                  </a:lnTo>
                  <a:lnTo>
                    <a:pt x="12667" y="37446"/>
                  </a:lnTo>
                  <a:lnTo>
                    <a:pt x="13207" y="41632"/>
                  </a:lnTo>
                  <a:lnTo>
                    <a:pt x="14361" y="46011"/>
                  </a:lnTo>
                  <a:lnTo>
                    <a:pt x="15924" y="50518"/>
                  </a:lnTo>
                  <a:lnTo>
                    <a:pt x="17760" y="55110"/>
                  </a:lnTo>
                  <a:lnTo>
                    <a:pt x="18983" y="60552"/>
                  </a:lnTo>
                  <a:lnTo>
                    <a:pt x="19799" y="66562"/>
                  </a:lnTo>
                  <a:lnTo>
                    <a:pt x="20343" y="72949"/>
                  </a:lnTo>
                  <a:lnTo>
                    <a:pt x="21500" y="78795"/>
                  </a:lnTo>
                  <a:lnTo>
                    <a:pt x="23064" y="84280"/>
                  </a:lnTo>
                  <a:lnTo>
                    <a:pt x="24900" y="89524"/>
                  </a:lnTo>
                  <a:lnTo>
                    <a:pt x="26126" y="94608"/>
                  </a:lnTo>
                  <a:lnTo>
                    <a:pt x="26942" y="99584"/>
                  </a:lnTo>
                  <a:lnTo>
                    <a:pt x="27486" y="104489"/>
                  </a:lnTo>
                  <a:lnTo>
                    <a:pt x="27849" y="109347"/>
                  </a:lnTo>
                  <a:lnTo>
                    <a:pt x="28091" y="114173"/>
                  </a:lnTo>
                  <a:lnTo>
                    <a:pt x="28252" y="118978"/>
                  </a:lnTo>
                  <a:lnTo>
                    <a:pt x="29154" y="123768"/>
                  </a:lnTo>
                  <a:lnTo>
                    <a:pt x="30548" y="128550"/>
                  </a:lnTo>
                  <a:lnTo>
                    <a:pt x="32271" y="133325"/>
                  </a:lnTo>
                  <a:lnTo>
                    <a:pt x="33421" y="138096"/>
                  </a:lnTo>
                  <a:lnTo>
                    <a:pt x="34186" y="142864"/>
                  </a:lnTo>
                  <a:lnTo>
                    <a:pt x="34697" y="147630"/>
                  </a:lnTo>
                  <a:lnTo>
                    <a:pt x="35831" y="151601"/>
                  </a:lnTo>
                  <a:lnTo>
                    <a:pt x="37381" y="155042"/>
                  </a:lnTo>
                  <a:lnTo>
                    <a:pt x="39208" y="158130"/>
                  </a:lnTo>
                  <a:lnTo>
                    <a:pt x="40426" y="160983"/>
                  </a:lnTo>
                  <a:lnTo>
                    <a:pt x="41780" y="166268"/>
                  </a:lnTo>
                  <a:lnTo>
                    <a:pt x="42381" y="171264"/>
                  </a:lnTo>
                  <a:lnTo>
                    <a:pt x="42541" y="173707"/>
                  </a:lnTo>
                  <a:lnTo>
                    <a:pt x="43442" y="176130"/>
                  </a:lnTo>
                  <a:lnTo>
                    <a:pt x="44836" y="178538"/>
                  </a:lnTo>
                  <a:lnTo>
                    <a:pt x="48985" y="184315"/>
                  </a:lnTo>
                  <a:lnTo>
                    <a:pt x="49552" y="187222"/>
                  </a:lnTo>
                  <a:lnTo>
                    <a:pt x="50006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033"/>
            <p:cNvSpPr/>
            <p:nvPr/>
          </p:nvSpPr>
          <p:spPr>
            <a:xfrm>
              <a:off x="7558113" y="1743075"/>
              <a:ext cx="164149" cy="249907"/>
            </a:xfrm>
            <a:custGeom>
              <a:avLst/>
              <a:gdLst/>
              <a:ahLst/>
              <a:cxnLst/>
              <a:rect l="0" t="0" r="0" b="0"/>
              <a:pathLst>
                <a:path w="164149" h="249907">
                  <a:moveTo>
                    <a:pt x="14262" y="0"/>
                  </a:moveTo>
                  <a:lnTo>
                    <a:pt x="8111" y="0"/>
                  </a:lnTo>
                  <a:lnTo>
                    <a:pt x="7780" y="793"/>
                  </a:lnTo>
                  <a:lnTo>
                    <a:pt x="7176" y="7275"/>
                  </a:lnTo>
                  <a:lnTo>
                    <a:pt x="7119" y="61957"/>
                  </a:lnTo>
                  <a:lnTo>
                    <a:pt x="6324" y="67498"/>
                  </a:lnTo>
                  <a:lnTo>
                    <a:pt x="5002" y="73574"/>
                  </a:lnTo>
                  <a:lnTo>
                    <a:pt x="3326" y="80005"/>
                  </a:lnTo>
                  <a:lnTo>
                    <a:pt x="2208" y="85881"/>
                  </a:lnTo>
                  <a:lnTo>
                    <a:pt x="1464" y="91385"/>
                  </a:lnTo>
                  <a:lnTo>
                    <a:pt x="967" y="96642"/>
                  </a:lnTo>
                  <a:lnTo>
                    <a:pt x="636" y="101734"/>
                  </a:lnTo>
                  <a:lnTo>
                    <a:pt x="415" y="106716"/>
                  </a:lnTo>
                  <a:lnTo>
                    <a:pt x="170" y="117279"/>
                  </a:lnTo>
                  <a:lnTo>
                    <a:pt x="0" y="146618"/>
                  </a:lnTo>
                  <a:lnTo>
                    <a:pt x="785" y="152514"/>
                  </a:lnTo>
                  <a:lnTo>
                    <a:pt x="2103" y="158826"/>
                  </a:lnTo>
                  <a:lnTo>
                    <a:pt x="3775" y="165415"/>
                  </a:lnTo>
                  <a:lnTo>
                    <a:pt x="4888" y="171395"/>
                  </a:lnTo>
                  <a:lnTo>
                    <a:pt x="5632" y="176970"/>
                  </a:lnTo>
                  <a:lnTo>
                    <a:pt x="6127" y="182273"/>
                  </a:lnTo>
                  <a:lnTo>
                    <a:pt x="7251" y="187397"/>
                  </a:lnTo>
                  <a:lnTo>
                    <a:pt x="8794" y="192400"/>
                  </a:lnTo>
                  <a:lnTo>
                    <a:pt x="10618" y="197323"/>
                  </a:lnTo>
                  <a:lnTo>
                    <a:pt x="13419" y="202192"/>
                  </a:lnTo>
                  <a:lnTo>
                    <a:pt x="16875" y="207026"/>
                  </a:lnTo>
                  <a:lnTo>
                    <a:pt x="20767" y="211836"/>
                  </a:lnTo>
                  <a:lnTo>
                    <a:pt x="24948" y="215836"/>
                  </a:lnTo>
                  <a:lnTo>
                    <a:pt x="29323" y="219297"/>
                  </a:lnTo>
                  <a:lnTo>
                    <a:pt x="33828" y="222398"/>
                  </a:lnTo>
                  <a:lnTo>
                    <a:pt x="38418" y="225259"/>
                  </a:lnTo>
                  <a:lnTo>
                    <a:pt x="43066" y="227960"/>
                  </a:lnTo>
                  <a:lnTo>
                    <a:pt x="47752" y="230554"/>
                  </a:lnTo>
                  <a:lnTo>
                    <a:pt x="51669" y="233078"/>
                  </a:lnTo>
                  <a:lnTo>
                    <a:pt x="55075" y="235554"/>
                  </a:lnTo>
                  <a:lnTo>
                    <a:pt x="58140" y="237998"/>
                  </a:lnTo>
                  <a:lnTo>
                    <a:pt x="61769" y="240421"/>
                  </a:lnTo>
                  <a:lnTo>
                    <a:pt x="65777" y="242831"/>
                  </a:lnTo>
                  <a:lnTo>
                    <a:pt x="70037" y="245231"/>
                  </a:lnTo>
                  <a:lnTo>
                    <a:pt x="74464" y="246831"/>
                  </a:lnTo>
                  <a:lnTo>
                    <a:pt x="79003" y="247898"/>
                  </a:lnTo>
                  <a:lnTo>
                    <a:pt x="83615" y="248608"/>
                  </a:lnTo>
                  <a:lnTo>
                    <a:pt x="87485" y="249083"/>
                  </a:lnTo>
                  <a:lnTo>
                    <a:pt x="90859" y="249399"/>
                  </a:lnTo>
                  <a:lnTo>
                    <a:pt x="93902" y="249609"/>
                  </a:lnTo>
                  <a:lnTo>
                    <a:pt x="97517" y="249750"/>
                  </a:lnTo>
                  <a:lnTo>
                    <a:pt x="105768" y="249906"/>
                  </a:lnTo>
                  <a:lnTo>
                    <a:pt x="110191" y="249154"/>
                  </a:lnTo>
                  <a:lnTo>
                    <a:pt x="114727" y="247859"/>
                  </a:lnTo>
                  <a:lnTo>
                    <a:pt x="119338" y="246201"/>
                  </a:lnTo>
                  <a:lnTo>
                    <a:pt x="123206" y="244303"/>
                  </a:lnTo>
                  <a:lnTo>
                    <a:pt x="126579" y="242243"/>
                  </a:lnTo>
                  <a:lnTo>
                    <a:pt x="129621" y="240077"/>
                  </a:lnTo>
                  <a:lnTo>
                    <a:pt x="133236" y="237838"/>
                  </a:lnTo>
                  <a:lnTo>
                    <a:pt x="137235" y="235553"/>
                  </a:lnTo>
                  <a:lnTo>
                    <a:pt x="141488" y="233235"/>
                  </a:lnTo>
                  <a:lnTo>
                    <a:pt x="145116" y="230896"/>
                  </a:lnTo>
                  <a:lnTo>
                    <a:pt x="148330" y="228543"/>
                  </a:lnTo>
                  <a:lnTo>
                    <a:pt x="151265" y="226181"/>
                  </a:lnTo>
                  <a:lnTo>
                    <a:pt x="154017" y="223018"/>
                  </a:lnTo>
                  <a:lnTo>
                    <a:pt x="156644" y="219322"/>
                  </a:lnTo>
                  <a:lnTo>
                    <a:pt x="160887" y="211776"/>
                  </a:lnTo>
                  <a:lnTo>
                    <a:pt x="162772" y="205777"/>
                  </a:lnTo>
                  <a:lnTo>
                    <a:pt x="163610" y="198348"/>
                  </a:lnTo>
                  <a:lnTo>
                    <a:pt x="163833" y="194144"/>
                  </a:lnTo>
                  <a:lnTo>
                    <a:pt x="164082" y="185240"/>
                  </a:lnTo>
                  <a:lnTo>
                    <a:pt x="164148" y="180643"/>
                  </a:lnTo>
                  <a:lnTo>
                    <a:pt x="163399" y="176785"/>
                  </a:lnTo>
                  <a:lnTo>
                    <a:pt x="160449" y="170381"/>
                  </a:lnTo>
                  <a:lnTo>
                    <a:pt x="156492" y="164889"/>
                  </a:lnTo>
                  <a:lnTo>
                    <a:pt x="154326" y="162314"/>
                  </a:lnTo>
                  <a:lnTo>
                    <a:pt x="152087" y="160596"/>
                  </a:lnTo>
                  <a:lnTo>
                    <a:pt x="147484" y="158688"/>
                  </a:lnTo>
                  <a:lnTo>
                    <a:pt x="144351" y="158180"/>
                  </a:lnTo>
                  <a:lnTo>
                    <a:pt x="140675" y="157840"/>
                  </a:lnTo>
                  <a:lnTo>
                    <a:pt x="136639" y="157614"/>
                  </a:lnTo>
                  <a:lnTo>
                    <a:pt x="127918" y="157363"/>
                  </a:lnTo>
                  <a:lnTo>
                    <a:pt x="123370" y="157296"/>
                  </a:lnTo>
                  <a:lnTo>
                    <a:pt x="118750" y="158045"/>
                  </a:lnTo>
                  <a:lnTo>
                    <a:pt x="114084" y="159338"/>
                  </a:lnTo>
                  <a:lnTo>
                    <a:pt x="109384" y="160994"/>
                  </a:lnTo>
                  <a:lnTo>
                    <a:pt x="104664" y="162892"/>
                  </a:lnTo>
                  <a:lnTo>
                    <a:pt x="99930" y="164951"/>
                  </a:lnTo>
                  <a:lnTo>
                    <a:pt x="95186" y="167117"/>
                  </a:lnTo>
                  <a:lnTo>
                    <a:pt x="91230" y="169355"/>
                  </a:lnTo>
                  <a:lnTo>
                    <a:pt x="87799" y="171641"/>
                  </a:lnTo>
                  <a:lnTo>
                    <a:pt x="84718" y="173958"/>
                  </a:lnTo>
                  <a:lnTo>
                    <a:pt x="81870" y="176297"/>
                  </a:lnTo>
                  <a:lnTo>
                    <a:pt x="79178" y="178650"/>
                  </a:lnTo>
                  <a:lnTo>
                    <a:pt x="76589" y="181012"/>
                  </a:lnTo>
                  <a:lnTo>
                    <a:pt x="69479" y="187870"/>
                  </a:lnTo>
                  <a:lnTo>
                    <a:pt x="65361" y="191922"/>
                  </a:lnTo>
                  <a:lnTo>
                    <a:pt x="60785" y="198540"/>
                  </a:lnTo>
                  <a:lnTo>
                    <a:pt x="57958" y="204921"/>
                  </a:lnTo>
                  <a:lnTo>
                    <a:pt x="54055" y="213049"/>
                  </a:lnTo>
                  <a:lnTo>
                    <a:pt x="51792" y="219836"/>
                  </a:lnTo>
                  <a:lnTo>
                    <a:pt x="50785" y="225498"/>
                  </a:lnTo>
                  <a:lnTo>
                    <a:pt x="50218" y="232355"/>
                  </a:lnTo>
                  <a:lnTo>
                    <a:pt x="50086" y="234237"/>
                  </a:lnTo>
                  <a:lnTo>
                    <a:pt x="52144" y="237191"/>
                  </a:lnTo>
                  <a:lnTo>
                    <a:pt x="57124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034"/>
            <p:cNvSpPr/>
            <p:nvPr/>
          </p:nvSpPr>
          <p:spPr>
            <a:xfrm>
              <a:off x="7843837" y="1857375"/>
              <a:ext cx="150020" cy="14288"/>
            </a:xfrm>
            <a:custGeom>
              <a:avLst/>
              <a:gdLst/>
              <a:ahLst/>
              <a:cxnLst/>
              <a:rect l="0" t="0" r="0" b="0"/>
              <a:pathLst>
                <a:path w="150020" h="14288">
                  <a:moveTo>
                    <a:pt x="0" y="14287"/>
                  </a:moveTo>
                  <a:lnTo>
                    <a:pt x="7585" y="14287"/>
                  </a:lnTo>
                  <a:lnTo>
                    <a:pt x="9820" y="13493"/>
                  </a:lnTo>
                  <a:lnTo>
                    <a:pt x="11309" y="12170"/>
                  </a:lnTo>
                  <a:lnTo>
                    <a:pt x="12302" y="10495"/>
                  </a:lnTo>
                  <a:lnTo>
                    <a:pt x="13757" y="9377"/>
                  </a:lnTo>
                  <a:lnTo>
                    <a:pt x="15522" y="8633"/>
                  </a:lnTo>
                  <a:lnTo>
                    <a:pt x="17491" y="8136"/>
                  </a:lnTo>
                  <a:lnTo>
                    <a:pt x="21186" y="7805"/>
                  </a:lnTo>
                  <a:lnTo>
                    <a:pt x="26030" y="7585"/>
                  </a:lnTo>
                  <a:lnTo>
                    <a:pt x="31641" y="7437"/>
                  </a:lnTo>
                  <a:lnTo>
                    <a:pt x="36969" y="6546"/>
                  </a:lnTo>
                  <a:lnTo>
                    <a:pt x="42108" y="5157"/>
                  </a:lnTo>
                  <a:lnTo>
                    <a:pt x="47123" y="3438"/>
                  </a:lnTo>
                  <a:lnTo>
                    <a:pt x="52052" y="2292"/>
                  </a:lnTo>
                  <a:lnTo>
                    <a:pt x="56927" y="1528"/>
                  </a:lnTo>
                  <a:lnTo>
                    <a:pt x="61764" y="1018"/>
                  </a:lnTo>
                  <a:lnTo>
                    <a:pt x="66576" y="679"/>
                  </a:lnTo>
                  <a:lnTo>
                    <a:pt x="71371" y="452"/>
                  </a:lnTo>
                  <a:lnTo>
                    <a:pt x="81727" y="201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035"/>
            <p:cNvSpPr/>
            <p:nvPr/>
          </p:nvSpPr>
          <p:spPr>
            <a:xfrm>
              <a:off x="7893843" y="1921668"/>
              <a:ext cx="164308" cy="21433"/>
            </a:xfrm>
            <a:custGeom>
              <a:avLst/>
              <a:gdLst/>
              <a:ahLst/>
              <a:cxnLst/>
              <a:rect l="0" t="0" r="0" b="0"/>
              <a:pathLst>
                <a:path w="164308" h="21433">
                  <a:moveTo>
                    <a:pt x="0" y="21432"/>
                  </a:moveTo>
                  <a:lnTo>
                    <a:pt x="0" y="17639"/>
                  </a:lnTo>
                  <a:lnTo>
                    <a:pt x="794" y="16522"/>
                  </a:lnTo>
                  <a:lnTo>
                    <a:pt x="2116" y="15777"/>
                  </a:lnTo>
                  <a:lnTo>
                    <a:pt x="3793" y="15281"/>
                  </a:lnTo>
                  <a:lnTo>
                    <a:pt x="7771" y="14729"/>
                  </a:lnTo>
                  <a:lnTo>
                    <a:pt x="9943" y="14582"/>
                  </a:lnTo>
                  <a:lnTo>
                    <a:pt x="13772" y="13690"/>
                  </a:lnTo>
                  <a:lnTo>
                    <a:pt x="18708" y="12302"/>
                  </a:lnTo>
                  <a:lnTo>
                    <a:pt x="24377" y="10583"/>
                  </a:lnTo>
                  <a:lnTo>
                    <a:pt x="29746" y="9436"/>
                  </a:lnTo>
                  <a:lnTo>
                    <a:pt x="34911" y="8672"/>
                  </a:lnTo>
                  <a:lnTo>
                    <a:pt x="39944" y="8163"/>
                  </a:lnTo>
                  <a:lnTo>
                    <a:pt x="45680" y="7823"/>
                  </a:lnTo>
                  <a:lnTo>
                    <a:pt x="58401" y="7446"/>
                  </a:lnTo>
                  <a:lnTo>
                    <a:pt x="65129" y="6551"/>
                  </a:lnTo>
                  <a:lnTo>
                    <a:pt x="71994" y="5162"/>
                  </a:lnTo>
                  <a:lnTo>
                    <a:pt x="78953" y="3441"/>
                  </a:lnTo>
                  <a:lnTo>
                    <a:pt x="85973" y="2294"/>
                  </a:lnTo>
                  <a:lnTo>
                    <a:pt x="93034" y="1530"/>
                  </a:lnTo>
                  <a:lnTo>
                    <a:pt x="100123" y="1020"/>
                  </a:lnTo>
                  <a:lnTo>
                    <a:pt x="107229" y="680"/>
                  </a:lnTo>
                  <a:lnTo>
                    <a:pt x="121477" y="302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036"/>
            <p:cNvSpPr/>
            <p:nvPr/>
          </p:nvSpPr>
          <p:spPr>
            <a:xfrm>
              <a:off x="8151047" y="1743188"/>
              <a:ext cx="157135" cy="92749"/>
            </a:xfrm>
            <a:custGeom>
              <a:avLst/>
              <a:gdLst/>
              <a:ahLst/>
              <a:cxnLst/>
              <a:rect l="0" t="0" r="0" b="0"/>
              <a:pathLst>
                <a:path w="157135" h="92749">
                  <a:moveTo>
                    <a:pt x="14259" y="14174"/>
                  </a:moveTo>
                  <a:lnTo>
                    <a:pt x="18052" y="10382"/>
                  </a:lnTo>
                  <a:lnTo>
                    <a:pt x="18375" y="8471"/>
                  </a:lnTo>
                  <a:lnTo>
                    <a:pt x="17797" y="6403"/>
                  </a:lnTo>
                  <a:lnTo>
                    <a:pt x="14321" y="0"/>
                  </a:lnTo>
                  <a:lnTo>
                    <a:pt x="18069" y="3712"/>
                  </a:lnTo>
                  <a:lnTo>
                    <a:pt x="19181" y="5612"/>
                  </a:lnTo>
                  <a:lnTo>
                    <a:pt x="19921" y="7672"/>
                  </a:lnTo>
                  <a:lnTo>
                    <a:pt x="20415" y="9840"/>
                  </a:lnTo>
                  <a:lnTo>
                    <a:pt x="19951" y="12078"/>
                  </a:lnTo>
                  <a:lnTo>
                    <a:pt x="18848" y="14364"/>
                  </a:lnTo>
                  <a:lnTo>
                    <a:pt x="17317" y="16682"/>
                  </a:lnTo>
                  <a:lnTo>
                    <a:pt x="16297" y="19021"/>
                  </a:lnTo>
                  <a:lnTo>
                    <a:pt x="15618" y="21374"/>
                  </a:lnTo>
                  <a:lnTo>
                    <a:pt x="15165" y="23737"/>
                  </a:lnTo>
                  <a:lnTo>
                    <a:pt x="14070" y="26899"/>
                  </a:lnTo>
                  <a:lnTo>
                    <a:pt x="12545" y="30595"/>
                  </a:lnTo>
                  <a:lnTo>
                    <a:pt x="10735" y="34646"/>
                  </a:lnTo>
                  <a:lnTo>
                    <a:pt x="9528" y="38141"/>
                  </a:lnTo>
                  <a:lnTo>
                    <a:pt x="8724" y="41265"/>
                  </a:lnTo>
                  <a:lnTo>
                    <a:pt x="8188" y="44141"/>
                  </a:lnTo>
                  <a:lnTo>
                    <a:pt x="7037" y="47646"/>
                  </a:lnTo>
                  <a:lnTo>
                    <a:pt x="5476" y="51569"/>
                  </a:lnTo>
                  <a:lnTo>
                    <a:pt x="3641" y="55773"/>
                  </a:lnTo>
                  <a:lnTo>
                    <a:pt x="2418" y="59369"/>
                  </a:lnTo>
                  <a:lnTo>
                    <a:pt x="1602" y="62560"/>
                  </a:lnTo>
                  <a:lnTo>
                    <a:pt x="1059" y="65482"/>
                  </a:lnTo>
                  <a:lnTo>
                    <a:pt x="696" y="68223"/>
                  </a:lnTo>
                  <a:lnTo>
                    <a:pt x="454" y="70844"/>
                  </a:lnTo>
                  <a:lnTo>
                    <a:pt x="0" y="78021"/>
                  </a:lnTo>
                  <a:lnTo>
                    <a:pt x="2101" y="80386"/>
                  </a:lnTo>
                  <a:lnTo>
                    <a:pt x="3773" y="82128"/>
                  </a:lnTo>
                  <a:lnTo>
                    <a:pt x="5680" y="83289"/>
                  </a:lnTo>
                  <a:lnTo>
                    <a:pt x="9917" y="84579"/>
                  </a:lnTo>
                  <a:lnTo>
                    <a:pt x="14446" y="85153"/>
                  </a:lnTo>
                  <a:lnTo>
                    <a:pt x="16765" y="85306"/>
                  </a:lnTo>
                  <a:lnTo>
                    <a:pt x="23574" y="85476"/>
                  </a:lnTo>
                  <a:lnTo>
                    <a:pt x="97606" y="85611"/>
                  </a:lnTo>
                  <a:lnTo>
                    <a:pt x="101574" y="86405"/>
                  </a:lnTo>
                  <a:lnTo>
                    <a:pt x="105013" y="87728"/>
                  </a:lnTo>
                  <a:lnTo>
                    <a:pt x="108099" y="89404"/>
                  </a:lnTo>
                  <a:lnTo>
                    <a:pt x="111744" y="90521"/>
                  </a:lnTo>
                  <a:lnTo>
                    <a:pt x="115762" y="91266"/>
                  </a:lnTo>
                  <a:lnTo>
                    <a:pt x="120027" y="91762"/>
                  </a:lnTo>
                  <a:lnTo>
                    <a:pt x="123664" y="92093"/>
                  </a:lnTo>
                  <a:lnTo>
                    <a:pt x="126884" y="92314"/>
                  </a:lnTo>
                  <a:lnTo>
                    <a:pt x="129823" y="92461"/>
                  </a:lnTo>
                  <a:lnTo>
                    <a:pt x="135206" y="92624"/>
                  </a:lnTo>
                  <a:lnTo>
                    <a:pt x="148551" y="92748"/>
                  </a:lnTo>
                  <a:lnTo>
                    <a:pt x="151467" y="90635"/>
                  </a:lnTo>
                  <a:lnTo>
                    <a:pt x="157134" y="85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037"/>
            <p:cNvSpPr/>
            <p:nvPr/>
          </p:nvSpPr>
          <p:spPr>
            <a:xfrm>
              <a:off x="8272462" y="1743075"/>
              <a:ext cx="14289" cy="250032"/>
            </a:xfrm>
            <a:custGeom>
              <a:avLst/>
              <a:gdLst/>
              <a:ahLst/>
              <a:cxnLst/>
              <a:rect l="0" t="0" r="0" b="0"/>
              <a:pathLst>
                <a:path w="14289" h="250032">
                  <a:moveTo>
                    <a:pt x="14288" y="0"/>
                  </a:moveTo>
                  <a:lnTo>
                    <a:pt x="10495" y="0"/>
                  </a:lnTo>
                  <a:lnTo>
                    <a:pt x="9378" y="793"/>
                  </a:lnTo>
                  <a:lnTo>
                    <a:pt x="8634" y="2116"/>
                  </a:lnTo>
                  <a:lnTo>
                    <a:pt x="8137" y="3792"/>
                  </a:lnTo>
                  <a:lnTo>
                    <a:pt x="7806" y="5703"/>
                  </a:lnTo>
                  <a:lnTo>
                    <a:pt x="7438" y="9943"/>
                  </a:lnTo>
                  <a:lnTo>
                    <a:pt x="7231" y="16792"/>
                  </a:lnTo>
                  <a:lnTo>
                    <a:pt x="7996" y="19926"/>
                  </a:lnTo>
                  <a:lnTo>
                    <a:pt x="9299" y="23603"/>
                  </a:lnTo>
                  <a:lnTo>
                    <a:pt x="10962" y="27641"/>
                  </a:lnTo>
                  <a:lnTo>
                    <a:pt x="12071" y="31921"/>
                  </a:lnTo>
                  <a:lnTo>
                    <a:pt x="12809" y="36362"/>
                  </a:lnTo>
                  <a:lnTo>
                    <a:pt x="13302" y="40910"/>
                  </a:lnTo>
                  <a:lnTo>
                    <a:pt x="13631" y="46323"/>
                  </a:lnTo>
                  <a:lnTo>
                    <a:pt x="13995" y="58688"/>
                  </a:lnTo>
                  <a:lnTo>
                    <a:pt x="14262" y="100147"/>
                  </a:lnTo>
                  <a:lnTo>
                    <a:pt x="13477" y="106452"/>
                  </a:lnTo>
                  <a:lnTo>
                    <a:pt x="12160" y="112243"/>
                  </a:lnTo>
                  <a:lnTo>
                    <a:pt x="10488" y="117691"/>
                  </a:lnTo>
                  <a:lnTo>
                    <a:pt x="9374" y="124498"/>
                  </a:lnTo>
                  <a:lnTo>
                    <a:pt x="8630" y="132211"/>
                  </a:lnTo>
                  <a:lnTo>
                    <a:pt x="7804" y="147660"/>
                  </a:lnTo>
                  <a:lnTo>
                    <a:pt x="7438" y="159818"/>
                  </a:lnTo>
                  <a:lnTo>
                    <a:pt x="7231" y="179380"/>
                  </a:lnTo>
                  <a:lnTo>
                    <a:pt x="6407" y="185468"/>
                  </a:lnTo>
                  <a:lnTo>
                    <a:pt x="5066" y="191114"/>
                  </a:lnTo>
                  <a:lnTo>
                    <a:pt x="3377" y="196465"/>
                  </a:lnTo>
                  <a:lnTo>
                    <a:pt x="3045" y="201621"/>
                  </a:lnTo>
                  <a:lnTo>
                    <a:pt x="3618" y="206645"/>
                  </a:lnTo>
                  <a:lnTo>
                    <a:pt x="4793" y="211582"/>
                  </a:lnTo>
                  <a:lnTo>
                    <a:pt x="5576" y="215667"/>
                  </a:lnTo>
                  <a:lnTo>
                    <a:pt x="6099" y="219184"/>
                  </a:lnTo>
                  <a:lnTo>
                    <a:pt x="6447" y="222323"/>
                  </a:lnTo>
                  <a:lnTo>
                    <a:pt x="5886" y="225209"/>
                  </a:lnTo>
                  <a:lnTo>
                    <a:pt x="4718" y="227926"/>
                  </a:lnTo>
                  <a:lnTo>
                    <a:pt x="3146" y="230532"/>
                  </a:lnTo>
                  <a:lnTo>
                    <a:pt x="2096" y="233063"/>
                  </a:lnTo>
                  <a:lnTo>
                    <a:pt x="1398" y="235544"/>
                  </a:lnTo>
                  <a:lnTo>
                    <a:pt x="933" y="237992"/>
                  </a:lnTo>
                  <a:lnTo>
                    <a:pt x="621" y="240417"/>
                  </a:lnTo>
                  <a:lnTo>
                    <a:pt x="184" y="246829"/>
                  </a:lnTo>
                  <a:lnTo>
                    <a:pt x="0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1038"/>
            <p:cNvSpPr/>
            <p:nvPr/>
          </p:nvSpPr>
          <p:spPr>
            <a:xfrm>
              <a:off x="8322468" y="1736021"/>
              <a:ext cx="199607" cy="221367"/>
            </a:xfrm>
            <a:custGeom>
              <a:avLst/>
              <a:gdLst/>
              <a:ahLst/>
              <a:cxnLst/>
              <a:rect l="0" t="0" r="0" b="0"/>
              <a:pathLst>
                <a:path w="199607" h="221367">
                  <a:moveTo>
                    <a:pt x="0" y="49916"/>
                  </a:moveTo>
                  <a:lnTo>
                    <a:pt x="6152" y="43765"/>
                  </a:lnTo>
                  <a:lnTo>
                    <a:pt x="10937" y="41097"/>
                  </a:lnTo>
                  <a:lnTo>
                    <a:pt x="26944" y="32916"/>
                  </a:lnTo>
                  <a:lnTo>
                    <a:pt x="30662" y="30645"/>
                  </a:lnTo>
                  <a:lnTo>
                    <a:pt x="33935" y="28338"/>
                  </a:lnTo>
                  <a:lnTo>
                    <a:pt x="36911" y="26005"/>
                  </a:lnTo>
                  <a:lnTo>
                    <a:pt x="41277" y="24451"/>
                  </a:lnTo>
                  <a:lnTo>
                    <a:pt x="46568" y="23414"/>
                  </a:lnTo>
                  <a:lnTo>
                    <a:pt x="52477" y="22723"/>
                  </a:lnTo>
                  <a:lnTo>
                    <a:pt x="58003" y="21469"/>
                  </a:lnTo>
                  <a:lnTo>
                    <a:pt x="63275" y="19839"/>
                  </a:lnTo>
                  <a:lnTo>
                    <a:pt x="74160" y="15911"/>
                  </a:lnTo>
                  <a:lnTo>
                    <a:pt x="86934" y="11519"/>
                  </a:lnTo>
                  <a:lnTo>
                    <a:pt x="93676" y="10031"/>
                  </a:lnTo>
                  <a:lnTo>
                    <a:pt x="100551" y="9038"/>
                  </a:lnTo>
                  <a:lnTo>
                    <a:pt x="112952" y="7936"/>
                  </a:lnTo>
                  <a:lnTo>
                    <a:pt x="121109" y="7446"/>
                  </a:lnTo>
                  <a:lnTo>
                    <a:pt x="125983" y="6521"/>
                  </a:lnTo>
                  <a:lnTo>
                    <a:pt x="131614" y="5111"/>
                  </a:lnTo>
                  <a:lnTo>
                    <a:pt x="137749" y="3377"/>
                  </a:lnTo>
                  <a:lnTo>
                    <a:pt x="143426" y="2222"/>
                  </a:lnTo>
                  <a:lnTo>
                    <a:pt x="148799" y="1451"/>
                  </a:lnTo>
                  <a:lnTo>
                    <a:pt x="153968" y="937"/>
                  </a:lnTo>
                  <a:lnTo>
                    <a:pt x="158208" y="595"/>
                  </a:lnTo>
                  <a:lnTo>
                    <a:pt x="161828" y="367"/>
                  </a:lnTo>
                  <a:lnTo>
                    <a:pt x="167968" y="113"/>
                  </a:lnTo>
                  <a:lnTo>
                    <a:pt x="173342" y="0"/>
                  </a:lnTo>
                  <a:lnTo>
                    <a:pt x="175886" y="764"/>
                  </a:lnTo>
                  <a:lnTo>
                    <a:pt x="180830" y="3729"/>
                  </a:lnTo>
                  <a:lnTo>
                    <a:pt x="185673" y="5576"/>
                  </a:lnTo>
                  <a:lnTo>
                    <a:pt x="188076" y="6068"/>
                  </a:lnTo>
                  <a:lnTo>
                    <a:pt x="192862" y="8732"/>
                  </a:lnTo>
                  <a:lnTo>
                    <a:pt x="195250" y="10554"/>
                  </a:lnTo>
                  <a:lnTo>
                    <a:pt x="196842" y="12562"/>
                  </a:lnTo>
                  <a:lnTo>
                    <a:pt x="197903" y="14695"/>
                  </a:lnTo>
                  <a:lnTo>
                    <a:pt x="198611" y="16910"/>
                  </a:lnTo>
                  <a:lnTo>
                    <a:pt x="199397" y="23605"/>
                  </a:lnTo>
                  <a:lnTo>
                    <a:pt x="199606" y="27613"/>
                  </a:lnTo>
                  <a:lnTo>
                    <a:pt x="198952" y="31872"/>
                  </a:lnTo>
                  <a:lnTo>
                    <a:pt x="197722" y="36299"/>
                  </a:lnTo>
                  <a:lnTo>
                    <a:pt x="196109" y="40838"/>
                  </a:lnTo>
                  <a:lnTo>
                    <a:pt x="194240" y="45452"/>
                  </a:lnTo>
                  <a:lnTo>
                    <a:pt x="192199" y="50115"/>
                  </a:lnTo>
                  <a:lnTo>
                    <a:pt x="190046" y="54811"/>
                  </a:lnTo>
                  <a:lnTo>
                    <a:pt x="188610" y="59529"/>
                  </a:lnTo>
                  <a:lnTo>
                    <a:pt x="187652" y="64262"/>
                  </a:lnTo>
                  <a:lnTo>
                    <a:pt x="187014" y="69005"/>
                  </a:lnTo>
                  <a:lnTo>
                    <a:pt x="185795" y="73755"/>
                  </a:lnTo>
                  <a:lnTo>
                    <a:pt x="184188" y="78508"/>
                  </a:lnTo>
                  <a:lnTo>
                    <a:pt x="182324" y="83265"/>
                  </a:lnTo>
                  <a:lnTo>
                    <a:pt x="180287" y="88024"/>
                  </a:lnTo>
                  <a:lnTo>
                    <a:pt x="175907" y="97544"/>
                  </a:lnTo>
                  <a:lnTo>
                    <a:pt x="168979" y="111829"/>
                  </a:lnTo>
                  <a:lnTo>
                    <a:pt x="167421" y="117386"/>
                  </a:lnTo>
                  <a:lnTo>
                    <a:pt x="166383" y="123471"/>
                  </a:lnTo>
                  <a:lnTo>
                    <a:pt x="165691" y="129909"/>
                  </a:lnTo>
                  <a:lnTo>
                    <a:pt x="164435" y="135788"/>
                  </a:lnTo>
                  <a:lnTo>
                    <a:pt x="162805" y="141295"/>
                  </a:lnTo>
                  <a:lnTo>
                    <a:pt x="160925" y="146554"/>
                  </a:lnTo>
                  <a:lnTo>
                    <a:pt x="159671" y="151648"/>
                  </a:lnTo>
                  <a:lnTo>
                    <a:pt x="158835" y="156631"/>
                  </a:lnTo>
                  <a:lnTo>
                    <a:pt x="158277" y="161541"/>
                  </a:lnTo>
                  <a:lnTo>
                    <a:pt x="157112" y="165607"/>
                  </a:lnTo>
                  <a:lnTo>
                    <a:pt x="153701" y="172243"/>
                  </a:lnTo>
                  <a:lnTo>
                    <a:pt x="152474" y="175917"/>
                  </a:lnTo>
                  <a:lnTo>
                    <a:pt x="151656" y="179954"/>
                  </a:lnTo>
                  <a:lnTo>
                    <a:pt x="151110" y="184233"/>
                  </a:lnTo>
                  <a:lnTo>
                    <a:pt x="148387" y="191104"/>
                  </a:lnTo>
                  <a:lnTo>
                    <a:pt x="145325" y="196804"/>
                  </a:lnTo>
                  <a:lnTo>
                    <a:pt x="143964" y="201983"/>
                  </a:lnTo>
                  <a:lnTo>
                    <a:pt x="143359" y="206930"/>
                  </a:lnTo>
                  <a:lnTo>
                    <a:pt x="142971" y="212782"/>
                  </a:lnTo>
                  <a:lnTo>
                    <a:pt x="142888" y="219687"/>
                  </a:lnTo>
                  <a:lnTo>
                    <a:pt x="142875" y="2213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1039"/>
            <p:cNvSpPr/>
            <p:nvPr/>
          </p:nvSpPr>
          <p:spPr>
            <a:xfrm>
              <a:off x="8597029" y="1700238"/>
              <a:ext cx="154029" cy="249969"/>
            </a:xfrm>
            <a:custGeom>
              <a:avLst/>
              <a:gdLst/>
              <a:ahLst/>
              <a:cxnLst/>
              <a:rect l="0" t="0" r="0" b="0"/>
              <a:pathLst>
                <a:path w="154029" h="249969">
                  <a:moveTo>
                    <a:pt x="54052" y="7118"/>
                  </a:moveTo>
                  <a:lnTo>
                    <a:pt x="61137" y="32"/>
                  </a:lnTo>
                  <a:lnTo>
                    <a:pt x="61169" y="0"/>
                  </a:lnTo>
                  <a:lnTo>
                    <a:pt x="61188" y="7566"/>
                  </a:lnTo>
                  <a:lnTo>
                    <a:pt x="60397" y="10592"/>
                  </a:lnTo>
                  <a:lnTo>
                    <a:pt x="57401" y="16070"/>
                  </a:lnTo>
                  <a:lnTo>
                    <a:pt x="53424" y="23268"/>
                  </a:lnTo>
                  <a:lnTo>
                    <a:pt x="49010" y="30964"/>
                  </a:lnTo>
                  <a:lnTo>
                    <a:pt x="44403" y="37031"/>
                  </a:lnTo>
                  <a:lnTo>
                    <a:pt x="39709" y="44489"/>
                  </a:lnTo>
                  <a:lnTo>
                    <a:pt x="37346" y="48701"/>
                  </a:lnTo>
                  <a:lnTo>
                    <a:pt x="34978" y="53890"/>
                  </a:lnTo>
                  <a:lnTo>
                    <a:pt x="32604" y="59730"/>
                  </a:lnTo>
                  <a:lnTo>
                    <a:pt x="30228" y="66005"/>
                  </a:lnTo>
                  <a:lnTo>
                    <a:pt x="27056" y="71776"/>
                  </a:lnTo>
                  <a:lnTo>
                    <a:pt x="23355" y="77211"/>
                  </a:lnTo>
                  <a:lnTo>
                    <a:pt x="19300" y="82422"/>
                  </a:lnTo>
                  <a:lnTo>
                    <a:pt x="16597" y="87483"/>
                  </a:lnTo>
                  <a:lnTo>
                    <a:pt x="14794" y="92445"/>
                  </a:lnTo>
                  <a:lnTo>
                    <a:pt x="13592" y="97340"/>
                  </a:lnTo>
                  <a:lnTo>
                    <a:pt x="11998" y="102985"/>
                  </a:lnTo>
                  <a:lnTo>
                    <a:pt x="8109" y="115606"/>
                  </a:lnTo>
                  <a:lnTo>
                    <a:pt x="6754" y="121512"/>
                  </a:lnTo>
                  <a:lnTo>
                    <a:pt x="5852" y="127037"/>
                  </a:lnTo>
                  <a:lnTo>
                    <a:pt x="5250" y="132308"/>
                  </a:lnTo>
                  <a:lnTo>
                    <a:pt x="4849" y="138203"/>
                  </a:lnTo>
                  <a:lnTo>
                    <a:pt x="4581" y="144514"/>
                  </a:lnTo>
                  <a:lnTo>
                    <a:pt x="4402" y="151103"/>
                  </a:lnTo>
                  <a:lnTo>
                    <a:pt x="3489" y="157083"/>
                  </a:lnTo>
                  <a:lnTo>
                    <a:pt x="2087" y="162657"/>
                  </a:lnTo>
                  <a:lnTo>
                    <a:pt x="360" y="167960"/>
                  </a:lnTo>
                  <a:lnTo>
                    <a:pt x="0" y="173878"/>
                  </a:lnTo>
                  <a:lnTo>
                    <a:pt x="555" y="180204"/>
                  </a:lnTo>
                  <a:lnTo>
                    <a:pt x="1719" y="186802"/>
                  </a:lnTo>
                  <a:lnTo>
                    <a:pt x="2494" y="192789"/>
                  </a:lnTo>
                  <a:lnTo>
                    <a:pt x="3011" y="198367"/>
                  </a:lnTo>
                  <a:lnTo>
                    <a:pt x="3356" y="203674"/>
                  </a:lnTo>
                  <a:lnTo>
                    <a:pt x="4380" y="208005"/>
                  </a:lnTo>
                  <a:lnTo>
                    <a:pt x="7633" y="214934"/>
                  </a:lnTo>
                  <a:lnTo>
                    <a:pt x="11726" y="220660"/>
                  </a:lnTo>
                  <a:lnTo>
                    <a:pt x="13929" y="223298"/>
                  </a:lnTo>
                  <a:lnTo>
                    <a:pt x="16984" y="225850"/>
                  </a:lnTo>
                  <a:lnTo>
                    <a:pt x="20609" y="228346"/>
                  </a:lnTo>
                  <a:lnTo>
                    <a:pt x="24612" y="230803"/>
                  </a:lnTo>
                  <a:lnTo>
                    <a:pt x="28870" y="233235"/>
                  </a:lnTo>
                  <a:lnTo>
                    <a:pt x="37833" y="238054"/>
                  </a:lnTo>
                  <a:lnTo>
                    <a:pt x="41651" y="240450"/>
                  </a:lnTo>
                  <a:lnTo>
                    <a:pt x="44991" y="242841"/>
                  </a:lnTo>
                  <a:lnTo>
                    <a:pt x="48011" y="245230"/>
                  </a:lnTo>
                  <a:lnTo>
                    <a:pt x="51612" y="246821"/>
                  </a:lnTo>
                  <a:lnTo>
                    <a:pt x="55600" y="247883"/>
                  </a:lnTo>
                  <a:lnTo>
                    <a:pt x="59847" y="248590"/>
                  </a:lnTo>
                  <a:lnTo>
                    <a:pt x="65059" y="249062"/>
                  </a:lnTo>
                  <a:lnTo>
                    <a:pt x="70915" y="249376"/>
                  </a:lnTo>
                  <a:lnTo>
                    <a:pt x="82978" y="249726"/>
                  </a:lnTo>
                  <a:lnTo>
                    <a:pt x="108553" y="249968"/>
                  </a:lnTo>
                  <a:lnTo>
                    <a:pt x="112611" y="249187"/>
                  </a:lnTo>
                  <a:lnTo>
                    <a:pt x="116111" y="247872"/>
                  </a:lnTo>
                  <a:lnTo>
                    <a:pt x="119237" y="246202"/>
                  </a:lnTo>
                  <a:lnTo>
                    <a:pt x="122114" y="244295"/>
                  </a:lnTo>
                  <a:lnTo>
                    <a:pt x="124827" y="242230"/>
                  </a:lnTo>
                  <a:lnTo>
                    <a:pt x="127429" y="240059"/>
                  </a:lnTo>
                  <a:lnTo>
                    <a:pt x="129957" y="237818"/>
                  </a:lnTo>
                  <a:lnTo>
                    <a:pt x="134884" y="233212"/>
                  </a:lnTo>
                  <a:lnTo>
                    <a:pt x="142119" y="226156"/>
                  </a:lnTo>
                  <a:lnTo>
                    <a:pt x="146903" y="219297"/>
                  </a:lnTo>
                  <a:lnTo>
                    <a:pt x="150881" y="211751"/>
                  </a:lnTo>
                  <a:lnTo>
                    <a:pt x="152650" y="205751"/>
                  </a:lnTo>
                  <a:lnTo>
                    <a:pt x="153436" y="198322"/>
                  </a:lnTo>
                  <a:lnTo>
                    <a:pt x="153785" y="190522"/>
                  </a:lnTo>
                  <a:lnTo>
                    <a:pt x="153940" y="184410"/>
                  </a:lnTo>
                  <a:lnTo>
                    <a:pt x="154028" y="176506"/>
                  </a:lnTo>
                  <a:lnTo>
                    <a:pt x="153246" y="174019"/>
                  </a:lnTo>
                  <a:lnTo>
                    <a:pt x="149147" y="167519"/>
                  </a:lnTo>
                  <a:lnTo>
                    <a:pt x="146786" y="164446"/>
                  </a:lnTo>
                  <a:lnTo>
                    <a:pt x="143421" y="160914"/>
                  </a:lnTo>
                  <a:lnTo>
                    <a:pt x="140619" y="159655"/>
                  </a:lnTo>
                  <a:lnTo>
                    <a:pt x="137163" y="158816"/>
                  </a:lnTo>
                  <a:lnTo>
                    <a:pt x="133272" y="158256"/>
                  </a:lnTo>
                  <a:lnTo>
                    <a:pt x="129884" y="158677"/>
                  </a:lnTo>
                  <a:lnTo>
                    <a:pt x="126832" y="159751"/>
                  </a:lnTo>
                  <a:lnTo>
                    <a:pt x="124003" y="161261"/>
                  </a:lnTo>
                  <a:lnTo>
                    <a:pt x="121324" y="162267"/>
                  </a:lnTo>
                  <a:lnTo>
                    <a:pt x="118743" y="162938"/>
                  </a:lnTo>
                  <a:lnTo>
                    <a:pt x="116229" y="163386"/>
                  </a:lnTo>
                  <a:lnTo>
                    <a:pt x="113760" y="164478"/>
                  </a:lnTo>
                  <a:lnTo>
                    <a:pt x="111320" y="165999"/>
                  </a:lnTo>
                  <a:lnTo>
                    <a:pt x="108899" y="167808"/>
                  </a:lnTo>
                  <a:lnTo>
                    <a:pt x="105698" y="169807"/>
                  </a:lnTo>
                  <a:lnTo>
                    <a:pt x="101977" y="171933"/>
                  </a:lnTo>
                  <a:lnTo>
                    <a:pt x="97907" y="174145"/>
                  </a:lnTo>
                  <a:lnTo>
                    <a:pt x="94401" y="177207"/>
                  </a:lnTo>
                  <a:lnTo>
                    <a:pt x="91270" y="180835"/>
                  </a:lnTo>
                  <a:lnTo>
                    <a:pt x="88389" y="184842"/>
                  </a:lnTo>
                  <a:lnTo>
                    <a:pt x="85675" y="188307"/>
                  </a:lnTo>
                  <a:lnTo>
                    <a:pt x="83072" y="191411"/>
                  </a:lnTo>
                  <a:lnTo>
                    <a:pt x="80542" y="194273"/>
                  </a:lnTo>
                  <a:lnTo>
                    <a:pt x="75615" y="199571"/>
                  </a:lnTo>
                  <a:lnTo>
                    <a:pt x="73189" y="202095"/>
                  </a:lnTo>
                  <a:lnTo>
                    <a:pt x="68379" y="209133"/>
                  </a:lnTo>
                  <a:lnTo>
                    <a:pt x="63594" y="216758"/>
                  </a:lnTo>
                  <a:lnTo>
                    <a:pt x="58822" y="222794"/>
                  </a:lnTo>
                  <a:lnTo>
                    <a:pt x="54055" y="228122"/>
                  </a:lnTo>
                  <a:lnTo>
                    <a:pt x="46908" y="2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1040"/>
            <p:cNvSpPr/>
            <p:nvPr/>
          </p:nvSpPr>
          <p:spPr>
            <a:xfrm>
              <a:off x="7301938" y="2185987"/>
              <a:ext cx="234719" cy="28576"/>
            </a:xfrm>
            <a:custGeom>
              <a:avLst/>
              <a:gdLst/>
              <a:ahLst/>
              <a:cxnLst/>
              <a:rect l="0" t="0" r="0" b="0"/>
              <a:pathLst>
                <a:path w="234719" h="28576">
                  <a:moveTo>
                    <a:pt x="20405" y="28575"/>
                  </a:moveTo>
                  <a:lnTo>
                    <a:pt x="16612" y="24783"/>
                  </a:lnTo>
                  <a:lnTo>
                    <a:pt x="14702" y="23665"/>
                  </a:lnTo>
                  <a:lnTo>
                    <a:pt x="12634" y="22921"/>
                  </a:lnTo>
                  <a:lnTo>
                    <a:pt x="7404" y="21725"/>
                  </a:lnTo>
                  <a:lnTo>
                    <a:pt x="6976" y="20834"/>
                  </a:lnTo>
                  <a:lnTo>
                    <a:pt x="6690" y="19445"/>
                  </a:lnTo>
                  <a:lnTo>
                    <a:pt x="6499" y="17726"/>
                  </a:lnTo>
                  <a:lnTo>
                    <a:pt x="5578" y="16580"/>
                  </a:lnTo>
                  <a:lnTo>
                    <a:pt x="4171" y="15816"/>
                  </a:lnTo>
                  <a:lnTo>
                    <a:pt x="0" y="14589"/>
                  </a:lnTo>
                  <a:lnTo>
                    <a:pt x="452" y="14489"/>
                  </a:lnTo>
                  <a:lnTo>
                    <a:pt x="6310" y="14305"/>
                  </a:lnTo>
                  <a:lnTo>
                    <a:pt x="9642" y="14295"/>
                  </a:lnTo>
                  <a:lnTo>
                    <a:pt x="11642" y="15086"/>
                  </a:lnTo>
                  <a:lnTo>
                    <a:pt x="13770" y="16408"/>
                  </a:lnTo>
                  <a:lnTo>
                    <a:pt x="15981" y="18082"/>
                  </a:lnTo>
                  <a:lnTo>
                    <a:pt x="18250" y="19199"/>
                  </a:lnTo>
                  <a:lnTo>
                    <a:pt x="20556" y="19943"/>
                  </a:lnTo>
                  <a:lnTo>
                    <a:pt x="26028" y="20770"/>
                  </a:lnTo>
                  <a:lnTo>
                    <a:pt x="29710" y="20990"/>
                  </a:lnTo>
                  <a:lnTo>
                    <a:pt x="38034" y="21235"/>
                  </a:lnTo>
                  <a:lnTo>
                    <a:pt x="79004" y="21424"/>
                  </a:lnTo>
                  <a:lnTo>
                    <a:pt x="99417" y="21429"/>
                  </a:lnTo>
                  <a:lnTo>
                    <a:pt x="105623" y="20636"/>
                  </a:lnTo>
                  <a:lnTo>
                    <a:pt x="111349" y="19314"/>
                  </a:lnTo>
                  <a:lnTo>
                    <a:pt x="116753" y="17638"/>
                  </a:lnTo>
                  <a:lnTo>
                    <a:pt x="122737" y="16521"/>
                  </a:lnTo>
                  <a:lnTo>
                    <a:pt x="129108" y="15777"/>
                  </a:lnTo>
                  <a:lnTo>
                    <a:pt x="135736" y="15280"/>
                  </a:lnTo>
                  <a:lnTo>
                    <a:pt x="141743" y="14949"/>
                  </a:lnTo>
                  <a:lnTo>
                    <a:pt x="152650" y="14582"/>
                  </a:lnTo>
                  <a:lnTo>
                    <a:pt x="158575" y="13690"/>
                  </a:lnTo>
                  <a:lnTo>
                    <a:pt x="164906" y="12302"/>
                  </a:lnTo>
                  <a:lnTo>
                    <a:pt x="171508" y="10582"/>
                  </a:lnTo>
                  <a:lnTo>
                    <a:pt x="178291" y="9436"/>
                  </a:lnTo>
                  <a:lnTo>
                    <a:pt x="185193" y="8672"/>
                  </a:lnTo>
                  <a:lnTo>
                    <a:pt x="192176" y="8162"/>
                  </a:lnTo>
                  <a:lnTo>
                    <a:pt x="198419" y="7029"/>
                  </a:lnTo>
                  <a:lnTo>
                    <a:pt x="204168" y="5480"/>
                  </a:lnTo>
                  <a:lnTo>
                    <a:pt x="209589" y="3653"/>
                  </a:lnTo>
                  <a:lnTo>
                    <a:pt x="214791" y="2436"/>
                  </a:lnTo>
                  <a:lnTo>
                    <a:pt x="219845" y="1624"/>
                  </a:lnTo>
                  <a:lnTo>
                    <a:pt x="2347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1041"/>
            <p:cNvSpPr/>
            <p:nvPr/>
          </p:nvSpPr>
          <p:spPr>
            <a:xfrm>
              <a:off x="7622468" y="2093126"/>
              <a:ext cx="149895" cy="185731"/>
            </a:xfrm>
            <a:custGeom>
              <a:avLst/>
              <a:gdLst/>
              <a:ahLst/>
              <a:cxnLst/>
              <a:rect l="0" t="0" r="0" b="0"/>
              <a:pathLst>
                <a:path w="149895" h="185731">
                  <a:moveTo>
                    <a:pt x="7057" y="7136"/>
                  </a:moveTo>
                  <a:lnTo>
                    <a:pt x="7057" y="0"/>
                  </a:lnTo>
                  <a:lnTo>
                    <a:pt x="7057" y="55095"/>
                  </a:lnTo>
                  <a:lnTo>
                    <a:pt x="6263" y="58953"/>
                  </a:lnTo>
                  <a:lnTo>
                    <a:pt x="4940" y="62318"/>
                  </a:lnTo>
                  <a:lnTo>
                    <a:pt x="3264" y="65355"/>
                  </a:lnTo>
                  <a:lnTo>
                    <a:pt x="2147" y="68967"/>
                  </a:lnTo>
                  <a:lnTo>
                    <a:pt x="1403" y="72963"/>
                  </a:lnTo>
                  <a:lnTo>
                    <a:pt x="906" y="77215"/>
                  </a:lnTo>
                  <a:lnTo>
                    <a:pt x="575" y="81636"/>
                  </a:lnTo>
                  <a:lnTo>
                    <a:pt x="354" y="86172"/>
                  </a:lnTo>
                  <a:lnTo>
                    <a:pt x="109" y="95444"/>
                  </a:lnTo>
                  <a:lnTo>
                    <a:pt x="0" y="104857"/>
                  </a:lnTo>
                  <a:lnTo>
                    <a:pt x="765" y="109590"/>
                  </a:lnTo>
                  <a:lnTo>
                    <a:pt x="2068" y="114332"/>
                  </a:lnTo>
                  <a:lnTo>
                    <a:pt x="3731" y="119081"/>
                  </a:lnTo>
                  <a:lnTo>
                    <a:pt x="4840" y="123835"/>
                  </a:lnTo>
                  <a:lnTo>
                    <a:pt x="5578" y="128592"/>
                  </a:lnTo>
                  <a:lnTo>
                    <a:pt x="6071" y="133350"/>
                  </a:lnTo>
                  <a:lnTo>
                    <a:pt x="7194" y="138110"/>
                  </a:lnTo>
                  <a:lnTo>
                    <a:pt x="8735" y="142871"/>
                  </a:lnTo>
                  <a:lnTo>
                    <a:pt x="10557" y="147632"/>
                  </a:lnTo>
                  <a:lnTo>
                    <a:pt x="12565" y="151600"/>
                  </a:lnTo>
                  <a:lnTo>
                    <a:pt x="14698" y="155039"/>
                  </a:lnTo>
                  <a:lnTo>
                    <a:pt x="16913" y="158126"/>
                  </a:lnTo>
                  <a:lnTo>
                    <a:pt x="21491" y="163672"/>
                  </a:lnTo>
                  <a:lnTo>
                    <a:pt x="23823" y="166262"/>
                  </a:lnTo>
                  <a:lnTo>
                    <a:pt x="26966" y="168782"/>
                  </a:lnTo>
                  <a:lnTo>
                    <a:pt x="30648" y="171257"/>
                  </a:lnTo>
                  <a:lnTo>
                    <a:pt x="34690" y="173700"/>
                  </a:lnTo>
                  <a:lnTo>
                    <a:pt x="38179" y="175328"/>
                  </a:lnTo>
                  <a:lnTo>
                    <a:pt x="41299" y="176414"/>
                  </a:lnTo>
                  <a:lnTo>
                    <a:pt x="44172" y="177138"/>
                  </a:lnTo>
                  <a:lnTo>
                    <a:pt x="46882" y="177621"/>
                  </a:lnTo>
                  <a:lnTo>
                    <a:pt x="49481" y="177943"/>
                  </a:lnTo>
                  <a:lnTo>
                    <a:pt x="52010" y="178157"/>
                  </a:lnTo>
                  <a:lnTo>
                    <a:pt x="55281" y="178300"/>
                  </a:lnTo>
                  <a:lnTo>
                    <a:pt x="66677" y="178501"/>
                  </a:lnTo>
                  <a:lnTo>
                    <a:pt x="72713" y="178548"/>
                  </a:lnTo>
                  <a:lnTo>
                    <a:pt x="76227" y="177767"/>
                  </a:lnTo>
                  <a:lnTo>
                    <a:pt x="80157" y="176453"/>
                  </a:lnTo>
                  <a:lnTo>
                    <a:pt x="84367" y="174783"/>
                  </a:lnTo>
                  <a:lnTo>
                    <a:pt x="88758" y="172875"/>
                  </a:lnTo>
                  <a:lnTo>
                    <a:pt x="97873" y="168640"/>
                  </a:lnTo>
                  <a:lnTo>
                    <a:pt x="101732" y="166399"/>
                  </a:lnTo>
                  <a:lnTo>
                    <a:pt x="105099" y="164111"/>
                  </a:lnTo>
                  <a:lnTo>
                    <a:pt x="108136" y="161792"/>
                  </a:lnTo>
                  <a:lnTo>
                    <a:pt x="111749" y="159453"/>
                  </a:lnTo>
                  <a:lnTo>
                    <a:pt x="115746" y="157099"/>
                  </a:lnTo>
                  <a:lnTo>
                    <a:pt x="119998" y="154737"/>
                  </a:lnTo>
                  <a:lnTo>
                    <a:pt x="123625" y="152368"/>
                  </a:lnTo>
                  <a:lnTo>
                    <a:pt x="126838" y="149995"/>
                  </a:lnTo>
                  <a:lnTo>
                    <a:pt x="129773" y="147619"/>
                  </a:lnTo>
                  <a:lnTo>
                    <a:pt x="132524" y="145241"/>
                  </a:lnTo>
                  <a:lnTo>
                    <a:pt x="135151" y="142862"/>
                  </a:lnTo>
                  <a:lnTo>
                    <a:pt x="137697" y="140483"/>
                  </a:lnTo>
                  <a:lnTo>
                    <a:pt x="140188" y="137309"/>
                  </a:lnTo>
                  <a:lnTo>
                    <a:pt x="142642" y="133606"/>
                  </a:lnTo>
                  <a:lnTo>
                    <a:pt x="145071" y="129549"/>
                  </a:lnTo>
                  <a:lnTo>
                    <a:pt x="146692" y="126051"/>
                  </a:lnTo>
                  <a:lnTo>
                    <a:pt x="147771" y="122925"/>
                  </a:lnTo>
                  <a:lnTo>
                    <a:pt x="148971" y="117335"/>
                  </a:lnTo>
                  <a:lnTo>
                    <a:pt x="149505" y="112205"/>
                  </a:lnTo>
                  <a:lnTo>
                    <a:pt x="149742" y="107279"/>
                  </a:lnTo>
                  <a:lnTo>
                    <a:pt x="149894" y="101442"/>
                  </a:lnTo>
                  <a:lnTo>
                    <a:pt x="147798" y="98527"/>
                  </a:lnTo>
                  <a:lnTo>
                    <a:pt x="146129" y="96638"/>
                  </a:lnTo>
                  <a:lnTo>
                    <a:pt x="144222" y="95379"/>
                  </a:lnTo>
                  <a:lnTo>
                    <a:pt x="139985" y="93980"/>
                  </a:lnTo>
                  <a:lnTo>
                    <a:pt x="135456" y="93358"/>
                  </a:lnTo>
                  <a:lnTo>
                    <a:pt x="133139" y="93193"/>
                  </a:lnTo>
                  <a:lnTo>
                    <a:pt x="130799" y="93876"/>
                  </a:lnTo>
                  <a:lnTo>
                    <a:pt x="128445" y="95125"/>
                  </a:lnTo>
                  <a:lnTo>
                    <a:pt x="126082" y="96752"/>
                  </a:lnTo>
                  <a:lnTo>
                    <a:pt x="122919" y="97836"/>
                  </a:lnTo>
                  <a:lnTo>
                    <a:pt x="119223" y="98559"/>
                  </a:lnTo>
                  <a:lnTo>
                    <a:pt x="115172" y="99041"/>
                  </a:lnTo>
                  <a:lnTo>
                    <a:pt x="111676" y="100156"/>
                  </a:lnTo>
                  <a:lnTo>
                    <a:pt x="108554" y="101693"/>
                  </a:lnTo>
                  <a:lnTo>
                    <a:pt x="105677" y="103512"/>
                  </a:lnTo>
                  <a:lnTo>
                    <a:pt x="102172" y="106311"/>
                  </a:lnTo>
                  <a:lnTo>
                    <a:pt x="98249" y="109765"/>
                  </a:lnTo>
                  <a:lnTo>
                    <a:pt x="90449" y="117043"/>
                  </a:lnTo>
                  <a:lnTo>
                    <a:pt x="84337" y="122923"/>
                  </a:lnTo>
                  <a:lnTo>
                    <a:pt x="80802" y="125602"/>
                  </a:lnTo>
                  <a:lnTo>
                    <a:pt x="76857" y="128182"/>
                  </a:lnTo>
                  <a:lnTo>
                    <a:pt x="72641" y="130696"/>
                  </a:lnTo>
                  <a:lnTo>
                    <a:pt x="69829" y="133959"/>
                  </a:lnTo>
                  <a:lnTo>
                    <a:pt x="67955" y="137722"/>
                  </a:lnTo>
                  <a:lnTo>
                    <a:pt x="66706" y="141819"/>
                  </a:lnTo>
                  <a:lnTo>
                    <a:pt x="65079" y="145343"/>
                  </a:lnTo>
                  <a:lnTo>
                    <a:pt x="63201" y="148487"/>
                  </a:lnTo>
                  <a:lnTo>
                    <a:pt x="61154" y="151376"/>
                  </a:lnTo>
                  <a:lnTo>
                    <a:pt x="58882" y="156703"/>
                  </a:lnTo>
                  <a:lnTo>
                    <a:pt x="57871" y="161717"/>
                  </a:lnTo>
                  <a:lnTo>
                    <a:pt x="57422" y="166590"/>
                  </a:lnTo>
                  <a:lnTo>
                    <a:pt x="57222" y="171403"/>
                  </a:lnTo>
                  <a:lnTo>
                    <a:pt x="57110" y="178574"/>
                  </a:lnTo>
                  <a:lnTo>
                    <a:pt x="57094" y="180959"/>
                  </a:lnTo>
                  <a:lnTo>
                    <a:pt x="58672" y="182549"/>
                  </a:lnTo>
                  <a:lnTo>
                    <a:pt x="61311" y="183610"/>
                  </a:lnTo>
                  <a:lnTo>
                    <a:pt x="71350" y="1857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1042"/>
            <p:cNvSpPr/>
            <p:nvPr/>
          </p:nvSpPr>
          <p:spPr>
            <a:xfrm>
              <a:off x="8429625" y="2178843"/>
              <a:ext cx="178594" cy="7145"/>
            </a:xfrm>
            <a:custGeom>
              <a:avLst/>
              <a:gdLst/>
              <a:ahLst/>
              <a:cxnLst/>
              <a:rect l="0" t="0" r="0" b="0"/>
              <a:pathLst>
                <a:path w="178594" h="7145">
                  <a:moveTo>
                    <a:pt x="0" y="0"/>
                  </a:moveTo>
                  <a:lnTo>
                    <a:pt x="143456" y="0"/>
                  </a:lnTo>
                  <a:lnTo>
                    <a:pt x="147231" y="794"/>
                  </a:lnTo>
                  <a:lnTo>
                    <a:pt x="151335" y="2117"/>
                  </a:lnTo>
                  <a:lnTo>
                    <a:pt x="155658" y="3793"/>
                  </a:lnTo>
                  <a:lnTo>
                    <a:pt x="159336" y="4910"/>
                  </a:lnTo>
                  <a:lnTo>
                    <a:pt x="162579" y="5655"/>
                  </a:lnTo>
                  <a:lnTo>
                    <a:pt x="165536" y="6151"/>
                  </a:lnTo>
                  <a:lnTo>
                    <a:pt x="168302" y="6482"/>
                  </a:lnTo>
                  <a:lnTo>
                    <a:pt x="170939" y="6703"/>
                  </a:lnTo>
                  <a:lnTo>
                    <a:pt x="178593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1043"/>
            <p:cNvSpPr/>
            <p:nvPr/>
          </p:nvSpPr>
          <p:spPr>
            <a:xfrm>
              <a:off x="8686895" y="2043138"/>
              <a:ext cx="192367" cy="242744"/>
            </a:xfrm>
            <a:custGeom>
              <a:avLst/>
              <a:gdLst/>
              <a:ahLst/>
              <a:cxnLst/>
              <a:rect l="0" t="0" r="0" b="0"/>
              <a:pathLst>
                <a:path w="192367" h="242744">
                  <a:moveTo>
                    <a:pt x="14192" y="7118"/>
                  </a:moveTo>
                  <a:lnTo>
                    <a:pt x="14192" y="967"/>
                  </a:lnTo>
                  <a:lnTo>
                    <a:pt x="14986" y="636"/>
                  </a:lnTo>
                  <a:lnTo>
                    <a:pt x="20895" y="13"/>
                  </a:lnTo>
                  <a:lnTo>
                    <a:pt x="21042" y="0"/>
                  </a:lnTo>
                  <a:lnTo>
                    <a:pt x="21278" y="5682"/>
                  </a:lnTo>
                  <a:lnTo>
                    <a:pt x="21328" y="16767"/>
                  </a:lnTo>
                  <a:lnTo>
                    <a:pt x="19216" y="23577"/>
                  </a:lnTo>
                  <a:lnTo>
                    <a:pt x="17541" y="27616"/>
                  </a:lnTo>
                  <a:lnTo>
                    <a:pt x="16424" y="31896"/>
                  </a:lnTo>
                  <a:lnTo>
                    <a:pt x="15680" y="36336"/>
                  </a:lnTo>
                  <a:lnTo>
                    <a:pt x="15184" y="40884"/>
                  </a:lnTo>
                  <a:lnTo>
                    <a:pt x="14854" y="45504"/>
                  </a:lnTo>
                  <a:lnTo>
                    <a:pt x="14633" y="50171"/>
                  </a:lnTo>
                  <a:lnTo>
                    <a:pt x="14486" y="54870"/>
                  </a:lnTo>
                  <a:lnTo>
                    <a:pt x="13594" y="59590"/>
                  </a:lnTo>
                  <a:lnTo>
                    <a:pt x="12206" y="64324"/>
                  </a:lnTo>
                  <a:lnTo>
                    <a:pt x="10487" y="69068"/>
                  </a:lnTo>
                  <a:lnTo>
                    <a:pt x="9341" y="73818"/>
                  </a:lnTo>
                  <a:lnTo>
                    <a:pt x="8577" y="78572"/>
                  </a:lnTo>
                  <a:lnTo>
                    <a:pt x="8068" y="83329"/>
                  </a:lnTo>
                  <a:lnTo>
                    <a:pt x="6934" y="88882"/>
                  </a:lnTo>
                  <a:lnTo>
                    <a:pt x="5385" y="94964"/>
                  </a:lnTo>
                  <a:lnTo>
                    <a:pt x="3559" y="101401"/>
                  </a:lnTo>
                  <a:lnTo>
                    <a:pt x="2340" y="107280"/>
                  </a:lnTo>
                  <a:lnTo>
                    <a:pt x="1528" y="112786"/>
                  </a:lnTo>
                  <a:lnTo>
                    <a:pt x="987" y="118045"/>
                  </a:lnTo>
                  <a:lnTo>
                    <a:pt x="627" y="123931"/>
                  </a:lnTo>
                  <a:lnTo>
                    <a:pt x="225" y="136823"/>
                  </a:lnTo>
                  <a:lnTo>
                    <a:pt x="0" y="153675"/>
                  </a:lnTo>
                  <a:lnTo>
                    <a:pt x="762" y="158798"/>
                  </a:lnTo>
                  <a:lnTo>
                    <a:pt x="2064" y="163800"/>
                  </a:lnTo>
                  <a:lnTo>
                    <a:pt x="3725" y="168723"/>
                  </a:lnTo>
                  <a:lnTo>
                    <a:pt x="5627" y="173592"/>
                  </a:lnTo>
                  <a:lnTo>
                    <a:pt x="7689" y="178426"/>
                  </a:lnTo>
                  <a:lnTo>
                    <a:pt x="9856" y="183235"/>
                  </a:lnTo>
                  <a:lnTo>
                    <a:pt x="11301" y="188030"/>
                  </a:lnTo>
                  <a:lnTo>
                    <a:pt x="12265" y="192813"/>
                  </a:lnTo>
                  <a:lnTo>
                    <a:pt x="12908" y="197590"/>
                  </a:lnTo>
                  <a:lnTo>
                    <a:pt x="14923" y="201568"/>
                  </a:lnTo>
                  <a:lnTo>
                    <a:pt x="17855" y="205014"/>
                  </a:lnTo>
                  <a:lnTo>
                    <a:pt x="21396" y="208105"/>
                  </a:lnTo>
                  <a:lnTo>
                    <a:pt x="23757" y="211753"/>
                  </a:lnTo>
                  <a:lnTo>
                    <a:pt x="25332" y="215772"/>
                  </a:lnTo>
                  <a:lnTo>
                    <a:pt x="26381" y="220040"/>
                  </a:lnTo>
                  <a:lnTo>
                    <a:pt x="28668" y="222884"/>
                  </a:lnTo>
                  <a:lnTo>
                    <a:pt x="31780" y="224781"/>
                  </a:lnTo>
                  <a:lnTo>
                    <a:pt x="35443" y="226045"/>
                  </a:lnTo>
                  <a:lnTo>
                    <a:pt x="39472" y="227682"/>
                  </a:lnTo>
                  <a:lnTo>
                    <a:pt x="43745" y="229567"/>
                  </a:lnTo>
                  <a:lnTo>
                    <a:pt x="52727" y="233778"/>
                  </a:lnTo>
                  <a:lnTo>
                    <a:pt x="62010" y="238295"/>
                  </a:lnTo>
                  <a:lnTo>
                    <a:pt x="66708" y="239817"/>
                  </a:lnTo>
                  <a:lnTo>
                    <a:pt x="71428" y="240832"/>
                  </a:lnTo>
                  <a:lnTo>
                    <a:pt x="76162" y="241508"/>
                  </a:lnTo>
                  <a:lnTo>
                    <a:pt x="80906" y="241960"/>
                  </a:lnTo>
                  <a:lnTo>
                    <a:pt x="85655" y="242260"/>
                  </a:lnTo>
                  <a:lnTo>
                    <a:pt x="94372" y="242594"/>
                  </a:lnTo>
                  <a:lnTo>
                    <a:pt x="100892" y="242743"/>
                  </a:lnTo>
                  <a:lnTo>
                    <a:pt x="105330" y="241989"/>
                  </a:lnTo>
                  <a:lnTo>
                    <a:pt x="110669" y="240692"/>
                  </a:lnTo>
                  <a:lnTo>
                    <a:pt x="116611" y="239034"/>
                  </a:lnTo>
                  <a:lnTo>
                    <a:pt x="122158" y="237135"/>
                  </a:lnTo>
                  <a:lnTo>
                    <a:pt x="127445" y="235075"/>
                  </a:lnTo>
                  <a:lnTo>
                    <a:pt x="132557" y="232908"/>
                  </a:lnTo>
                  <a:lnTo>
                    <a:pt x="136758" y="231463"/>
                  </a:lnTo>
                  <a:lnTo>
                    <a:pt x="140353" y="230500"/>
                  </a:lnTo>
                  <a:lnTo>
                    <a:pt x="143542" y="229858"/>
                  </a:lnTo>
                  <a:lnTo>
                    <a:pt x="147258" y="227843"/>
                  </a:lnTo>
                  <a:lnTo>
                    <a:pt x="151321" y="224911"/>
                  </a:lnTo>
                  <a:lnTo>
                    <a:pt x="155617" y="221370"/>
                  </a:lnTo>
                  <a:lnTo>
                    <a:pt x="159276" y="218215"/>
                  </a:lnTo>
                  <a:lnTo>
                    <a:pt x="162509" y="215318"/>
                  </a:lnTo>
                  <a:lnTo>
                    <a:pt x="168217" y="209982"/>
                  </a:lnTo>
                  <a:lnTo>
                    <a:pt x="173399" y="204965"/>
                  </a:lnTo>
                  <a:lnTo>
                    <a:pt x="178349" y="197973"/>
                  </a:lnTo>
                  <a:lnTo>
                    <a:pt x="180780" y="193886"/>
                  </a:lnTo>
                  <a:lnTo>
                    <a:pt x="185598" y="187228"/>
                  </a:lnTo>
                  <a:lnTo>
                    <a:pt x="187994" y="184341"/>
                  </a:lnTo>
                  <a:lnTo>
                    <a:pt x="190656" y="179017"/>
                  </a:lnTo>
                  <a:lnTo>
                    <a:pt x="191839" y="173211"/>
                  </a:lnTo>
                  <a:lnTo>
                    <a:pt x="192156" y="169441"/>
                  </a:lnTo>
                  <a:lnTo>
                    <a:pt x="192366" y="165339"/>
                  </a:lnTo>
                  <a:lnTo>
                    <a:pt x="191711" y="161811"/>
                  </a:lnTo>
                  <a:lnTo>
                    <a:pt x="188868" y="155775"/>
                  </a:lnTo>
                  <a:lnTo>
                    <a:pt x="186598" y="151706"/>
                  </a:lnTo>
                  <a:lnTo>
                    <a:pt x="181834" y="148638"/>
                  </a:lnTo>
                  <a:lnTo>
                    <a:pt x="178340" y="146708"/>
                  </a:lnTo>
                  <a:lnTo>
                    <a:pt x="172343" y="144564"/>
                  </a:lnTo>
                  <a:lnTo>
                    <a:pt x="167031" y="143611"/>
                  </a:lnTo>
                  <a:lnTo>
                    <a:pt x="162025" y="143188"/>
                  </a:lnTo>
                  <a:lnTo>
                    <a:pt x="158785" y="143869"/>
                  </a:lnTo>
                  <a:lnTo>
                    <a:pt x="155037" y="145116"/>
                  </a:lnTo>
                  <a:lnTo>
                    <a:pt x="150951" y="146742"/>
                  </a:lnTo>
                  <a:lnTo>
                    <a:pt x="147433" y="148619"/>
                  </a:lnTo>
                  <a:lnTo>
                    <a:pt x="144295" y="150665"/>
                  </a:lnTo>
                  <a:lnTo>
                    <a:pt x="141409" y="152822"/>
                  </a:lnTo>
                  <a:lnTo>
                    <a:pt x="137897" y="155054"/>
                  </a:lnTo>
                  <a:lnTo>
                    <a:pt x="133968" y="157336"/>
                  </a:lnTo>
                  <a:lnTo>
                    <a:pt x="125370" y="161987"/>
                  </a:lnTo>
                  <a:lnTo>
                    <a:pt x="116256" y="166701"/>
                  </a:lnTo>
                  <a:lnTo>
                    <a:pt x="112398" y="169863"/>
                  </a:lnTo>
                  <a:lnTo>
                    <a:pt x="109031" y="173558"/>
                  </a:lnTo>
                  <a:lnTo>
                    <a:pt x="105993" y="177609"/>
                  </a:lnTo>
                  <a:lnTo>
                    <a:pt x="103174" y="181898"/>
                  </a:lnTo>
                  <a:lnTo>
                    <a:pt x="100501" y="186344"/>
                  </a:lnTo>
                  <a:lnTo>
                    <a:pt x="97925" y="190895"/>
                  </a:lnTo>
                  <a:lnTo>
                    <a:pt x="92946" y="198070"/>
                  </a:lnTo>
                  <a:lnTo>
                    <a:pt x="90507" y="201094"/>
                  </a:lnTo>
                  <a:lnTo>
                    <a:pt x="87798" y="206571"/>
                  </a:lnTo>
                  <a:lnTo>
                    <a:pt x="85799" y="212445"/>
                  </a:lnTo>
                  <a:lnTo>
                    <a:pt x="84156" y="216234"/>
                  </a:lnTo>
                  <a:lnTo>
                    <a:pt x="82265" y="220347"/>
                  </a:lnTo>
                  <a:lnTo>
                    <a:pt x="80165" y="227034"/>
                  </a:lnTo>
                  <a:lnTo>
                    <a:pt x="78486" y="2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1044"/>
            <p:cNvSpPr/>
            <p:nvPr/>
          </p:nvSpPr>
          <p:spPr>
            <a:xfrm>
              <a:off x="6772398" y="2521743"/>
              <a:ext cx="264196" cy="121445"/>
            </a:xfrm>
            <a:custGeom>
              <a:avLst/>
              <a:gdLst/>
              <a:ahLst/>
              <a:cxnLst/>
              <a:rect l="0" t="0" r="0" b="0"/>
              <a:pathLst>
                <a:path w="264196" h="121445">
                  <a:moveTo>
                    <a:pt x="35595" y="0"/>
                  </a:moveTo>
                  <a:lnTo>
                    <a:pt x="35595" y="20585"/>
                  </a:lnTo>
                  <a:lnTo>
                    <a:pt x="34802" y="24042"/>
                  </a:lnTo>
                  <a:lnTo>
                    <a:pt x="33479" y="27141"/>
                  </a:lnTo>
                  <a:lnTo>
                    <a:pt x="31802" y="30000"/>
                  </a:lnTo>
                  <a:lnTo>
                    <a:pt x="29892" y="33494"/>
                  </a:lnTo>
                  <a:lnTo>
                    <a:pt x="23410" y="45996"/>
                  </a:lnTo>
                  <a:lnTo>
                    <a:pt x="18802" y="55103"/>
                  </a:lnTo>
                  <a:lnTo>
                    <a:pt x="16463" y="58961"/>
                  </a:lnTo>
                  <a:lnTo>
                    <a:pt x="14109" y="62326"/>
                  </a:lnTo>
                  <a:lnTo>
                    <a:pt x="11746" y="65363"/>
                  </a:lnTo>
                  <a:lnTo>
                    <a:pt x="9377" y="68182"/>
                  </a:lnTo>
                  <a:lnTo>
                    <a:pt x="7004" y="70855"/>
                  </a:lnTo>
                  <a:lnTo>
                    <a:pt x="4628" y="73430"/>
                  </a:lnTo>
                  <a:lnTo>
                    <a:pt x="3045" y="75941"/>
                  </a:lnTo>
                  <a:lnTo>
                    <a:pt x="1989" y="78409"/>
                  </a:lnTo>
                  <a:lnTo>
                    <a:pt x="294" y="84280"/>
                  </a:lnTo>
                  <a:lnTo>
                    <a:pt x="62" y="87200"/>
                  </a:lnTo>
                  <a:lnTo>
                    <a:pt x="0" y="89089"/>
                  </a:lnTo>
                  <a:lnTo>
                    <a:pt x="752" y="90349"/>
                  </a:lnTo>
                  <a:lnTo>
                    <a:pt x="2048" y="91189"/>
                  </a:lnTo>
                  <a:lnTo>
                    <a:pt x="3706" y="91749"/>
                  </a:lnTo>
                  <a:lnTo>
                    <a:pt x="7664" y="94488"/>
                  </a:lnTo>
                  <a:lnTo>
                    <a:pt x="12880" y="98921"/>
                  </a:lnTo>
                  <a:lnTo>
                    <a:pt x="17827" y="101645"/>
                  </a:lnTo>
                  <a:lnTo>
                    <a:pt x="21368" y="103482"/>
                  </a:lnTo>
                  <a:lnTo>
                    <a:pt x="29537" y="105523"/>
                  </a:lnTo>
                  <a:lnTo>
                    <a:pt x="33937" y="106068"/>
                  </a:lnTo>
                  <a:lnTo>
                    <a:pt x="38459" y="106431"/>
                  </a:lnTo>
                  <a:lnTo>
                    <a:pt x="43061" y="106672"/>
                  </a:lnTo>
                  <a:lnTo>
                    <a:pt x="47716" y="106834"/>
                  </a:lnTo>
                  <a:lnTo>
                    <a:pt x="65645" y="107061"/>
                  </a:lnTo>
                  <a:lnTo>
                    <a:pt x="188966" y="107157"/>
                  </a:lnTo>
                  <a:lnTo>
                    <a:pt x="194992" y="107950"/>
                  </a:lnTo>
                  <a:lnTo>
                    <a:pt x="201391" y="109273"/>
                  </a:lnTo>
                  <a:lnTo>
                    <a:pt x="208038" y="110949"/>
                  </a:lnTo>
                  <a:lnTo>
                    <a:pt x="214057" y="112066"/>
                  </a:lnTo>
                  <a:lnTo>
                    <a:pt x="219658" y="112811"/>
                  </a:lnTo>
                  <a:lnTo>
                    <a:pt x="224979" y="113307"/>
                  </a:lnTo>
                  <a:lnTo>
                    <a:pt x="233007" y="113859"/>
                  </a:lnTo>
                  <a:lnTo>
                    <a:pt x="240015" y="114104"/>
                  </a:lnTo>
                  <a:lnTo>
                    <a:pt x="248422" y="114213"/>
                  </a:lnTo>
                  <a:lnTo>
                    <a:pt x="251298" y="115036"/>
                  </a:lnTo>
                  <a:lnTo>
                    <a:pt x="253216" y="116378"/>
                  </a:lnTo>
                  <a:lnTo>
                    <a:pt x="254495" y="118067"/>
                  </a:lnTo>
                  <a:lnTo>
                    <a:pt x="256141" y="119193"/>
                  </a:lnTo>
                  <a:lnTo>
                    <a:pt x="264195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1045"/>
            <p:cNvSpPr/>
            <p:nvPr/>
          </p:nvSpPr>
          <p:spPr>
            <a:xfrm>
              <a:off x="6953954" y="2543175"/>
              <a:ext cx="18347" cy="250032"/>
            </a:xfrm>
            <a:custGeom>
              <a:avLst/>
              <a:gdLst/>
              <a:ahLst/>
              <a:cxnLst/>
              <a:rect l="0" t="0" r="0" b="0"/>
              <a:pathLst>
                <a:path w="18347" h="250032">
                  <a:moveTo>
                    <a:pt x="11202" y="0"/>
                  </a:moveTo>
                  <a:lnTo>
                    <a:pt x="5051" y="0"/>
                  </a:lnTo>
                  <a:lnTo>
                    <a:pt x="4720" y="793"/>
                  </a:lnTo>
                  <a:lnTo>
                    <a:pt x="4353" y="3792"/>
                  </a:lnTo>
                  <a:lnTo>
                    <a:pt x="3460" y="5703"/>
                  </a:lnTo>
                  <a:lnTo>
                    <a:pt x="2072" y="7771"/>
                  </a:lnTo>
                  <a:lnTo>
                    <a:pt x="353" y="9943"/>
                  </a:lnTo>
                  <a:lnTo>
                    <a:pt x="0" y="12978"/>
                  </a:lnTo>
                  <a:lnTo>
                    <a:pt x="559" y="16590"/>
                  </a:lnTo>
                  <a:lnTo>
                    <a:pt x="1726" y="20585"/>
                  </a:lnTo>
                  <a:lnTo>
                    <a:pt x="2503" y="24835"/>
                  </a:lnTo>
                  <a:lnTo>
                    <a:pt x="3021" y="29257"/>
                  </a:lnTo>
                  <a:lnTo>
                    <a:pt x="3367" y="33792"/>
                  </a:lnTo>
                  <a:lnTo>
                    <a:pt x="3598" y="39197"/>
                  </a:lnTo>
                  <a:lnTo>
                    <a:pt x="3853" y="51552"/>
                  </a:lnTo>
                  <a:lnTo>
                    <a:pt x="4058" y="211531"/>
                  </a:lnTo>
                  <a:lnTo>
                    <a:pt x="4852" y="215633"/>
                  </a:lnTo>
                  <a:lnTo>
                    <a:pt x="6175" y="219161"/>
                  </a:lnTo>
                  <a:lnTo>
                    <a:pt x="7851" y="222307"/>
                  </a:lnTo>
                  <a:lnTo>
                    <a:pt x="8968" y="225199"/>
                  </a:lnTo>
                  <a:lnTo>
                    <a:pt x="9712" y="227920"/>
                  </a:lnTo>
                  <a:lnTo>
                    <a:pt x="10209" y="230528"/>
                  </a:lnTo>
                  <a:lnTo>
                    <a:pt x="10761" y="235542"/>
                  </a:lnTo>
                  <a:lnTo>
                    <a:pt x="10908" y="237990"/>
                  </a:lnTo>
                  <a:lnTo>
                    <a:pt x="11799" y="239622"/>
                  </a:lnTo>
                  <a:lnTo>
                    <a:pt x="13188" y="240711"/>
                  </a:lnTo>
                  <a:lnTo>
                    <a:pt x="14907" y="241436"/>
                  </a:lnTo>
                  <a:lnTo>
                    <a:pt x="16053" y="242713"/>
                  </a:lnTo>
                  <a:lnTo>
                    <a:pt x="16817" y="244359"/>
                  </a:lnTo>
                  <a:lnTo>
                    <a:pt x="18346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1046"/>
            <p:cNvSpPr/>
            <p:nvPr/>
          </p:nvSpPr>
          <p:spPr>
            <a:xfrm>
              <a:off x="7022306" y="2522860"/>
              <a:ext cx="214215" cy="263203"/>
            </a:xfrm>
            <a:custGeom>
              <a:avLst/>
              <a:gdLst/>
              <a:ahLst/>
              <a:cxnLst/>
              <a:rect l="0" t="0" r="0" b="0"/>
              <a:pathLst>
                <a:path w="214215" h="263203">
                  <a:moveTo>
                    <a:pt x="0" y="56033"/>
                  </a:moveTo>
                  <a:lnTo>
                    <a:pt x="3793" y="56033"/>
                  </a:lnTo>
                  <a:lnTo>
                    <a:pt x="4910" y="55240"/>
                  </a:lnTo>
                  <a:lnTo>
                    <a:pt x="5654" y="53917"/>
                  </a:lnTo>
                  <a:lnTo>
                    <a:pt x="6151" y="52241"/>
                  </a:lnTo>
                  <a:lnTo>
                    <a:pt x="7275" y="51124"/>
                  </a:lnTo>
                  <a:lnTo>
                    <a:pt x="8819" y="50379"/>
                  </a:lnTo>
                  <a:lnTo>
                    <a:pt x="13207" y="49184"/>
                  </a:lnTo>
                  <a:lnTo>
                    <a:pt x="17759" y="45184"/>
                  </a:lnTo>
                  <a:lnTo>
                    <a:pt x="20571" y="44038"/>
                  </a:lnTo>
                  <a:lnTo>
                    <a:pt x="24032" y="43274"/>
                  </a:lnTo>
                  <a:lnTo>
                    <a:pt x="27928" y="42764"/>
                  </a:lnTo>
                  <a:lnTo>
                    <a:pt x="32113" y="41631"/>
                  </a:lnTo>
                  <a:lnTo>
                    <a:pt x="36489" y="40082"/>
                  </a:lnTo>
                  <a:lnTo>
                    <a:pt x="40995" y="38255"/>
                  </a:lnTo>
                  <a:lnTo>
                    <a:pt x="52351" y="34109"/>
                  </a:lnTo>
                  <a:lnTo>
                    <a:pt x="58713" y="31892"/>
                  </a:lnTo>
                  <a:lnTo>
                    <a:pt x="64542" y="29621"/>
                  </a:lnTo>
                  <a:lnTo>
                    <a:pt x="70016" y="27312"/>
                  </a:lnTo>
                  <a:lnTo>
                    <a:pt x="75252" y="24980"/>
                  </a:lnTo>
                  <a:lnTo>
                    <a:pt x="81124" y="22631"/>
                  </a:lnTo>
                  <a:lnTo>
                    <a:pt x="93999" y="17904"/>
                  </a:lnTo>
                  <a:lnTo>
                    <a:pt x="99972" y="15533"/>
                  </a:lnTo>
                  <a:lnTo>
                    <a:pt x="105542" y="13158"/>
                  </a:lnTo>
                  <a:lnTo>
                    <a:pt x="110842" y="10781"/>
                  </a:lnTo>
                  <a:lnTo>
                    <a:pt x="115963" y="9196"/>
                  </a:lnTo>
                  <a:lnTo>
                    <a:pt x="120965" y="8140"/>
                  </a:lnTo>
                  <a:lnTo>
                    <a:pt x="125887" y="7436"/>
                  </a:lnTo>
                  <a:lnTo>
                    <a:pt x="131550" y="6172"/>
                  </a:lnTo>
                  <a:lnTo>
                    <a:pt x="137706" y="4536"/>
                  </a:lnTo>
                  <a:lnTo>
                    <a:pt x="144192" y="2652"/>
                  </a:lnTo>
                  <a:lnTo>
                    <a:pt x="150103" y="1396"/>
                  </a:lnTo>
                  <a:lnTo>
                    <a:pt x="155631" y="558"/>
                  </a:lnTo>
                  <a:lnTo>
                    <a:pt x="160904" y="0"/>
                  </a:lnTo>
                  <a:lnTo>
                    <a:pt x="165213" y="422"/>
                  </a:lnTo>
                  <a:lnTo>
                    <a:pt x="168879" y="1496"/>
                  </a:lnTo>
                  <a:lnTo>
                    <a:pt x="172117" y="3006"/>
                  </a:lnTo>
                  <a:lnTo>
                    <a:pt x="175863" y="4014"/>
                  </a:lnTo>
                  <a:lnTo>
                    <a:pt x="179948" y="4684"/>
                  </a:lnTo>
                  <a:lnTo>
                    <a:pt x="184259" y="5132"/>
                  </a:lnTo>
                  <a:lnTo>
                    <a:pt x="187927" y="6224"/>
                  </a:lnTo>
                  <a:lnTo>
                    <a:pt x="194119" y="9554"/>
                  </a:lnTo>
                  <a:lnTo>
                    <a:pt x="199517" y="15797"/>
                  </a:lnTo>
                  <a:lnTo>
                    <a:pt x="202067" y="19684"/>
                  </a:lnTo>
                  <a:lnTo>
                    <a:pt x="203767" y="23863"/>
                  </a:lnTo>
                  <a:lnTo>
                    <a:pt x="204901" y="28236"/>
                  </a:lnTo>
                  <a:lnTo>
                    <a:pt x="205657" y="32740"/>
                  </a:lnTo>
                  <a:lnTo>
                    <a:pt x="206955" y="37329"/>
                  </a:lnTo>
                  <a:lnTo>
                    <a:pt x="208613" y="41976"/>
                  </a:lnTo>
                  <a:lnTo>
                    <a:pt x="210513" y="46662"/>
                  </a:lnTo>
                  <a:lnTo>
                    <a:pt x="211779" y="52167"/>
                  </a:lnTo>
                  <a:lnTo>
                    <a:pt x="212624" y="58218"/>
                  </a:lnTo>
                  <a:lnTo>
                    <a:pt x="213187" y="64634"/>
                  </a:lnTo>
                  <a:lnTo>
                    <a:pt x="213562" y="71292"/>
                  </a:lnTo>
                  <a:lnTo>
                    <a:pt x="213979" y="85040"/>
                  </a:lnTo>
                  <a:lnTo>
                    <a:pt x="214214" y="106167"/>
                  </a:lnTo>
                  <a:lnTo>
                    <a:pt x="213453" y="113269"/>
                  </a:lnTo>
                  <a:lnTo>
                    <a:pt x="212152" y="120384"/>
                  </a:lnTo>
                  <a:lnTo>
                    <a:pt x="210491" y="127509"/>
                  </a:lnTo>
                  <a:lnTo>
                    <a:pt x="208589" y="134640"/>
                  </a:lnTo>
                  <a:lnTo>
                    <a:pt x="204361" y="148913"/>
                  </a:lnTo>
                  <a:lnTo>
                    <a:pt x="202915" y="156053"/>
                  </a:lnTo>
                  <a:lnTo>
                    <a:pt x="201952" y="163195"/>
                  </a:lnTo>
                  <a:lnTo>
                    <a:pt x="201309" y="170337"/>
                  </a:lnTo>
                  <a:lnTo>
                    <a:pt x="200088" y="176685"/>
                  </a:lnTo>
                  <a:lnTo>
                    <a:pt x="198479" y="182506"/>
                  </a:lnTo>
                  <a:lnTo>
                    <a:pt x="196613" y="187973"/>
                  </a:lnTo>
                  <a:lnTo>
                    <a:pt x="195369" y="193206"/>
                  </a:lnTo>
                  <a:lnTo>
                    <a:pt x="194540" y="198282"/>
                  </a:lnTo>
                  <a:lnTo>
                    <a:pt x="193986" y="203253"/>
                  </a:lnTo>
                  <a:lnTo>
                    <a:pt x="193618" y="208155"/>
                  </a:lnTo>
                  <a:lnTo>
                    <a:pt x="193372" y="213010"/>
                  </a:lnTo>
                  <a:lnTo>
                    <a:pt x="193209" y="217835"/>
                  </a:lnTo>
                  <a:lnTo>
                    <a:pt x="192306" y="221844"/>
                  </a:lnTo>
                  <a:lnTo>
                    <a:pt x="189186" y="228417"/>
                  </a:lnTo>
                  <a:lnTo>
                    <a:pt x="187270" y="236100"/>
                  </a:lnTo>
                  <a:lnTo>
                    <a:pt x="186759" y="240372"/>
                  </a:lnTo>
                  <a:lnTo>
                    <a:pt x="187212" y="243219"/>
                  </a:lnTo>
                  <a:lnTo>
                    <a:pt x="188308" y="245118"/>
                  </a:lnTo>
                  <a:lnTo>
                    <a:pt x="189833" y="246383"/>
                  </a:lnTo>
                  <a:lnTo>
                    <a:pt x="190849" y="248021"/>
                  </a:lnTo>
                  <a:lnTo>
                    <a:pt x="191977" y="251957"/>
                  </a:lnTo>
                  <a:lnTo>
                    <a:pt x="192614" y="258635"/>
                  </a:lnTo>
                  <a:lnTo>
                    <a:pt x="193496" y="260157"/>
                  </a:lnTo>
                  <a:lnTo>
                    <a:pt x="194879" y="261172"/>
                  </a:lnTo>
                  <a:lnTo>
                    <a:pt x="200025" y="2632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1047"/>
            <p:cNvSpPr/>
            <p:nvPr/>
          </p:nvSpPr>
          <p:spPr>
            <a:xfrm>
              <a:off x="7322343" y="2600325"/>
              <a:ext cx="221458" cy="157163"/>
            </a:xfrm>
            <a:custGeom>
              <a:avLst/>
              <a:gdLst/>
              <a:ahLst/>
              <a:cxnLst/>
              <a:rect l="0" t="0" r="0" b="0"/>
              <a:pathLst>
                <a:path w="221458" h="157163">
                  <a:moveTo>
                    <a:pt x="0" y="0"/>
                  </a:moveTo>
                  <a:lnTo>
                    <a:pt x="16793" y="0"/>
                  </a:lnTo>
                  <a:lnTo>
                    <a:pt x="19132" y="793"/>
                  </a:lnTo>
                  <a:lnTo>
                    <a:pt x="23850" y="3792"/>
                  </a:lnTo>
                  <a:lnTo>
                    <a:pt x="28592" y="7771"/>
                  </a:lnTo>
                  <a:lnTo>
                    <a:pt x="33346" y="12184"/>
                  </a:lnTo>
                  <a:lnTo>
                    <a:pt x="38103" y="16792"/>
                  </a:lnTo>
                  <a:lnTo>
                    <a:pt x="44981" y="21486"/>
                  </a:lnTo>
                  <a:lnTo>
                    <a:pt x="49038" y="23849"/>
                  </a:lnTo>
                  <a:lnTo>
                    <a:pt x="53329" y="26218"/>
                  </a:lnTo>
                  <a:lnTo>
                    <a:pt x="62331" y="30967"/>
                  </a:lnTo>
                  <a:lnTo>
                    <a:pt x="76324" y="38103"/>
                  </a:lnTo>
                  <a:lnTo>
                    <a:pt x="81046" y="41277"/>
                  </a:lnTo>
                  <a:lnTo>
                    <a:pt x="85780" y="44980"/>
                  </a:lnTo>
                  <a:lnTo>
                    <a:pt x="90524" y="49036"/>
                  </a:lnTo>
                  <a:lnTo>
                    <a:pt x="95275" y="53328"/>
                  </a:lnTo>
                  <a:lnTo>
                    <a:pt x="104786" y="62331"/>
                  </a:lnTo>
                  <a:lnTo>
                    <a:pt x="109545" y="66160"/>
                  </a:lnTo>
                  <a:lnTo>
                    <a:pt x="114306" y="69506"/>
                  </a:lnTo>
                  <a:lnTo>
                    <a:pt x="124621" y="76135"/>
                  </a:lnTo>
                  <a:lnTo>
                    <a:pt x="137144" y="84373"/>
                  </a:lnTo>
                  <a:lnTo>
                    <a:pt x="143023" y="87999"/>
                  </a:lnTo>
                  <a:lnTo>
                    <a:pt x="148531" y="91209"/>
                  </a:lnTo>
                  <a:lnTo>
                    <a:pt x="153789" y="94144"/>
                  </a:lnTo>
                  <a:lnTo>
                    <a:pt x="158882" y="97687"/>
                  </a:lnTo>
                  <a:lnTo>
                    <a:pt x="163865" y="101637"/>
                  </a:lnTo>
                  <a:lnTo>
                    <a:pt x="168774" y="105858"/>
                  </a:lnTo>
                  <a:lnTo>
                    <a:pt x="172842" y="109465"/>
                  </a:lnTo>
                  <a:lnTo>
                    <a:pt x="179478" y="115591"/>
                  </a:lnTo>
                  <a:lnTo>
                    <a:pt x="187676" y="123501"/>
                  </a:lnTo>
                  <a:lnTo>
                    <a:pt x="190998" y="125990"/>
                  </a:lnTo>
                  <a:lnTo>
                    <a:pt x="194801" y="128444"/>
                  </a:lnTo>
                  <a:lnTo>
                    <a:pt x="198924" y="130873"/>
                  </a:lnTo>
                  <a:lnTo>
                    <a:pt x="205621" y="135688"/>
                  </a:lnTo>
                  <a:lnTo>
                    <a:pt x="208518" y="138084"/>
                  </a:lnTo>
                  <a:lnTo>
                    <a:pt x="210449" y="140474"/>
                  </a:lnTo>
                  <a:lnTo>
                    <a:pt x="211738" y="142862"/>
                  </a:lnTo>
                  <a:lnTo>
                    <a:pt x="212596" y="145247"/>
                  </a:lnTo>
                  <a:lnTo>
                    <a:pt x="213962" y="146838"/>
                  </a:lnTo>
                  <a:lnTo>
                    <a:pt x="215666" y="147898"/>
                  </a:lnTo>
                  <a:lnTo>
                    <a:pt x="217596" y="148605"/>
                  </a:lnTo>
                  <a:lnTo>
                    <a:pt x="218883" y="149870"/>
                  </a:lnTo>
                  <a:lnTo>
                    <a:pt x="219741" y="151507"/>
                  </a:lnTo>
                  <a:lnTo>
                    <a:pt x="221457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1048"/>
            <p:cNvSpPr/>
            <p:nvPr/>
          </p:nvSpPr>
          <p:spPr>
            <a:xfrm>
              <a:off x="7380647" y="2586037"/>
              <a:ext cx="113147" cy="139560"/>
            </a:xfrm>
            <a:custGeom>
              <a:avLst/>
              <a:gdLst/>
              <a:ahLst/>
              <a:cxnLst/>
              <a:rect l="0" t="0" r="0" b="0"/>
              <a:pathLst>
                <a:path w="113147" h="139560">
                  <a:moveTo>
                    <a:pt x="113146" y="0"/>
                  </a:moveTo>
                  <a:lnTo>
                    <a:pt x="109353" y="0"/>
                  </a:lnTo>
                  <a:lnTo>
                    <a:pt x="108236" y="794"/>
                  </a:lnTo>
                  <a:lnTo>
                    <a:pt x="107492" y="2117"/>
                  </a:lnTo>
                  <a:lnTo>
                    <a:pt x="106995" y="3792"/>
                  </a:lnTo>
                  <a:lnTo>
                    <a:pt x="104327" y="7771"/>
                  </a:lnTo>
                  <a:lnTo>
                    <a:pt x="102505" y="9943"/>
                  </a:lnTo>
                  <a:lnTo>
                    <a:pt x="100496" y="12979"/>
                  </a:lnTo>
                  <a:lnTo>
                    <a:pt x="98363" y="16590"/>
                  </a:lnTo>
                  <a:lnTo>
                    <a:pt x="96147" y="20585"/>
                  </a:lnTo>
                  <a:lnTo>
                    <a:pt x="91568" y="29257"/>
                  </a:lnTo>
                  <a:lnTo>
                    <a:pt x="89236" y="33793"/>
                  </a:lnTo>
                  <a:lnTo>
                    <a:pt x="86093" y="38403"/>
                  </a:lnTo>
                  <a:lnTo>
                    <a:pt x="82411" y="43065"/>
                  </a:lnTo>
                  <a:lnTo>
                    <a:pt x="78369" y="47760"/>
                  </a:lnTo>
                  <a:lnTo>
                    <a:pt x="74086" y="53271"/>
                  </a:lnTo>
                  <a:lnTo>
                    <a:pt x="69643" y="59327"/>
                  </a:lnTo>
                  <a:lnTo>
                    <a:pt x="60474" y="72405"/>
                  </a:lnTo>
                  <a:lnTo>
                    <a:pt x="51107" y="86155"/>
                  </a:lnTo>
                  <a:lnTo>
                    <a:pt x="46388" y="92362"/>
                  </a:lnTo>
                  <a:lnTo>
                    <a:pt x="41653" y="98087"/>
                  </a:lnTo>
                  <a:lnTo>
                    <a:pt x="36908" y="103491"/>
                  </a:lnTo>
                  <a:lnTo>
                    <a:pt x="32159" y="107888"/>
                  </a:lnTo>
                  <a:lnTo>
                    <a:pt x="27405" y="111613"/>
                  </a:lnTo>
                  <a:lnTo>
                    <a:pt x="22648" y="114890"/>
                  </a:lnTo>
                  <a:lnTo>
                    <a:pt x="18682" y="117868"/>
                  </a:lnTo>
                  <a:lnTo>
                    <a:pt x="15246" y="120648"/>
                  </a:lnTo>
                  <a:lnTo>
                    <a:pt x="12160" y="123294"/>
                  </a:lnTo>
                  <a:lnTo>
                    <a:pt x="10104" y="125852"/>
                  </a:lnTo>
                  <a:lnTo>
                    <a:pt x="8732" y="128352"/>
                  </a:lnTo>
                  <a:lnTo>
                    <a:pt x="7819" y="130812"/>
                  </a:lnTo>
                  <a:lnTo>
                    <a:pt x="6416" y="132452"/>
                  </a:lnTo>
                  <a:lnTo>
                    <a:pt x="4686" y="133545"/>
                  </a:lnTo>
                  <a:lnTo>
                    <a:pt x="2740" y="134274"/>
                  </a:lnTo>
                  <a:lnTo>
                    <a:pt x="1441" y="135553"/>
                  </a:lnTo>
                  <a:lnTo>
                    <a:pt x="576" y="137200"/>
                  </a:lnTo>
                  <a:lnTo>
                    <a:pt x="0" y="139092"/>
                  </a:lnTo>
                  <a:lnTo>
                    <a:pt x="409" y="139559"/>
                  </a:lnTo>
                  <a:lnTo>
                    <a:pt x="1476" y="139077"/>
                  </a:lnTo>
                  <a:lnTo>
                    <a:pt x="599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1049"/>
            <p:cNvSpPr/>
            <p:nvPr/>
          </p:nvSpPr>
          <p:spPr>
            <a:xfrm>
              <a:off x="7622381" y="2607471"/>
              <a:ext cx="214313" cy="14286"/>
            </a:xfrm>
            <a:custGeom>
              <a:avLst/>
              <a:gdLst/>
              <a:ahLst/>
              <a:cxnLst/>
              <a:rect l="0" t="0" r="0" b="0"/>
              <a:pathLst>
                <a:path w="214313" h="14286">
                  <a:moveTo>
                    <a:pt x="0" y="14285"/>
                  </a:moveTo>
                  <a:lnTo>
                    <a:pt x="9943" y="14285"/>
                  </a:lnTo>
                  <a:lnTo>
                    <a:pt x="12978" y="13491"/>
                  </a:lnTo>
                  <a:lnTo>
                    <a:pt x="16589" y="12168"/>
                  </a:lnTo>
                  <a:lnTo>
                    <a:pt x="20585" y="10493"/>
                  </a:lnTo>
                  <a:lnTo>
                    <a:pt x="25629" y="9375"/>
                  </a:lnTo>
                  <a:lnTo>
                    <a:pt x="31374" y="8630"/>
                  </a:lnTo>
                  <a:lnTo>
                    <a:pt x="37585" y="8134"/>
                  </a:lnTo>
                  <a:lnTo>
                    <a:pt x="43312" y="7803"/>
                  </a:lnTo>
                  <a:lnTo>
                    <a:pt x="53910" y="7435"/>
                  </a:lnTo>
                  <a:lnTo>
                    <a:pt x="60546" y="6543"/>
                  </a:lnTo>
                  <a:lnTo>
                    <a:pt x="68145" y="5155"/>
                  </a:lnTo>
                  <a:lnTo>
                    <a:pt x="76386" y="3436"/>
                  </a:lnTo>
                  <a:lnTo>
                    <a:pt x="84261" y="2290"/>
                  </a:lnTo>
                  <a:lnTo>
                    <a:pt x="91893" y="1525"/>
                  </a:lnTo>
                  <a:lnTo>
                    <a:pt x="99363" y="1016"/>
                  </a:lnTo>
                  <a:lnTo>
                    <a:pt x="111894" y="450"/>
                  </a:lnTo>
                  <a:lnTo>
                    <a:pt x="123550" y="198"/>
                  </a:lnTo>
                  <a:lnTo>
                    <a:pt x="190106" y="0"/>
                  </a:lnTo>
                  <a:lnTo>
                    <a:pt x="195000" y="793"/>
                  </a:lnTo>
                  <a:lnTo>
                    <a:pt x="199850" y="2115"/>
                  </a:lnTo>
                  <a:lnTo>
                    <a:pt x="214312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1050"/>
            <p:cNvSpPr/>
            <p:nvPr/>
          </p:nvSpPr>
          <p:spPr>
            <a:xfrm>
              <a:off x="7708106" y="2664618"/>
              <a:ext cx="150020" cy="14289"/>
            </a:xfrm>
            <a:custGeom>
              <a:avLst/>
              <a:gdLst/>
              <a:ahLst/>
              <a:cxnLst/>
              <a:rect l="0" t="0" r="0" b="0"/>
              <a:pathLst>
                <a:path w="150020" h="14289">
                  <a:moveTo>
                    <a:pt x="0" y="14288"/>
                  </a:moveTo>
                  <a:lnTo>
                    <a:pt x="9943" y="14288"/>
                  </a:lnTo>
                  <a:lnTo>
                    <a:pt x="12978" y="13494"/>
                  </a:lnTo>
                  <a:lnTo>
                    <a:pt x="16589" y="12171"/>
                  </a:lnTo>
                  <a:lnTo>
                    <a:pt x="20585" y="10496"/>
                  </a:lnTo>
                  <a:lnTo>
                    <a:pt x="24835" y="9378"/>
                  </a:lnTo>
                  <a:lnTo>
                    <a:pt x="29257" y="8633"/>
                  </a:lnTo>
                  <a:lnTo>
                    <a:pt x="33792" y="8137"/>
                  </a:lnTo>
                  <a:lnTo>
                    <a:pt x="39197" y="7806"/>
                  </a:lnTo>
                  <a:lnTo>
                    <a:pt x="51552" y="7438"/>
                  </a:lnTo>
                  <a:lnTo>
                    <a:pt x="80275" y="7183"/>
                  </a:lnTo>
                  <a:lnTo>
                    <a:pt x="86853" y="7170"/>
                  </a:lnTo>
                  <a:lnTo>
                    <a:pt x="93621" y="6367"/>
                  </a:lnTo>
                  <a:lnTo>
                    <a:pt x="100514" y="5039"/>
                  </a:lnTo>
                  <a:lnTo>
                    <a:pt x="107490" y="3359"/>
                  </a:lnTo>
                  <a:lnTo>
                    <a:pt x="113728" y="2240"/>
                  </a:lnTo>
                  <a:lnTo>
                    <a:pt x="119475" y="1493"/>
                  </a:lnTo>
                  <a:lnTo>
                    <a:pt x="124894" y="996"/>
                  </a:lnTo>
                  <a:lnTo>
                    <a:pt x="130094" y="664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1051"/>
            <p:cNvSpPr/>
            <p:nvPr/>
          </p:nvSpPr>
          <p:spPr>
            <a:xfrm>
              <a:off x="7994161" y="2507456"/>
              <a:ext cx="221152" cy="107157"/>
            </a:xfrm>
            <a:custGeom>
              <a:avLst/>
              <a:gdLst/>
              <a:ahLst/>
              <a:cxnLst/>
              <a:rect l="0" t="0" r="0" b="0"/>
              <a:pathLst>
                <a:path w="221152" h="107157">
                  <a:moveTo>
                    <a:pt x="28270" y="0"/>
                  </a:moveTo>
                  <a:lnTo>
                    <a:pt x="28270" y="16792"/>
                  </a:lnTo>
                  <a:lnTo>
                    <a:pt x="27476" y="19926"/>
                  </a:lnTo>
                  <a:lnTo>
                    <a:pt x="26154" y="23603"/>
                  </a:lnTo>
                  <a:lnTo>
                    <a:pt x="24477" y="27641"/>
                  </a:lnTo>
                  <a:lnTo>
                    <a:pt x="22566" y="31921"/>
                  </a:lnTo>
                  <a:lnTo>
                    <a:pt x="18327" y="40910"/>
                  </a:lnTo>
                  <a:lnTo>
                    <a:pt x="11477" y="54896"/>
                  </a:lnTo>
                  <a:lnTo>
                    <a:pt x="9931" y="58822"/>
                  </a:lnTo>
                  <a:lnTo>
                    <a:pt x="8900" y="62233"/>
                  </a:lnTo>
                  <a:lnTo>
                    <a:pt x="8213" y="65301"/>
                  </a:lnTo>
                  <a:lnTo>
                    <a:pt x="7755" y="68934"/>
                  </a:lnTo>
                  <a:lnTo>
                    <a:pt x="7450" y="72944"/>
                  </a:lnTo>
                  <a:lnTo>
                    <a:pt x="7245" y="77204"/>
                  </a:lnTo>
                  <a:lnTo>
                    <a:pt x="6316" y="80838"/>
                  </a:lnTo>
                  <a:lnTo>
                    <a:pt x="4902" y="84054"/>
                  </a:lnTo>
                  <a:lnTo>
                    <a:pt x="3167" y="86993"/>
                  </a:lnTo>
                  <a:lnTo>
                    <a:pt x="2009" y="89745"/>
                  </a:lnTo>
                  <a:lnTo>
                    <a:pt x="1238" y="92374"/>
                  </a:lnTo>
                  <a:lnTo>
                    <a:pt x="724" y="94920"/>
                  </a:lnTo>
                  <a:lnTo>
                    <a:pt x="381" y="97411"/>
                  </a:lnTo>
                  <a:lnTo>
                    <a:pt x="153" y="99866"/>
                  </a:lnTo>
                  <a:lnTo>
                    <a:pt x="0" y="102296"/>
                  </a:lnTo>
                  <a:lnTo>
                    <a:pt x="692" y="103916"/>
                  </a:lnTo>
                  <a:lnTo>
                    <a:pt x="1947" y="104996"/>
                  </a:lnTo>
                  <a:lnTo>
                    <a:pt x="5873" y="106729"/>
                  </a:lnTo>
                  <a:lnTo>
                    <a:pt x="10345" y="107030"/>
                  </a:lnTo>
                  <a:lnTo>
                    <a:pt x="33230" y="107149"/>
                  </a:lnTo>
                  <a:lnTo>
                    <a:pt x="72644" y="107156"/>
                  </a:lnTo>
                  <a:lnTo>
                    <a:pt x="79284" y="106362"/>
                  </a:lnTo>
                  <a:lnTo>
                    <a:pt x="86092" y="105039"/>
                  </a:lnTo>
                  <a:lnTo>
                    <a:pt x="93012" y="103364"/>
                  </a:lnTo>
                  <a:lnTo>
                    <a:pt x="99212" y="102246"/>
                  </a:lnTo>
                  <a:lnTo>
                    <a:pt x="104933" y="101502"/>
                  </a:lnTo>
                  <a:lnTo>
                    <a:pt x="110335" y="101005"/>
                  </a:lnTo>
                  <a:lnTo>
                    <a:pt x="116318" y="100674"/>
                  </a:lnTo>
                  <a:lnTo>
                    <a:pt x="129315" y="100306"/>
                  </a:lnTo>
                  <a:lnTo>
                    <a:pt x="158483" y="100051"/>
                  </a:lnTo>
                  <a:lnTo>
                    <a:pt x="221151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1052"/>
            <p:cNvSpPr/>
            <p:nvPr/>
          </p:nvSpPr>
          <p:spPr>
            <a:xfrm>
              <a:off x="8136733" y="2478881"/>
              <a:ext cx="35718" cy="292895"/>
            </a:xfrm>
            <a:custGeom>
              <a:avLst/>
              <a:gdLst/>
              <a:ahLst/>
              <a:cxnLst/>
              <a:rect l="0" t="0" r="0" b="0"/>
              <a:pathLst>
                <a:path w="35718" h="292895">
                  <a:moveTo>
                    <a:pt x="35717" y="0"/>
                  </a:moveTo>
                  <a:lnTo>
                    <a:pt x="29566" y="6151"/>
                  </a:lnTo>
                  <a:lnTo>
                    <a:pt x="29014" y="8819"/>
                  </a:lnTo>
                  <a:lnTo>
                    <a:pt x="28660" y="16999"/>
                  </a:lnTo>
                  <a:lnTo>
                    <a:pt x="27838" y="20064"/>
                  </a:lnTo>
                  <a:lnTo>
                    <a:pt x="26495" y="23695"/>
                  </a:lnTo>
                  <a:lnTo>
                    <a:pt x="24806" y="27703"/>
                  </a:lnTo>
                  <a:lnTo>
                    <a:pt x="23681" y="31962"/>
                  </a:lnTo>
                  <a:lnTo>
                    <a:pt x="22930" y="36389"/>
                  </a:lnTo>
                  <a:lnTo>
                    <a:pt x="22429" y="40928"/>
                  </a:lnTo>
                  <a:lnTo>
                    <a:pt x="22096" y="46335"/>
                  </a:lnTo>
                  <a:lnTo>
                    <a:pt x="21725" y="58693"/>
                  </a:lnTo>
                  <a:lnTo>
                    <a:pt x="20834" y="65323"/>
                  </a:lnTo>
                  <a:lnTo>
                    <a:pt x="19445" y="72123"/>
                  </a:lnTo>
                  <a:lnTo>
                    <a:pt x="17725" y="79038"/>
                  </a:lnTo>
                  <a:lnTo>
                    <a:pt x="16578" y="86030"/>
                  </a:lnTo>
                  <a:lnTo>
                    <a:pt x="15814" y="93072"/>
                  </a:lnTo>
                  <a:lnTo>
                    <a:pt x="15305" y="100148"/>
                  </a:lnTo>
                  <a:lnTo>
                    <a:pt x="14171" y="107246"/>
                  </a:lnTo>
                  <a:lnTo>
                    <a:pt x="12622" y="114360"/>
                  </a:lnTo>
                  <a:lnTo>
                    <a:pt x="10796" y="121484"/>
                  </a:lnTo>
                  <a:lnTo>
                    <a:pt x="9577" y="129408"/>
                  </a:lnTo>
                  <a:lnTo>
                    <a:pt x="8765" y="137866"/>
                  </a:lnTo>
                  <a:lnTo>
                    <a:pt x="8224" y="146679"/>
                  </a:lnTo>
                  <a:lnTo>
                    <a:pt x="7623" y="162822"/>
                  </a:lnTo>
                  <a:lnTo>
                    <a:pt x="7284" y="185298"/>
                  </a:lnTo>
                  <a:lnTo>
                    <a:pt x="7237" y="192588"/>
                  </a:lnTo>
                  <a:lnTo>
                    <a:pt x="6411" y="199829"/>
                  </a:lnTo>
                  <a:lnTo>
                    <a:pt x="5067" y="207038"/>
                  </a:lnTo>
                  <a:lnTo>
                    <a:pt x="3377" y="214225"/>
                  </a:lnTo>
                  <a:lnTo>
                    <a:pt x="2251" y="220605"/>
                  </a:lnTo>
                  <a:lnTo>
                    <a:pt x="1500" y="226444"/>
                  </a:lnTo>
                  <a:lnTo>
                    <a:pt x="1000" y="231926"/>
                  </a:lnTo>
                  <a:lnTo>
                    <a:pt x="666" y="237167"/>
                  </a:lnTo>
                  <a:lnTo>
                    <a:pt x="294" y="247224"/>
                  </a:lnTo>
                  <a:lnTo>
                    <a:pt x="56" y="265822"/>
                  </a:lnTo>
                  <a:lnTo>
                    <a:pt x="0" y="288004"/>
                  </a:lnTo>
                  <a:lnTo>
                    <a:pt x="793" y="289634"/>
                  </a:lnTo>
                  <a:lnTo>
                    <a:pt x="2116" y="290720"/>
                  </a:lnTo>
                  <a:lnTo>
                    <a:pt x="7142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1053"/>
            <p:cNvSpPr/>
            <p:nvPr/>
          </p:nvSpPr>
          <p:spPr>
            <a:xfrm>
              <a:off x="8272462" y="2500402"/>
              <a:ext cx="191788" cy="249942"/>
            </a:xfrm>
            <a:custGeom>
              <a:avLst/>
              <a:gdLst/>
              <a:ahLst/>
              <a:cxnLst/>
              <a:rect l="0" t="0" r="0" b="0"/>
              <a:pathLst>
                <a:path w="191788" h="249942">
                  <a:moveTo>
                    <a:pt x="0" y="14198"/>
                  </a:moveTo>
                  <a:lnTo>
                    <a:pt x="87167" y="14198"/>
                  </a:lnTo>
                  <a:lnTo>
                    <a:pt x="93036" y="13404"/>
                  </a:lnTo>
                  <a:lnTo>
                    <a:pt x="98536" y="12081"/>
                  </a:lnTo>
                  <a:lnTo>
                    <a:pt x="103791" y="10405"/>
                  </a:lnTo>
                  <a:lnTo>
                    <a:pt x="108882" y="9288"/>
                  </a:lnTo>
                  <a:lnTo>
                    <a:pt x="113863" y="8543"/>
                  </a:lnTo>
                  <a:lnTo>
                    <a:pt x="118771" y="8047"/>
                  </a:lnTo>
                  <a:lnTo>
                    <a:pt x="123631" y="7716"/>
                  </a:lnTo>
                  <a:lnTo>
                    <a:pt x="128459" y="7495"/>
                  </a:lnTo>
                  <a:lnTo>
                    <a:pt x="133263" y="7348"/>
                  </a:lnTo>
                  <a:lnTo>
                    <a:pt x="138055" y="6456"/>
                  </a:lnTo>
                  <a:lnTo>
                    <a:pt x="142836" y="5068"/>
                  </a:lnTo>
                  <a:lnTo>
                    <a:pt x="147612" y="3349"/>
                  </a:lnTo>
                  <a:lnTo>
                    <a:pt x="152383" y="2202"/>
                  </a:lnTo>
                  <a:lnTo>
                    <a:pt x="157151" y="1438"/>
                  </a:lnTo>
                  <a:lnTo>
                    <a:pt x="161918" y="929"/>
                  </a:lnTo>
                  <a:lnTo>
                    <a:pt x="165889" y="589"/>
                  </a:lnTo>
                  <a:lnTo>
                    <a:pt x="169330" y="363"/>
                  </a:lnTo>
                  <a:lnTo>
                    <a:pt x="176764" y="0"/>
                  </a:lnTo>
                  <a:lnTo>
                    <a:pt x="179898" y="2066"/>
                  </a:lnTo>
                  <a:lnTo>
                    <a:pt x="181844" y="3729"/>
                  </a:lnTo>
                  <a:lnTo>
                    <a:pt x="183142" y="5631"/>
                  </a:lnTo>
                  <a:lnTo>
                    <a:pt x="184584" y="9861"/>
                  </a:lnTo>
                  <a:lnTo>
                    <a:pt x="185763" y="11306"/>
                  </a:lnTo>
                  <a:lnTo>
                    <a:pt x="187342" y="12270"/>
                  </a:lnTo>
                  <a:lnTo>
                    <a:pt x="189188" y="12913"/>
                  </a:lnTo>
                  <a:lnTo>
                    <a:pt x="190419" y="14928"/>
                  </a:lnTo>
                  <a:lnTo>
                    <a:pt x="191787" y="21401"/>
                  </a:lnTo>
                  <a:lnTo>
                    <a:pt x="191358" y="25350"/>
                  </a:lnTo>
                  <a:lnTo>
                    <a:pt x="190278" y="29570"/>
                  </a:lnTo>
                  <a:lnTo>
                    <a:pt x="188764" y="33971"/>
                  </a:lnTo>
                  <a:lnTo>
                    <a:pt x="186962" y="38492"/>
                  </a:lnTo>
                  <a:lnTo>
                    <a:pt x="184967" y="43094"/>
                  </a:lnTo>
                  <a:lnTo>
                    <a:pt x="180632" y="52440"/>
                  </a:lnTo>
                  <a:lnTo>
                    <a:pt x="176061" y="61886"/>
                  </a:lnTo>
                  <a:lnTo>
                    <a:pt x="173730" y="67421"/>
                  </a:lnTo>
                  <a:lnTo>
                    <a:pt x="171382" y="73493"/>
                  </a:lnTo>
                  <a:lnTo>
                    <a:pt x="166657" y="86588"/>
                  </a:lnTo>
                  <a:lnTo>
                    <a:pt x="147636" y="142822"/>
                  </a:lnTo>
                  <a:lnTo>
                    <a:pt x="144463" y="149160"/>
                  </a:lnTo>
                  <a:lnTo>
                    <a:pt x="140757" y="154972"/>
                  </a:lnTo>
                  <a:lnTo>
                    <a:pt x="136701" y="160435"/>
                  </a:lnTo>
                  <a:lnTo>
                    <a:pt x="133203" y="166458"/>
                  </a:lnTo>
                  <a:lnTo>
                    <a:pt x="130077" y="172854"/>
                  </a:lnTo>
                  <a:lnTo>
                    <a:pt x="127199" y="179500"/>
                  </a:lnTo>
                  <a:lnTo>
                    <a:pt x="121885" y="191117"/>
                  </a:lnTo>
                  <a:lnTo>
                    <a:pt x="112006" y="211511"/>
                  </a:lnTo>
                  <a:lnTo>
                    <a:pt x="107196" y="219103"/>
                  </a:lnTo>
                  <a:lnTo>
                    <a:pt x="103205" y="225123"/>
                  </a:lnTo>
                  <a:lnTo>
                    <a:pt x="101431" y="230444"/>
                  </a:lnTo>
                  <a:lnTo>
                    <a:pt x="100433" y="237902"/>
                  </a:lnTo>
                  <a:lnTo>
                    <a:pt x="100137" y="245140"/>
                  </a:lnTo>
                  <a:lnTo>
                    <a:pt x="100013" y="2499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1054"/>
            <p:cNvSpPr/>
            <p:nvPr/>
          </p:nvSpPr>
          <p:spPr>
            <a:xfrm>
              <a:off x="8543961" y="2486123"/>
              <a:ext cx="246624" cy="249807"/>
            </a:xfrm>
            <a:custGeom>
              <a:avLst/>
              <a:gdLst/>
              <a:ahLst/>
              <a:cxnLst/>
              <a:rect l="0" t="0" r="0" b="0"/>
              <a:pathLst>
                <a:path w="246624" h="249807">
                  <a:moveTo>
                    <a:pt x="71401" y="35620"/>
                  </a:moveTo>
                  <a:lnTo>
                    <a:pt x="71401" y="31828"/>
                  </a:lnTo>
                  <a:lnTo>
                    <a:pt x="72195" y="30711"/>
                  </a:lnTo>
                  <a:lnTo>
                    <a:pt x="73517" y="29966"/>
                  </a:lnTo>
                  <a:lnTo>
                    <a:pt x="75194" y="29469"/>
                  </a:lnTo>
                  <a:lnTo>
                    <a:pt x="76311" y="29932"/>
                  </a:lnTo>
                  <a:lnTo>
                    <a:pt x="77055" y="31035"/>
                  </a:lnTo>
                  <a:lnTo>
                    <a:pt x="77553" y="32563"/>
                  </a:lnTo>
                  <a:lnTo>
                    <a:pt x="77089" y="34376"/>
                  </a:lnTo>
                  <a:lnTo>
                    <a:pt x="74458" y="38507"/>
                  </a:lnTo>
                  <a:lnTo>
                    <a:pt x="68514" y="45295"/>
                  </a:lnTo>
                  <a:lnTo>
                    <a:pt x="64033" y="52091"/>
                  </a:lnTo>
                  <a:lnTo>
                    <a:pt x="61726" y="56126"/>
                  </a:lnTo>
                  <a:lnTo>
                    <a:pt x="58601" y="60403"/>
                  </a:lnTo>
                  <a:lnTo>
                    <a:pt x="54931" y="64842"/>
                  </a:lnTo>
                  <a:lnTo>
                    <a:pt x="50895" y="69389"/>
                  </a:lnTo>
                  <a:lnTo>
                    <a:pt x="47412" y="74008"/>
                  </a:lnTo>
                  <a:lnTo>
                    <a:pt x="44296" y="78674"/>
                  </a:lnTo>
                  <a:lnTo>
                    <a:pt x="41425" y="83373"/>
                  </a:lnTo>
                  <a:lnTo>
                    <a:pt x="38717" y="88093"/>
                  </a:lnTo>
                  <a:lnTo>
                    <a:pt x="33591" y="97571"/>
                  </a:lnTo>
                  <a:lnTo>
                    <a:pt x="21434" y="121350"/>
                  </a:lnTo>
                  <a:lnTo>
                    <a:pt x="4728" y="154683"/>
                  </a:lnTo>
                  <a:lnTo>
                    <a:pt x="3140" y="159446"/>
                  </a:lnTo>
                  <a:lnTo>
                    <a:pt x="2082" y="164208"/>
                  </a:lnTo>
                  <a:lnTo>
                    <a:pt x="1375" y="168970"/>
                  </a:lnTo>
                  <a:lnTo>
                    <a:pt x="905" y="173733"/>
                  </a:lnTo>
                  <a:lnTo>
                    <a:pt x="591" y="178495"/>
                  </a:lnTo>
                  <a:lnTo>
                    <a:pt x="382" y="183258"/>
                  </a:lnTo>
                  <a:lnTo>
                    <a:pt x="150" y="192783"/>
                  </a:lnTo>
                  <a:lnTo>
                    <a:pt x="0" y="208040"/>
                  </a:lnTo>
                  <a:lnTo>
                    <a:pt x="2097" y="215703"/>
                  </a:lnTo>
                  <a:lnTo>
                    <a:pt x="3767" y="219969"/>
                  </a:lnTo>
                  <a:lnTo>
                    <a:pt x="7740" y="226826"/>
                  </a:lnTo>
                  <a:lnTo>
                    <a:pt x="12150" y="232519"/>
                  </a:lnTo>
                  <a:lnTo>
                    <a:pt x="19097" y="240187"/>
                  </a:lnTo>
                  <a:lnTo>
                    <a:pt x="23813" y="245072"/>
                  </a:lnTo>
                  <a:lnTo>
                    <a:pt x="26976" y="246692"/>
                  </a:lnTo>
                  <a:lnTo>
                    <a:pt x="30672" y="247772"/>
                  </a:lnTo>
                  <a:lnTo>
                    <a:pt x="34723" y="248493"/>
                  </a:lnTo>
                  <a:lnTo>
                    <a:pt x="39012" y="248973"/>
                  </a:lnTo>
                  <a:lnTo>
                    <a:pt x="43459" y="249293"/>
                  </a:lnTo>
                  <a:lnTo>
                    <a:pt x="48009" y="249506"/>
                  </a:lnTo>
                  <a:lnTo>
                    <a:pt x="59417" y="249743"/>
                  </a:lnTo>
                  <a:lnTo>
                    <a:pt x="65793" y="249806"/>
                  </a:lnTo>
                  <a:lnTo>
                    <a:pt x="71631" y="249055"/>
                  </a:lnTo>
                  <a:lnTo>
                    <a:pt x="77111" y="247760"/>
                  </a:lnTo>
                  <a:lnTo>
                    <a:pt x="82351" y="246103"/>
                  </a:lnTo>
                  <a:lnTo>
                    <a:pt x="87433" y="244998"/>
                  </a:lnTo>
                  <a:lnTo>
                    <a:pt x="92407" y="244262"/>
                  </a:lnTo>
                  <a:lnTo>
                    <a:pt x="97312" y="243771"/>
                  </a:lnTo>
                  <a:lnTo>
                    <a:pt x="102962" y="242650"/>
                  </a:lnTo>
                  <a:lnTo>
                    <a:pt x="109110" y="241109"/>
                  </a:lnTo>
                  <a:lnTo>
                    <a:pt x="115591" y="239287"/>
                  </a:lnTo>
                  <a:lnTo>
                    <a:pt x="121498" y="236486"/>
                  </a:lnTo>
                  <a:lnTo>
                    <a:pt x="127024" y="233031"/>
                  </a:lnTo>
                  <a:lnTo>
                    <a:pt x="132296" y="229140"/>
                  </a:lnTo>
                  <a:lnTo>
                    <a:pt x="137397" y="225752"/>
                  </a:lnTo>
                  <a:lnTo>
                    <a:pt x="142386" y="222700"/>
                  </a:lnTo>
                  <a:lnTo>
                    <a:pt x="147299" y="219871"/>
                  </a:lnTo>
                  <a:lnTo>
                    <a:pt x="152162" y="216398"/>
                  </a:lnTo>
                  <a:lnTo>
                    <a:pt x="156992" y="212495"/>
                  </a:lnTo>
                  <a:lnTo>
                    <a:pt x="161799" y="208305"/>
                  </a:lnTo>
                  <a:lnTo>
                    <a:pt x="166591" y="203925"/>
                  </a:lnTo>
                  <a:lnTo>
                    <a:pt x="176150" y="194824"/>
                  </a:lnTo>
                  <a:lnTo>
                    <a:pt x="204749" y="166559"/>
                  </a:lnTo>
                  <a:lnTo>
                    <a:pt x="208718" y="161807"/>
                  </a:lnTo>
                  <a:lnTo>
                    <a:pt x="212158" y="157051"/>
                  </a:lnTo>
                  <a:lnTo>
                    <a:pt x="215246" y="152293"/>
                  </a:lnTo>
                  <a:lnTo>
                    <a:pt x="218891" y="147533"/>
                  </a:lnTo>
                  <a:lnTo>
                    <a:pt x="222910" y="142773"/>
                  </a:lnTo>
                  <a:lnTo>
                    <a:pt x="227175" y="138011"/>
                  </a:lnTo>
                  <a:lnTo>
                    <a:pt x="230812" y="133250"/>
                  </a:lnTo>
                  <a:lnTo>
                    <a:pt x="234032" y="128488"/>
                  </a:lnTo>
                  <a:lnTo>
                    <a:pt x="236972" y="123726"/>
                  </a:lnTo>
                  <a:lnTo>
                    <a:pt x="238931" y="118963"/>
                  </a:lnTo>
                  <a:lnTo>
                    <a:pt x="240239" y="114201"/>
                  </a:lnTo>
                  <a:lnTo>
                    <a:pt x="241108" y="109439"/>
                  </a:lnTo>
                  <a:lnTo>
                    <a:pt x="242484" y="104677"/>
                  </a:lnTo>
                  <a:lnTo>
                    <a:pt x="244194" y="99914"/>
                  </a:lnTo>
                  <a:lnTo>
                    <a:pt x="246128" y="95152"/>
                  </a:lnTo>
                  <a:lnTo>
                    <a:pt x="246623" y="90389"/>
                  </a:lnTo>
                  <a:lnTo>
                    <a:pt x="246159" y="85627"/>
                  </a:lnTo>
                  <a:lnTo>
                    <a:pt x="245056" y="80864"/>
                  </a:lnTo>
                  <a:lnTo>
                    <a:pt x="244321" y="76102"/>
                  </a:lnTo>
                  <a:lnTo>
                    <a:pt x="243831" y="71339"/>
                  </a:lnTo>
                  <a:lnTo>
                    <a:pt x="243505" y="66577"/>
                  </a:lnTo>
                  <a:lnTo>
                    <a:pt x="242494" y="62608"/>
                  </a:lnTo>
                  <a:lnTo>
                    <a:pt x="239252" y="56081"/>
                  </a:lnTo>
                  <a:lnTo>
                    <a:pt x="235166" y="48418"/>
                  </a:lnTo>
                  <a:lnTo>
                    <a:pt x="232966" y="44152"/>
                  </a:lnTo>
                  <a:lnTo>
                    <a:pt x="228403" y="37296"/>
                  </a:lnTo>
                  <a:lnTo>
                    <a:pt x="223730" y="31602"/>
                  </a:lnTo>
                  <a:lnTo>
                    <a:pt x="216636" y="23935"/>
                  </a:lnTo>
                  <a:lnTo>
                    <a:pt x="204748" y="11837"/>
                  </a:lnTo>
                  <a:lnTo>
                    <a:pt x="201574" y="10240"/>
                  </a:lnTo>
                  <a:lnTo>
                    <a:pt x="197871" y="9175"/>
                  </a:lnTo>
                  <a:lnTo>
                    <a:pt x="193814" y="8465"/>
                  </a:lnTo>
                  <a:lnTo>
                    <a:pt x="189522" y="7198"/>
                  </a:lnTo>
                  <a:lnTo>
                    <a:pt x="185074" y="5559"/>
                  </a:lnTo>
                  <a:lnTo>
                    <a:pt x="180520" y="3674"/>
                  </a:lnTo>
                  <a:lnTo>
                    <a:pt x="175898" y="2416"/>
                  </a:lnTo>
                  <a:lnTo>
                    <a:pt x="171227" y="1578"/>
                  </a:lnTo>
                  <a:lnTo>
                    <a:pt x="166528" y="1019"/>
                  </a:lnTo>
                  <a:lnTo>
                    <a:pt x="161012" y="647"/>
                  </a:lnTo>
                  <a:lnTo>
                    <a:pt x="154955" y="398"/>
                  </a:lnTo>
                  <a:lnTo>
                    <a:pt x="135707" y="0"/>
                  </a:lnTo>
                  <a:lnTo>
                    <a:pt x="130940" y="761"/>
                  </a:lnTo>
                  <a:lnTo>
                    <a:pt x="125381" y="2062"/>
                  </a:lnTo>
                  <a:lnTo>
                    <a:pt x="119294" y="3723"/>
                  </a:lnTo>
                  <a:lnTo>
                    <a:pt x="113649" y="5624"/>
                  </a:lnTo>
                  <a:lnTo>
                    <a:pt x="108297" y="7685"/>
                  </a:lnTo>
                  <a:lnTo>
                    <a:pt x="103142" y="9853"/>
                  </a:lnTo>
                  <a:lnTo>
                    <a:pt x="98119" y="11298"/>
                  </a:lnTo>
                  <a:lnTo>
                    <a:pt x="93181" y="12262"/>
                  </a:lnTo>
                  <a:lnTo>
                    <a:pt x="88302" y="12904"/>
                  </a:lnTo>
                  <a:lnTo>
                    <a:pt x="83462" y="14126"/>
                  </a:lnTo>
                  <a:lnTo>
                    <a:pt x="78649" y="15735"/>
                  </a:lnTo>
                  <a:lnTo>
                    <a:pt x="73851" y="17601"/>
                  </a:lnTo>
                  <a:lnTo>
                    <a:pt x="69065" y="18845"/>
                  </a:lnTo>
                  <a:lnTo>
                    <a:pt x="64287" y="19674"/>
                  </a:lnTo>
                  <a:lnTo>
                    <a:pt x="59515" y="20227"/>
                  </a:lnTo>
                  <a:lnTo>
                    <a:pt x="52096" y="22958"/>
                  </a:lnTo>
                  <a:lnTo>
                    <a:pt x="45358" y="26818"/>
                  </a:lnTo>
                  <a:lnTo>
                    <a:pt x="28539" y="356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1055"/>
            <p:cNvSpPr/>
            <p:nvPr/>
          </p:nvSpPr>
          <p:spPr>
            <a:xfrm>
              <a:off x="7100887" y="3007518"/>
              <a:ext cx="192882" cy="207170"/>
            </a:xfrm>
            <a:custGeom>
              <a:avLst/>
              <a:gdLst/>
              <a:ahLst/>
              <a:cxnLst/>
              <a:rect l="0" t="0" r="0" b="0"/>
              <a:pathLst>
                <a:path w="192882" h="207170">
                  <a:moveTo>
                    <a:pt x="0" y="0"/>
                  </a:moveTo>
                  <a:lnTo>
                    <a:pt x="0" y="6151"/>
                  </a:lnTo>
                  <a:lnTo>
                    <a:pt x="2117" y="10936"/>
                  </a:lnTo>
                  <a:lnTo>
                    <a:pt x="3793" y="14434"/>
                  </a:lnTo>
                  <a:lnTo>
                    <a:pt x="7771" y="20439"/>
                  </a:lnTo>
                  <a:lnTo>
                    <a:pt x="12185" y="25753"/>
                  </a:lnTo>
                  <a:lnTo>
                    <a:pt x="16793" y="30760"/>
                  </a:lnTo>
                  <a:lnTo>
                    <a:pt x="19132" y="34001"/>
                  </a:lnTo>
                  <a:lnTo>
                    <a:pt x="21486" y="37749"/>
                  </a:lnTo>
                  <a:lnTo>
                    <a:pt x="23850" y="41835"/>
                  </a:lnTo>
                  <a:lnTo>
                    <a:pt x="27012" y="46146"/>
                  </a:lnTo>
                  <a:lnTo>
                    <a:pt x="30708" y="50608"/>
                  </a:lnTo>
                  <a:lnTo>
                    <a:pt x="34759" y="55170"/>
                  </a:lnTo>
                  <a:lnTo>
                    <a:pt x="38254" y="59799"/>
                  </a:lnTo>
                  <a:lnTo>
                    <a:pt x="41378" y="64472"/>
                  </a:lnTo>
                  <a:lnTo>
                    <a:pt x="44255" y="69175"/>
                  </a:lnTo>
                  <a:lnTo>
                    <a:pt x="48553" y="73898"/>
                  </a:lnTo>
                  <a:lnTo>
                    <a:pt x="53800" y="78634"/>
                  </a:lnTo>
                  <a:lnTo>
                    <a:pt x="59679" y="83379"/>
                  </a:lnTo>
                  <a:lnTo>
                    <a:pt x="65186" y="88130"/>
                  </a:lnTo>
                  <a:lnTo>
                    <a:pt x="70445" y="92885"/>
                  </a:lnTo>
                  <a:lnTo>
                    <a:pt x="80521" y="102401"/>
                  </a:lnTo>
                  <a:lnTo>
                    <a:pt x="114274" y="135732"/>
                  </a:lnTo>
                  <a:lnTo>
                    <a:pt x="119045" y="140494"/>
                  </a:lnTo>
                  <a:lnTo>
                    <a:pt x="124608" y="144463"/>
                  </a:lnTo>
                  <a:lnTo>
                    <a:pt x="130697" y="147902"/>
                  </a:lnTo>
                  <a:lnTo>
                    <a:pt x="137137" y="150989"/>
                  </a:lnTo>
                  <a:lnTo>
                    <a:pt x="142225" y="154634"/>
                  </a:lnTo>
                  <a:lnTo>
                    <a:pt x="146410" y="158652"/>
                  </a:lnTo>
                  <a:lnTo>
                    <a:pt x="149994" y="162918"/>
                  </a:lnTo>
                  <a:lnTo>
                    <a:pt x="153177" y="166556"/>
                  </a:lnTo>
                  <a:lnTo>
                    <a:pt x="158831" y="172715"/>
                  </a:lnTo>
                  <a:lnTo>
                    <a:pt x="166477" y="180644"/>
                  </a:lnTo>
                  <a:lnTo>
                    <a:pt x="180956" y="195234"/>
                  </a:lnTo>
                  <a:lnTo>
                    <a:pt x="183344" y="196831"/>
                  </a:lnTo>
                  <a:lnTo>
                    <a:pt x="188113" y="198606"/>
                  </a:lnTo>
                  <a:lnTo>
                    <a:pt x="189702" y="199873"/>
                  </a:lnTo>
                  <a:lnTo>
                    <a:pt x="190762" y="201511"/>
                  </a:lnTo>
                  <a:lnTo>
                    <a:pt x="192881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1056"/>
            <p:cNvSpPr/>
            <p:nvPr/>
          </p:nvSpPr>
          <p:spPr>
            <a:xfrm>
              <a:off x="7100887" y="2993231"/>
              <a:ext cx="150020" cy="200026"/>
            </a:xfrm>
            <a:custGeom>
              <a:avLst/>
              <a:gdLst/>
              <a:ahLst/>
              <a:cxnLst/>
              <a:rect l="0" t="0" r="0" b="0"/>
              <a:pathLst>
                <a:path w="150020" h="200026">
                  <a:moveTo>
                    <a:pt x="150019" y="0"/>
                  </a:moveTo>
                  <a:lnTo>
                    <a:pt x="146226" y="7585"/>
                  </a:lnTo>
                  <a:lnTo>
                    <a:pt x="142248" y="13425"/>
                  </a:lnTo>
                  <a:lnTo>
                    <a:pt x="140076" y="16094"/>
                  </a:lnTo>
                  <a:lnTo>
                    <a:pt x="137040" y="20254"/>
                  </a:lnTo>
                  <a:lnTo>
                    <a:pt x="129434" y="31227"/>
                  </a:lnTo>
                  <a:lnTo>
                    <a:pt x="125183" y="36692"/>
                  </a:lnTo>
                  <a:lnTo>
                    <a:pt x="120762" y="41924"/>
                  </a:lnTo>
                  <a:lnTo>
                    <a:pt x="116226" y="46999"/>
                  </a:lnTo>
                  <a:lnTo>
                    <a:pt x="111616" y="52764"/>
                  </a:lnTo>
                  <a:lnTo>
                    <a:pt x="106955" y="58989"/>
                  </a:lnTo>
                  <a:lnTo>
                    <a:pt x="97541" y="72254"/>
                  </a:lnTo>
                  <a:lnTo>
                    <a:pt x="73807" y="107264"/>
                  </a:lnTo>
                  <a:lnTo>
                    <a:pt x="69048" y="113578"/>
                  </a:lnTo>
                  <a:lnTo>
                    <a:pt x="64288" y="119375"/>
                  </a:lnTo>
                  <a:lnTo>
                    <a:pt x="59527" y="124827"/>
                  </a:lnTo>
                  <a:lnTo>
                    <a:pt x="54766" y="130049"/>
                  </a:lnTo>
                  <a:lnTo>
                    <a:pt x="45243" y="140085"/>
                  </a:lnTo>
                  <a:lnTo>
                    <a:pt x="41274" y="144984"/>
                  </a:lnTo>
                  <a:lnTo>
                    <a:pt x="37835" y="149837"/>
                  </a:lnTo>
                  <a:lnTo>
                    <a:pt x="34748" y="154660"/>
                  </a:lnTo>
                  <a:lnTo>
                    <a:pt x="31897" y="159463"/>
                  </a:lnTo>
                  <a:lnTo>
                    <a:pt x="29202" y="164252"/>
                  </a:lnTo>
                  <a:lnTo>
                    <a:pt x="26612" y="169033"/>
                  </a:lnTo>
                  <a:lnTo>
                    <a:pt x="24092" y="173013"/>
                  </a:lnTo>
                  <a:lnTo>
                    <a:pt x="21617" y="176461"/>
                  </a:lnTo>
                  <a:lnTo>
                    <a:pt x="19174" y="179553"/>
                  </a:lnTo>
                  <a:lnTo>
                    <a:pt x="16752" y="182408"/>
                  </a:lnTo>
                  <a:lnTo>
                    <a:pt x="14343" y="185106"/>
                  </a:lnTo>
                  <a:lnTo>
                    <a:pt x="9550" y="190219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1057"/>
            <p:cNvSpPr/>
            <p:nvPr/>
          </p:nvSpPr>
          <p:spPr>
            <a:xfrm>
              <a:off x="7329487" y="3036093"/>
              <a:ext cx="185739" cy="21433"/>
            </a:xfrm>
            <a:custGeom>
              <a:avLst/>
              <a:gdLst/>
              <a:ahLst/>
              <a:cxnLst/>
              <a:rect l="0" t="0" r="0" b="0"/>
              <a:pathLst>
                <a:path w="185739" h="21433">
                  <a:moveTo>
                    <a:pt x="0" y="21432"/>
                  </a:moveTo>
                  <a:lnTo>
                    <a:pt x="0" y="17639"/>
                  </a:lnTo>
                  <a:lnTo>
                    <a:pt x="794" y="16522"/>
                  </a:lnTo>
                  <a:lnTo>
                    <a:pt x="2116" y="15777"/>
                  </a:lnTo>
                  <a:lnTo>
                    <a:pt x="6152" y="14582"/>
                  </a:lnTo>
                  <a:lnTo>
                    <a:pt x="10643" y="14375"/>
                  </a:lnTo>
                  <a:lnTo>
                    <a:pt x="20792" y="14314"/>
                  </a:lnTo>
                  <a:lnTo>
                    <a:pt x="24974" y="13511"/>
                  </a:lnTo>
                  <a:lnTo>
                    <a:pt x="29349" y="12183"/>
                  </a:lnTo>
                  <a:lnTo>
                    <a:pt x="33854" y="10503"/>
                  </a:lnTo>
                  <a:lnTo>
                    <a:pt x="39238" y="9383"/>
                  </a:lnTo>
                  <a:lnTo>
                    <a:pt x="45208" y="8637"/>
                  </a:lnTo>
                  <a:lnTo>
                    <a:pt x="51570" y="8139"/>
                  </a:lnTo>
                  <a:lnTo>
                    <a:pt x="57400" y="7808"/>
                  </a:lnTo>
                  <a:lnTo>
                    <a:pt x="68109" y="7439"/>
                  </a:lnTo>
                  <a:lnTo>
                    <a:pt x="83063" y="7231"/>
                  </a:lnTo>
                  <a:lnTo>
                    <a:pt x="87919" y="6408"/>
                  </a:lnTo>
                  <a:lnTo>
                    <a:pt x="92744" y="5066"/>
                  </a:lnTo>
                  <a:lnTo>
                    <a:pt x="97548" y="3378"/>
                  </a:lnTo>
                  <a:lnTo>
                    <a:pt x="102338" y="2252"/>
                  </a:lnTo>
                  <a:lnTo>
                    <a:pt x="107120" y="1501"/>
                  </a:lnTo>
                  <a:lnTo>
                    <a:pt x="111894" y="1001"/>
                  </a:lnTo>
                  <a:lnTo>
                    <a:pt x="116665" y="667"/>
                  </a:lnTo>
                  <a:lnTo>
                    <a:pt x="121432" y="445"/>
                  </a:lnTo>
                  <a:lnTo>
                    <a:pt x="133611" y="132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1058"/>
            <p:cNvSpPr/>
            <p:nvPr/>
          </p:nvSpPr>
          <p:spPr>
            <a:xfrm>
              <a:off x="7372350" y="3100387"/>
              <a:ext cx="150019" cy="14289"/>
            </a:xfrm>
            <a:custGeom>
              <a:avLst/>
              <a:gdLst/>
              <a:ahLst/>
              <a:cxnLst/>
              <a:rect l="0" t="0" r="0" b="0"/>
              <a:pathLst>
                <a:path w="150019" h="14289">
                  <a:moveTo>
                    <a:pt x="0" y="14288"/>
                  </a:moveTo>
                  <a:lnTo>
                    <a:pt x="23641" y="14288"/>
                  </a:lnTo>
                  <a:lnTo>
                    <a:pt x="26873" y="13494"/>
                  </a:lnTo>
                  <a:lnTo>
                    <a:pt x="30615" y="12171"/>
                  </a:lnTo>
                  <a:lnTo>
                    <a:pt x="34698" y="10495"/>
                  </a:lnTo>
                  <a:lnTo>
                    <a:pt x="39006" y="9378"/>
                  </a:lnTo>
                  <a:lnTo>
                    <a:pt x="43467" y="8633"/>
                  </a:lnTo>
                  <a:lnTo>
                    <a:pt x="48028" y="8137"/>
                  </a:lnTo>
                  <a:lnTo>
                    <a:pt x="51862" y="7806"/>
                  </a:lnTo>
                  <a:lnTo>
                    <a:pt x="55212" y="7585"/>
                  </a:lnTo>
                  <a:lnTo>
                    <a:pt x="58239" y="7438"/>
                  </a:lnTo>
                  <a:lnTo>
                    <a:pt x="65836" y="7275"/>
                  </a:lnTo>
                  <a:lnTo>
                    <a:pt x="101513" y="7152"/>
                  </a:lnTo>
                  <a:lnTo>
                    <a:pt x="107363" y="6355"/>
                  </a:lnTo>
                  <a:lnTo>
                    <a:pt x="112850" y="5031"/>
                  </a:lnTo>
                  <a:lnTo>
                    <a:pt x="118095" y="3354"/>
                  </a:lnTo>
                  <a:lnTo>
                    <a:pt x="122387" y="2236"/>
                  </a:lnTo>
                  <a:lnTo>
                    <a:pt x="126041" y="1491"/>
                  </a:lnTo>
                  <a:lnTo>
                    <a:pt x="129271" y="994"/>
                  </a:lnTo>
                  <a:lnTo>
                    <a:pt x="133012" y="663"/>
                  </a:lnTo>
                  <a:lnTo>
                    <a:pt x="137093" y="442"/>
                  </a:ln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1059"/>
            <p:cNvSpPr/>
            <p:nvPr/>
          </p:nvSpPr>
          <p:spPr>
            <a:xfrm>
              <a:off x="7622381" y="2971800"/>
              <a:ext cx="14288" cy="264319"/>
            </a:xfrm>
            <a:custGeom>
              <a:avLst/>
              <a:gdLst/>
              <a:ahLst/>
              <a:cxnLst/>
              <a:rect l="0" t="0" r="0" b="0"/>
              <a:pathLst>
                <a:path w="14288" h="264319">
                  <a:moveTo>
                    <a:pt x="14287" y="0"/>
                  </a:moveTo>
                  <a:lnTo>
                    <a:pt x="14287" y="20585"/>
                  </a:lnTo>
                  <a:lnTo>
                    <a:pt x="13494" y="24835"/>
                  </a:lnTo>
                  <a:lnTo>
                    <a:pt x="12171" y="29257"/>
                  </a:lnTo>
                  <a:lnTo>
                    <a:pt x="10494" y="33792"/>
                  </a:lnTo>
                  <a:lnTo>
                    <a:pt x="9377" y="38403"/>
                  </a:lnTo>
                  <a:lnTo>
                    <a:pt x="8633" y="43064"/>
                  </a:lnTo>
                  <a:lnTo>
                    <a:pt x="8136" y="47759"/>
                  </a:lnTo>
                  <a:lnTo>
                    <a:pt x="7805" y="52477"/>
                  </a:lnTo>
                  <a:lnTo>
                    <a:pt x="7585" y="57209"/>
                  </a:lnTo>
                  <a:lnTo>
                    <a:pt x="7340" y="67495"/>
                  </a:lnTo>
                  <a:lnTo>
                    <a:pt x="7144" y="154374"/>
                  </a:lnTo>
                  <a:lnTo>
                    <a:pt x="6351" y="160066"/>
                  </a:lnTo>
                  <a:lnTo>
                    <a:pt x="5027" y="166241"/>
                  </a:lnTo>
                  <a:lnTo>
                    <a:pt x="3351" y="172740"/>
                  </a:lnTo>
                  <a:lnTo>
                    <a:pt x="2234" y="178660"/>
                  </a:lnTo>
                  <a:lnTo>
                    <a:pt x="1490" y="184194"/>
                  </a:lnTo>
                  <a:lnTo>
                    <a:pt x="993" y="189471"/>
                  </a:lnTo>
                  <a:lnTo>
                    <a:pt x="662" y="194576"/>
                  </a:lnTo>
                  <a:lnTo>
                    <a:pt x="441" y="199567"/>
                  </a:lnTo>
                  <a:lnTo>
                    <a:pt x="131" y="212060"/>
                  </a:lnTo>
                  <a:lnTo>
                    <a:pt x="0" y="264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1060"/>
            <p:cNvSpPr/>
            <p:nvPr/>
          </p:nvSpPr>
          <p:spPr>
            <a:xfrm>
              <a:off x="7708134" y="2972125"/>
              <a:ext cx="214189" cy="227245"/>
            </a:xfrm>
            <a:custGeom>
              <a:avLst/>
              <a:gdLst/>
              <a:ahLst/>
              <a:cxnLst/>
              <a:rect l="0" t="0" r="0" b="0"/>
              <a:pathLst>
                <a:path w="214189" h="227245">
                  <a:moveTo>
                    <a:pt x="42834" y="13962"/>
                  </a:moveTo>
                  <a:lnTo>
                    <a:pt x="35698" y="13962"/>
                  </a:lnTo>
                  <a:lnTo>
                    <a:pt x="31901" y="17754"/>
                  </a:lnTo>
                  <a:lnTo>
                    <a:pt x="30782" y="19665"/>
                  </a:lnTo>
                  <a:lnTo>
                    <a:pt x="28416" y="26941"/>
                  </a:lnTo>
                  <a:lnTo>
                    <a:pt x="26872" y="30552"/>
                  </a:lnTo>
                  <a:lnTo>
                    <a:pt x="25049" y="34547"/>
                  </a:lnTo>
                  <a:lnTo>
                    <a:pt x="20907" y="41103"/>
                  </a:lnTo>
                  <a:lnTo>
                    <a:pt x="18691" y="43962"/>
                  </a:lnTo>
                  <a:lnTo>
                    <a:pt x="17214" y="47456"/>
                  </a:lnTo>
                  <a:lnTo>
                    <a:pt x="16229" y="51373"/>
                  </a:lnTo>
                  <a:lnTo>
                    <a:pt x="15572" y="55571"/>
                  </a:lnTo>
                  <a:lnTo>
                    <a:pt x="12726" y="62353"/>
                  </a:lnTo>
                  <a:lnTo>
                    <a:pt x="10856" y="65273"/>
                  </a:lnTo>
                  <a:lnTo>
                    <a:pt x="9610" y="68807"/>
                  </a:lnTo>
                  <a:lnTo>
                    <a:pt x="8777" y="72750"/>
                  </a:lnTo>
                  <a:lnTo>
                    <a:pt x="8224" y="76966"/>
                  </a:lnTo>
                  <a:lnTo>
                    <a:pt x="7060" y="81365"/>
                  </a:lnTo>
                  <a:lnTo>
                    <a:pt x="5492" y="85885"/>
                  </a:lnTo>
                  <a:lnTo>
                    <a:pt x="3652" y="90485"/>
                  </a:lnTo>
                  <a:lnTo>
                    <a:pt x="2425" y="95140"/>
                  </a:lnTo>
                  <a:lnTo>
                    <a:pt x="1607" y="99831"/>
                  </a:lnTo>
                  <a:lnTo>
                    <a:pt x="1062" y="104545"/>
                  </a:lnTo>
                  <a:lnTo>
                    <a:pt x="699" y="109276"/>
                  </a:lnTo>
                  <a:lnTo>
                    <a:pt x="457" y="114017"/>
                  </a:lnTo>
                  <a:lnTo>
                    <a:pt x="187" y="123518"/>
                  </a:lnTo>
                  <a:lnTo>
                    <a:pt x="0" y="147315"/>
                  </a:lnTo>
                  <a:lnTo>
                    <a:pt x="784" y="151282"/>
                  </a:lnTo>
                  <a:lnTo>
                    <a:pt x="3773" y="157808"/>
                  </a:lnTo>
                  <a:lnTo>
                    <a:pt x="4886" y="161453"/>
                  </a:lnTo>
                  <a:lnTo>
                    <a:pt x="5630" y="165471"/>
                  </a:lnTo>
                  <a:lnTo>
                    <a:pt x="6125" y="169736"/>
                  </a:lnTo>
                  <a:lnTo>
                    <a:pt x="7249" y="173374"/>
                  </a:lnTo>
                  <a:lnTo>
                    <a:pt x="10615" y="179533"/>
                  </a:lnTo>
                  <a:lnTo>
                    <a:pt x="12624" y="183080"/>
                  </a:lnTo>
                  <a:lnTo>
                    <a:pt x="16972" y="191255"/>
                  </a:lnTo>
                  <a:lnTo>
                    <a:pt x="21550" y="198063"/>
                  </a:lnTo>
                  <a:lnTo>
                    <a:pt x="26231" y="203735"/>
                  </a:lnTo>
                  <a:lnTo>
                    <a:pt x="30957" y="208901"/>
                  </a:lnTo>
                  <a:lnTo>
                    <a:pt x="38081" y="216272"/>
                  </a:lnTo>
                  <a:lnTo>
                    <a:pt x="40459" y="217892"/>
                  </a:lnTo>
                  <a:lnTo>
                    <a:pt x="45219" y="219691"/>
                  </a:lnTo>
                  <a:lnTo>
                    <a:pt x="48393" y="220171"/>
                  </a:lnTo>
                  <a:lnTo>
                    <a:pt x="52096" y="220491"/>
                  </a:lnTo>
                  <a:lnTo>
                    <a:pt x="56152" y="220704"/>
                  </a:lnTo>
                  <a:lnTo>
                    <a:pt x="60444" y="221640"/>
                  </a:lnTo>
                  <a:lnTo>
                    <a:pt x="64893" y="223058"/>
                  </a:lnTo>
                  <a:lnTo>
                    <a:pt x="69447" y="224797"/>
                  </a:lnTo>
                  <a:lnTo>
                    <a:pt x="74070" y="225956"/>
                  </a:lnTo>
                  <a:lnTo>
                    <a:pt x="78739" y="226729"/>
                  </a:lnTo>
                  <a:lnTo>
                    <a:pt x="83440" y="227244"/>
                  </a:lnTo>
                  <a:lnTo>
                    <a:pt x="87366" y="226794"/>
                  </a:lnTo>
                  <a:lnTo>
                    <a:pt x="90779" y="225700"/>
                  </a:lnTo>
                  <a:lnTo>
                    <a:pt x="93847" y="224177"/>
                  </a:lnTo>
                  <a:lnTo>
                    <a:pt x="97481" y="223161"/>
                  </a:lnTo>
                  <a:lnTo>
                    <a:pt x="101490" y="222485"/>
                  </a:lnTo>
                  <a:lnTo>
                    <a:pt x="105751" y="222033"/>
                  </a:lnTo>
                  <a:lnTo>
                    <a:pt x="110178" y="220939"/>
                  </a:lnTo>
                  <a:lnTo>
                    <a:pt x="114718" y="219415"/>
                  </a:lnTo>
                  <a:lnTo>
                    <a:pt x="119332" y="217606"/>
                  </a:lnTo>
                  <a:lnTo>
                    <a:pt x="123995" y="216400"/>
                  </a:lnTo>
                  <a:lnTo>
                    <a:pt x="128692" y="215595"/>
                  </a:lnTo>
                  <a:lnTo>
                    <a:pt x="133410" y="215059"/>
                  </a:lnTo>
                  <a:lnTo>
                    <a:pt x="137349" y="213114"/>
                  </a:lnTo>
                  <a:lnTo>
                    <a:pt x="140769" y="210230"/>
                  </a:lnTo>
                  <a:lnTo>
                    <a:pt x="143844" y="206720"/>
                  </a:lnTo>
                  <a:lnTo>
                    <a:pt x="147480" y="203586"/>
                  </a:lnTo>
                  <a:lnTo>
                    <a:pt x="151492" y="200703"/>
                  </a:lnTo>
                  <a:lnTo>
                    <a:pt x="155754" y="197987"/>
                  </a:lnTo>
                  <a:lnTo>
                    <a:pt x="160183" y="195383"/>
                  </a:lnTo>
                  <a:lnTo>
                    <a:pt x="164723" y="192853"/>
                  </a:lnTo>
                  <a:lnTo>
                    <a:pt x="169337" y="190373"/>
                  </a:lnTo>
                  <a:lnTo>
                    <a:pt x="173207" y="187925"/>
                  </a:lnTo>
                  <a:lnTo>
                    <a:pt x="179624" y="183089"/>
                  </a:lnTo>
                  <a:lnTo>
                    <a:pt x="181651" y="179895"/>
                  </a:lnTo>
                  <a:lnTo>
                    <a:pt x="183004" y="176178"/>
                  </a:lnTo>
                  <a:lnTo>
                    <a:pt x="183907" y="172112"/>
                  </a:lnTo>
                  <a:lnTo>
                    <a:pt x="186094" y="168608"/>
                  </a:lnTo>
                  <a:lnTo>
                    <a:pt x="192760" y="162598"/>
                  </a:lnTo>
                  <a:lnTo>
                    <a:pt x="195172" y="159090"/>
                  </a:lnTo>
                  <a:lnTo>
                    <a:pt x="196781" y="155164"/>
                  </a:lnTo>
                  <a:lnTo>
                    <a:pt x="197853" y="150959"/>
                  </a:lnTo>
                  <a:lnTo>
                    <a:pt x="201161" y="144170"/>
                  </a:lnTo>
                  <a:lnTo>
                    <a:pt x="203153" y="141249"/>
                  </a:lnTo>
                  <a:lnTo>
                    <a:pt x="204483" y="137714"/>
                  </a:lnTo>
                  <a:lnTo>
                    <a:pt x="205369" y="133769"/>
                  </a:lnTo>
                  <a:lnTo>
                    <a:pt x="205959" y="129552"/>
                  </a:lnTo>
                  <a:lnTo>
                    <a:pt x="207147" y="125154"/>
                  </a:lnTo>
                  <a:lnTo>
                    <a:pt x="208732" y="120633"/>
                  </a:lnTo>
                  <a:lnTo>
                    <a:pt x="210582" y="116033"/>
                  </a:lnTo>
                  <a:lnTo>
                    <a:pt x="211816" y="112172"/>
                  </a:lnTo>
                  <a:lnTo>
                    <a:pt x="213188" y="105765"/>
                  </a:lnTo>
                  <a:lnTo>
                    <a:pt x="213797" y="100272"/>
                  </a:lnTo>
                  <a:lnTo>
                    <a:pt x="214068" y="94391"/>
                  </a:lnTo>
                  <a:lnTo>
                    <a:pt x="214188" y="86485"/>
                  </a:lnTo>
                  <a:lnTo>
                    <a:pt x="213426" y="82948"/>
                  </a:lnTo>
                  <a:lnTo>
                    <a:pt x="209356" y="74178"/>
                  </a:lnTo>
                  <a:lnTo>
                    <a:pt x="208125" y="69035"/>
                  </a:lnTo>
                  <a:lnTo>
                    <a:pt x="205462" y="61987"/>
                  </a:lnTo>
                  <a:lnTo>
                    <a:pt x="203640" y="57885"/>
                  </a:lnTo>
                  <a:lnTo>
                    <a:pt x="199500" y="51211"/>
                  </a:lnTo>
                  <a:lnTo>
                    <a:pt x="195013" y="45598"/>
                  </a:lnTo>
                  <a:lnTo>
                    <a:pt x="190374" y="40458"/>
                  </a:lnTo>
                  <a:lnTo>
                    <a:pt x="185666" y="35528"/>
                  </a:lnTo>
                  <a:lnTo>
                    <a:pt x="180928" y="29897"/>
                  </a:lnTo>
                  <a:lnTo>
                    <a:pt x="178552" y="26173"/>
                  </a:lnTo>
                  <a:lnTo>
                    <a:pt x="176175" y="22103"/>
                  </a:lnTo>
                  <a:lnTo>
                    <a:pt x="173004" y="19389"/>
                  </a:lnTo>
                  <a:lnTo>
                    <a:pt x="169301" y="17580"/>
                  </a:lnTo>
                  <a:lnTo>
                    <a:pt x="165245" y="16374"/>
                  </a:lnTo>
                  <a:lnTo>
                    <a:pt x="158623" y="12917"/>
                  </a:lnTo>
                  <a:lnTo>
                    <a:pt x="155745" y="10884"/>
                  </a:lnTo>
                  <a:lnTo>
                    <a:pt x="152239" y="9529"/>
                  </a:lnTo>
                  <a:lnTo>
                    <a:pt x="148315" y="8626"/>
                  </a:lnTo>
                  <a:lnTo>
                    <a:pt x="144111" y="8023"/>
                  </a:lnTo>
                  <a:lnTo>
                    <a:pt x="139721" y="6828"/>
                  </a:lnTo>
                  <a:lnTo>
                    <a:pt x="135207" y="5237"/>
                  </a:lnTo>
                  <a:lnTo>
                    <a:pt x="130610" y="3383"/>
                  </a:lnTo>
                  <a:lnTo>
                    <a:pt x="125957" y="2147"/>
                  </a:lnTo>
                  <a:lnTo>
                    <a:pt x="121268" y="1323"/>
                  </a:lnTo>
                  <a:lnTo>
                    <a:pt x="116555" y="773"/>
                  </a:lnTo>
                  <a:lnTo>
                    <a:pt x="111825" y="407"/>
                  </a:lnTo>
                  <a:lnTo>
                    <a:pt x="107085" y="163"/>
                  </a:lnTo>
                  <a:lnTo>
                    <a:pt x="102337" y="0"/>
                  </a:lnTo>
                  <a:lnTo>
                    <a:pt x="97584" y="685"/>
                  </a:lnTo>
                  <a:lnTo>
                    <a:pt x="92827" y="1936"/>
                  </a:lnTo>
                  <a:lnTo>
                    <a:pt x="88069" y="3563"/>
                  </a:lnTo>
                  <a:lnTo>
                    <a:pt x="83310" y="4648"/>
                  </a:lnTo>
                  <a:lnTo>
                    <a:pt x="78550" y="5372"/>
                  </a:lnTo>
                  <a:lnTo>
                    <a:pt x="73788" y="5854"/>
                  </a:lnTo>
                  <a:lnTo>
                    <a:pt x="69026" y="6969"/>
                  </a:lnTo>
                  <a:lnTo>
                    <a:pt x="64265" y="8506"/>
                  </a:lnTo>
                  <a:lnTo>
                    <a:pt x="59502" y="10325"/>
                  </a:lnTo>
                  <a:lnTo>
                    <a:pt x="54741" y="12331"/>
                  </a:lnTo>
                  <a:lnTo>
                    <a:pt x="49978" y="14462"/>
                  </a:lnTo>
                  <a:lnTo>
                    <a:pt x="45216" y="16677"/>
                  </a:lnTo>
                  <a:lnTo>
                    <a:pt x="41247" y="18947"/>
                  </a:lnTo>
                  <a:lnTo>
                    <a:pt x="34721" y="23586"/>
                  </a:lnTo>
                  <a:lnTo>
                    <a:pt x="29174" y="28293"/>
                  </a:lnTo>
                  <a:lnTo>
                    <a:pt x="21403" y="353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074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96"/>
          <p:cNvSpPr/>
          <p:nvPr/>
        </p:nvSpPr>
        <p:spPr>
          <a:xfrm>
            <a:off x="235743" y="771550"/>
            <a:ext cx="28576" cy="321444"/>
          </a:xfrm>
          <a:custGeom>
            <a:avLst/>
            <a:gdLst/>
            <a:ahLst/>
            <a:cxnLst/>
            <a:rect l="0" t="0" r="0" b="0"/>
            <a:pathLst>
              <a:path w="28576" h="321444">
                <a:moveTo>
                  <a:pt x="0" y="7118"/>
                </a:moveTo>
                <a:lnTo>
                  <a:pt x="0" y="0"/>
                </a:lnTo>
                <a:lnTo>
                  <a:pt x="0" y="34819"/>
                </a:lnTo>
                <a:lnTo>
                  <a:pt x="794" y="38285"/>
                </a:lnTo>
                <a:lnTo>
                  <a:pt x="2117" y="41390"/>
                </a:lnTo>
                <a:lnTo>
                  <a:pt x="3793" y="44254"/>
                </a:lnTo>
                <a:lnTo>
                  <a:pt x="4910" y="47750"/>
                </a:lnTo>
                <a:lnTo>
                  <a:pt x="5655" y="51669"/>
                </a:lnTo>
                <a:lnTo>
                  <a:pt x="6482" y="60256"/>
                </a:lnTo>
                <a:lnTo>
                  <a:pt x="6850" y="69364"/>
                </a:lnTo>
                <a:lnTo>
                  <a:pt x="7057" y="83417"/>
                </a:lnTo>
                <a:lnTo>
                  <a:pt x="7142" y="126183"/>
                </a:lnTo>
                <a:lnTo>
                  <a:pt x="7936" y="131739"/>
                </a:lnTo>
                <a:lnTo>
                  <a:pt x="9260" y="137824"/>
                </a:lnTo>
                <a:lnTo>
                  <a:pt x="10936" y="144261"/>
                </a:lnTo>
                <a:lnTo>
                  <a:pt x="12053" y="150141"/>
                </a:lnTo>
                <a:lnTo>
                  <a:pt x="12798" y="155648"/>
                </a:lnTo>
                <a:lnTo>
                  <a:pt x="13295" y="160907"/>
                </a:lnTo>
                <a:lnTo>
                  <a:pt x="13626" y="166000"/>
                </a:lnTo>
                <a:lnTo>
                  <a:pt x="13993" y="175893"/>
                </a:lnTo>
                <a:lnTo>
                  <a:pt x="14885" y="180753"/>
                </a:lnTo>
                <a:lnTo>
                  <a:pt x="16274" y="185581"/>
                </a:lnTo>
                <a:lnTo>
                  <a:pt x="17993" y="190387"/>
                </a:lnTo>
                <a:lnTo>
                  <a:pt x="19139" y="195179"/>
                </a:lnTo>
                <a:lnTo>
                  <a:pt x="19903" y="199961"/>
                </a:lnTo>
                <a:lnTo>
                  <a:pt x="20752" y="209507"/>
                </a:lnTo>
                <a:lnTo>
                  <a:pt x="21130" y="219042"/>
                </a:lnTo>
                <a:lnTo>
                  <a:pt x="21342" y="233335"/>
                </a:lnTo>
                <a:lnTo>
                  <a:pt x="22166" y="238098"/>
                </a:lnTo>
                <a:lnTo>
                  <a:pt x="23508" y="242861"/>
                </a:lnTo>
                <a:lnTo>
                  <a:pt x="25197" y="247624"/>
                </a:lnTo>
                <a:lnTo>
                  <a:pt x="26323" y="252387"/>
                </a:lnTo>
                <a:lnTo>
                  <a:pt x="27074" y="257149"/>
                </a:lnTo>
                <a:lnTo>
                  <a:pt x="27908" y="266674"/>
                </a:lnTo>
                <a:lnTo>
                  <a:pt x="28279" y="276199"/>
                </a:lnTo>
                <a:lnTo>
                  <a:pt x="27584" y="280168"/>
                </a:lnTo>
                <a:lnTo>
                  <a:pt x="26327" y="283608"/>
                </a:lnTo>
                <a:lnTo>
                  <a:pt x="24695" y="286695"/>
                </a:lnTo>
                <a:lnTo>
                  <a:pt x="23607" y="290340"/>
                </a:lnTo>
                <a:lnTo>
                  <a:pt x="22882" y="294358"/>
                </a:lnTo>
                <a:lnTo>
                  <a:pt x="21718" y="304628"/>
                </a:lnTo>
                <a:lnTo>
                  <a:pt x="21516" y="310199"/>
                </a:lnTo>
                <a:lnTo>
                  <a:pt x="22282" y="312360"/>
                </a:lnTo>
                <a:lnTo>
                  <a:pt x="23586" y="314594"/>
                </a:lnTo>
                <a:lnTo>
                  <a:pt x="28575" y="3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97"/>
          <p:cNvSpPr/>
          <p:nvPr/>
        </p:nvSpPr>
        <p:spPr>
          <a:xfrm>
            <a:off x="360278" y="800125"/>
            <a:ext cx="118327" cy="292566"/>
          </a:xfrm>
          <a:custGeom>
            <a:avLst/>
            <a:gdLst/>
            <a:ahLst/>
            <a:cxnLst/>
            <a:rect l="0" t="0" r="0" b="0"/>
            <a:pathLst>
              <a:path w="118327" h="292566">
                <a:moveTo>
                  <a:pt x="54059" y="7118"/>
                </a:moveTo>
                <a:lnTo>
                  <a:pt x="47002" y="62"/>
                </a:lnTo>
                <a:lnTo>
                  <a:pt x="49071" y="13"/>
                </a:lnTo>
                <a:lnTo>
                  <a:pt x="50733" y="0"/>
                </a:lnTo>
                <a:lnTo>
                  <a:pt x="51842" y="785"/>
                </a:lnTo>
                <a:lnTo>
                  <a:pt x="52581" y="2103"/>
                </a:lnTo>
                <a:lnTo>
                  <a:pt x="53074" y="3775"/>
                </a:lnTo>
                <a:lnTo>
                  <a:pt x="52608" y="4889"/>
                </a:lnTo>
                <a:lnTo>
                  <a:pt x="51504" y="5632"/>
                </a:lnTo>
                <a:lnTo>
                  <a:pt x="49975" y="6128"/>
                </a:lnTo>
                <a:lnTo>
                  <a:pt x="48955" y="7252"/>
                </a:lnTo>
                <a:lnTo>
                  <a:pt x="48275" y="8795"/>
                </a:lnTo>
                <a:lnTo>
                  <a:pt x="47520" y="12626"/>
                </a:lnTo>
                <a:lnTo>
                  <a:pt x="47035" y="21553"/>
                </a:lnTo>
                <a:lnTo>
                  <a:pt x="46995" y="23885"/>
                </a:lnTo>
                <a:lnTo>
                  <a:pt x="46175" y="26234"/>
                </a:lnTo>
                <a:lnTo>
                  <a:pt x="43146" y="30960"/>
                </a:lnTo>
                <a:lnTo>
                  <a:pt x="41228" y="33331"/>
                </a:lnTo>
                <a:lnTo>
                  <a:pt x="39155" y="35706"/>
                </a:lnTo>
                <a:lnTo>
                  <a:pt x="36979" y="38083"/>
                </a:lnTo>
                <a:lnTo>
                  <a:pt x="35529" y="41255"/>
                </a:lnTo>
                <a:lnTo>
                  <a:pt x="33917" y="49013"/>
                </a:lnTo>
                <a:lnTo>
                  <a:pt x="31084" y="55636"/>
                </a:lnTo>
                <a:lnTo>
                  <a:pt x="29217" y="58514"/>
                </a:lnTo>
                <a:lnTo>
                  <a:pt x="27143" y="65944"/>
                </a:lnTo>
                <a:lnTo>
                  <a:pt x="26221" y="74538"/>
                </a:lnTo>
                <a:lnTo>
                  <a:pt x="25812" y="83649"/>
                </a:lnTo>
                <a:lnTo>
                  <a:pt x="25581" y="93911"/>
                </a:lnTo>
                <a:lnTo>
                  <a:pt x="23411" y="101520"/>
                </a:lnTo>
                <a:lnTo>
                  <a:pt x="20594" y="110193"/>
                </a:lnTo>
                <a:lnTo>
                  <a:pt x="19843" y="114729"/>
                </a:lnTo>
                <a:lnTo>
                  <a:pt x="19342" y="119340"/>
                </a:lnTo>
                <a:lnTo>
                  <a:pt x="19008" y="124795"/>
                </a:lnTo>
                <a:lnTo>
                  <a:pt x="18637" y="137207"/>
                </a:lnTo>
                <a:lnTo>
                  <a:pt x="17744" y="143056"/>
                </a:lnTo>
                <a:lnTo>
                  <a:pt x="16355" y="148544"/>
                </a:lnTo>
                <a:lnTo>
                  <a:pt x="14636" y="153789"/>
                </a:lnTo>
                <a:lnTo>
                  <a:pt x="13489" y="158874"/>
                </a:lnTo>
                <a:lnTo>
                  <a:pt x="12725" y="163851"/>
                </a:lnTo>
                <a:lnTo>
                  <a:pt x="12216" y="168757"/>
                </a:lnTo>
                <a:lnTo>
                  <a:pt x="11082" y="173615"/>
                </a:lnTo>
                <a:lnTo>
                  <a:pt x="9533" y="178441"/>
                </a:lnTo>
                <a:lnTo>
                  <a:pt x="7706" y="183246"/>
                </a:lnTo>
                <a:lnTo>
                  <a:pt x="6488" y="188037"/>
                </a:lnTo>
                <a:lnTo>
                  <a:pt x="5676" y="192818"/>
                </a:lnTo>
                <a:lnTo>
                  <a:pt x="5135" y="197593"/>
                </a:lnTo>
                <a:lnTo>
                  <a:pt x="4774" y="202364"/>
                </a:lnTo>
                <a:lnTo>
                  <a:pt x="4534" y="207132"/>
                </a:lnTo>
                <a:lnTo>
                  <a:pt x="4373" y="211898"/>
                </a:lnTo>
                <a:lnTo>
                  <a:pt x="3473" y="215870"/>
                </a:lnTo>
                <a:lnTo>
                  <a:pt x="355" y="222399"/>
                </a:lnTo>
                <a:lnTo>
                  <a:pt x="0" y="226045"/>
                </a:lnTo>
                <a:lnTo>
                  <a:pt x="1723" y="234329"/>
                </a:lnTo>
                <a:lnTo>
                  <a:pt x="3017" y="241186"/>
                </a:lnTo>
                <a:lnTo>
                  <a:pt x="3592" y="247674"/>
                </a:lnTo>
                <a:lnTo>
                  <a:pt x="3848" y="255848"/>
                </a:lnTo>
                <a:lnTo>
                  <a:pt x="4710" y="259457"/>
                </a:lnTo>
                <a:lnTo>
                  <a:pt x="7784" y="265583"/>
                </a:lnTo>
                <a:lnTo>
                  <a:pt x="9716" y="268328"/>
                </a:lnTo>
                <a:lnTo>
                  <a:pt x="11797" y="270952"/>
                </a:lnTo>
                <a:lnTo>
                  <a:pt x="17048" y="277074"/>
                </a:lnTo>
                <a:lnTo>
                  <a:pt x="19882" y="280028"/>
                </a:lnTo>
                <a:lnTo>
                  <a:pt x="24378" y="284599"/>
                </a:lnTo>
                <a:lnTo>
                  <a:pt x="25540" y="284974"/>
                </a:lnTo>
                <a:lnTo>
                  <a:pt x="28949" y="285391"/>
                </a:lnTo>
                <a:lnTo>
                  <a:pt x="30969" y="286296"/>
                </a:lnTo>
                <a:lnTo>
                  <a:pt x="33109" y="287693"/>
                </a:lnTo>
                <a:lnTo>
                  <a:pt x="35330" y="289418"/>
                </a:lnTo>
                <a:lnTo>
                  <a:pt x="37604" y="290568"/>
                </a:lnTo>
                <a:lnTo>
                  <a:pt x="39914" y="291335"/>
                </a:lnTo>
                <a:lnTo>
                  <a:pt x="42248" y="291846"/>
                </a:lnTo>
                <a:lnTo>
                  <a:pt x="45391" y="292187"/>
                </a:lnTo>
                <a:lnTo>
                  <a:pt x="49074" y="292414"/>
                </a:lnTo>
                <a:lnTo>
                  <a:pt x="53117" y="292565"/>
                </a:lnTo>
                <a:lnTo>
                  <a:pt x="56606" y="291873"/>
                </a:lnTo>
                <a:lnTo>
                  <a:pt x="59726" y="290617"/>
                </a:lnTo>
                <a:lnTo>
                  <a:pt x="62599" y="288986"/>
                </a:lnTo>
                <a:lnTo>
                  <a:pt x="65309" y="287899"/>
                </a:lnTo>
                <a:lnTo>
                  <a:pt x="67909" y="287174"/>
                </a:lnTo>
                <a:lnTo>
                  <a:pt x="70436" y="286691"/>
                </a:lnTo>
                <a:lnTo>
                  <a:pt x="72915" y="285575"/>
                </a:lnTo>
                <a:lnTo>
                  <a:pt x="75361" y="284037"/>
                </a:lnTo>
                <a:lnTo>
                  <a:pt x="77785" y="282219"/>
                </a:lnTo>
                <a:lnTo>
                  <a:pt x="80195" y="281006"/>
                </a:lnTo>
                <a:lnTo>
                  <a:pt x="82596" y="280198"/>
                </a:lnTo>
                <a:lnTo>
                  <a:pt x="84990" y="279659"/>
                </a:lnTo>
                <a:lnTo>
                  <a:pt x="87379" y="278506"/>
                </a:lnTo>
                <a:lnTo>
                  <a:pt x="89766" y="276943"/>
                </a:lnTo>
                <a:lnTo>
                  <a:pt x="92151" y="275108"/>
                </a:lnTo>
                <a:lnTo>
                  <a:pt x="94535" y="273090"/>
                </a:lnTo>
                <a:lnTo>
                  <a:pt x="96918" y="270952"/>
                </a:lnTo>
                <a:lnTo>
                  <a:pt x="99300" y="268732"/>
                </a:lnTo>
                <a:lnTo>
                  <a:pt x="100889" y="266459"/>
                </a:lnTo>
                <a:lnTo>
                  <a:pt x="103918" y="259467"/>
                </a:lnTo>
                <a:lnTo>
                  <a:pt x="107439" y="254740"/>
                </a:lnTo>
                <a:lnTo>
                  <a:pt x="108696" y="252368"/>
                </a:lnTo>
                <a:lnTo>
                  <a:pt x="110092" y="247616"/>
                </a:lnTo>
                <a:lnTo>
                  <a:pt x="110878" y="240478"/>
                </a:lnTo>
                <a:lnTo>
                  <a:pt x="111782" y="238892"/>
                </a:lnTo>
                <a:lnTo>
                  <a:pt x="113179" y="237834"/>
                </a:lnTo>
                <a:lnTo>
                  <a:pt x="114903" y="237129"/>
                </a:lnTo>
                <a:lnTo>
                  <a:pt x="116053" y="235865"/>
                </a:lnTo>
                <a:lnTo>
                  <a:pt x="116820" y="234229"/>
                </a:lnTo>
                <a:lnTo>
                  <a:pt x="117671" y="230294"/>
                </a:lnTo>
                <a:lnTo>
                  <a:pt x="118218" y="221300"/>
                </a:lnTo>
                <a:lnTo>
                  <a:pt x="118326" y="211880"/>
                </a:lnTo>
                <a:lnTo>
                  <a:pt x="117541" y="209507"/>
                </a:lnTo>
                <a:lnTo>
                  <a:pt x="114552" y="204754"/>
                </a:lnTo>
                <a:lnTo>
                  <a:pt x="112695" y="199996"/>
                </a:lnTo>
                <a:lnTo>
                  <a:pt x="112200" y="197616"/>
                </a:lnTo>
                <a:lnTo>
                  <a:pt x="111076" y="196029"/>
                </a:lnTo>
                <a:lnTo>
                  <a:pt x="109533" y="194971"/>
                </a:lnTo>
                <a:lnTo>
                  <a:pt x="107710" y="194266"/>
                </a:lnTo>
                <a:lnTo>
                  <a:pt x="105701" y="193002"/>
                </a:lnTo>
                <a:lnTo>
                  <a:pt x="103569" y="191366"/>
                </a:lnTo>
                <a:lnTo>
                  <a:pt x="98235" y="186829"/>
                </a:lnTo>
                <a:lnTo>
                  <a:pt x="95388" y="186208"/>
                </a:lnTo>
                <a:lnTo>
                  <a:pt x="90106" y="185741"/>
                </a:lnTo>
                <a:lnTo>
                  <a:pt x="87807" y="187842"/>
                </a:lnTo>
                <a:lnTo>
                  <a:pt x="86083" y="189513"/>
                </a:lnTo>
                <a:lnTo>
                  <a:pt x="84139" y="190627"/>
                </a:lnTo>
                <a:lnTo>
                  <a:pt x="82050" y="191370"/>
                </a:lnTo>
                <a:lnTo>
                  <a:pt x="79863" y="191865"/>
                </a:lnTo>
                <a:lnTo>
                  <a:pt x="78406" y="193783"/>
                </a:lnTo>
                <a:lnTo>
                  <a:pt x="76786" y="200147"/>
                </a:lnTo>
                <a:lnTo>
                  <a:pt x="73950" y="206151"/>
                </a:lnTo>
                <a:lnTo>
                  <a:pt x="72082" y="208863"/>
                </a:lnTo>
                <a:lnTo>
                  <a:pt x="70043" y="211464"/>
                </a:lnTo>
                <a:lnTo>
                  <a:pt x="67890" y="213993"/>
                </a:lnTo>
                <a:lnTo>
                  <a:pt x="65661" y="216472"/>
                </a:lnTo>
                <a:lnTo>
                  <a:pt x="61067" y="221344"/>
                </a:lnTo>
                <a:lnTo>
                  <a:pt x="51651" y="230939"/>
                </a:lnTo>
                <a:lnTo>
                  <a:pt x="49279" y="234119"/>
                </a:lnTo>
                <a:lnTo>
                  <a:pt x="46903" y="237827"/>
                </a:lnTo>
                <a:lnTo>
                  <a:pt x="44526" y="241887"/>
                </a:lnTo>
                <a:lnTo>
                  <a:pt x="41885" y="248514"/>
                </a:lnTo>
                <a:lnTo>
                  <a:pt x="40398" y="256707"/>
                </a:lnTo>
                <a:lnTo>
                  <a:pt x="40189" y="259236"/>
                </a:lnTo>
                <a:lnTo>
                  <a:pt x="39256" y="261716"/>
                </a:lnTo>
                <a:lnTo>
                  <a:pt x="36103" y="266587"/>
                </a:lnTo>
                <a:lnTo>
                  <a:pt x="34172" y="271398"/>
                </a:lnTo>
                <a:lnTo>
                  <a:pt x="32718" y="278160"/>
                </a:lnTo>
                <a:lnTo>
                  <a:pt x="32628" y="285698"/>
                </a:lnTo>
                <a:lnTo>
                  <a:pt x="39772" y="2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98"/>
          <p:cNvSpPr/>
          <p:nvPr/>
        </p:nvSpPr>
        <p:spPr>
          <a:xfrm>
            <a:off x="535781" y="750093"/>
            <a:ext cx="178576" cy="414312"/>
          </a:xfrm>
          <a:custGeom>
            <a:avLst/>
            <a:gdLst/>
            <a:ahLst/>
            <a:cxnLst/>
            <a:rect l="0" t="0" r="0" b="0"/>
            <a:pathLst>
              <a:path w="178576" h="414312">
                <a:moveTo>
                  <a:pt x="0" y="0"/>
                </a:moveTo>
                <a:lnTo>
                  <a:pt x="6151" y="6151"/>
                </a:lnTo>
                <a:lnTo>
                  <a:pt x="10936" y="8819"/>
                </a:lnTo>
                <a:lnTo>
                  <a:pt x="14434" y="10642"/>
                </a:lnTo>
                <a:lnTo>
                  <a:pt x="17560" y="11857"/>
                </a:lnTo>
                <a:lnTo>
                  <a:pt x="20438" y="12668"/>
                </a:lnTo>
                <a:lnTo>
                  <a:pt x="23150" y="13208"/>
                </a:lnTo>
                <a:lnTo>
                  <a:pt x="28280" y="15924"/>
                </a:lnTo>
                <a:lnTo>
                  <a:pt x="30760" y="17760"/>
                </a:lnTo>
                <a:lnTo>
                  <a:pt x="34000" y="19778"/>
                </a:lnTo>
                <a:lnTo>
                  <a:pt x="37748" y="21916"/>
                </a:lnTo>
                <a:lnTo>
                  <a:pt x="46145" y="26410"/>
                </a:lnTo>
                <a:lnTo>
                  <a:pt x="55169" y="31052"/>
                </a:lnTo>
                <a:lnTo>
                  <a:pt x="59005" y="33402"/>
                </a:lnTo>
                <a:lnTo>
                  <a:pt x="62355" y="35762"/>
                </a:lnTo>
                <a:lnTo>
                  <a:pt x="65382" y="38129"/>
                </a:lnTo>
                <a:lnTo>
                  <a:pt x="68988" y="40500"/>
                </a:lnTo>
                <a:lnTo>
                  <a:pt x="72980" y="42875"/>
                </a:lnTo>
                <a:lnTo>
                  <a:pt x="77228" y="45252"/>
                </a:lnTo>
                <a:lnTo>
                  <a:pt x="86182" y="50010"/>
                </a:lnTo>
                <a:lnTo>
                  <a:pt x="90792" y="52390"/>
                </a:lnTo>
                <a:lnTo>
                  <a:pt x="94659" y="54771"/>
                </a:lnTo>
                <a:lnTo>
                  <a:pt x="98031" y="57151"/>
                </a:lnTo>
                <a:lnTo>
                  <a:pt x="101073" y="59532"/>
                </a:lnTo>
                <a:lnTo>
                  <a:pt x="104688" y="62707"/>
                </a:lnTo>
                <a:lnTo>
                  <a:pt x="108686" y="66411"/>
                </a:lnTo>
                <a:lnTo>
                  <a:pt x="112938" y="70468"/>
                </a:lnTo>
                <a:lnTo>
                  <a:pt x="116567" y="74760"/>
                </a:lnTo>
                <a:lnTo>
                  <a:pt x="119780" y="79209"/>
                </a:lnTo>
                <a:lnTo>
                  <a:pt x="122716" y="83762"/>
                </a:lnTo>
                <a:lnTo>
                  <a:pt x="128094" y="90938"/>
                </a:lnTo>
                <a:lnTo>
                  <a:pt x="130640" y="93963"/>
                </a:lnTo>
                <a:lnTo>
                  <a:pt x="133924" y="98361"/>
                </a:lnTo>
                <a:lnTo>
                  <a:pt x="141807" y="109597"/>
                </a:lnTo>
                <a:lnTo>
                  <a:pt x="145338" y="115134"/>
                </a:lnTo>
                <a:lnTo>
                  <a:pt x="148486" y="120412"/>
                </a:lnTo>
                <a:lnTo>
                  <a:pt x="151378" y="125519"/>
                </a:lnTo>
                <a:lnTo>
                  <a:pt x="156708" y="135426"/>
                </a:lnTo>
                <a:lnTo>
                  <a:pt x="159241" y="140290"/>
                </a:lnTo>
                <a:lnTo>
                  <a:pt x="162517" y="145121"/>
                </a:lnTo>
                <a:lnTo>
                  <a:pt x="166288" y="149928"/>
                </a:lnTo>
                <a:lnTo>
                  <a:pt x="170390" y="154721"/>
                </a:lnTo>
                <a:lnTo>
                  <a:pt x="173124" y="159504"/>
                </a:lnTo>
                <a:lnTo>
                  <a:pt x="176163" y="169051"/>
                </a:lnTo>
                <a:lnTo>
                  <a:pt x="177513" y="180703"/>
                </a:lnTo>
                <a:lnTo>
                  <a:pt x="178113" y="193025"/>
                </a:lnTo>
                <a:lnTo>
                  <a:pt x="178380" y="203793"/>
                </a:lnTo>
                <a:lnTo>
                  <a:pt x="178575" y="239426"/>
                </a:lnTo>
                <a:lnTo>
                  <a:pt x="174352" y="251668"/>
                </a:lnTo>
                <a:lnTo>
                  <a:pt x="162498" y="275137"/>
                </a:lnTo>
                <a:lnTo>
                  <a:pt x="159534" y="287383"/>
                </a:lnTo>
                <a:lnTo>
                  <a:pt x="158743" y="293983"/>
                </a:lnTo>
                <a:lnTo>
                  <a:pt x="156629" y="299970"/>
                </a:lnTo>
                <a:lnTo>
                  <a:pt x="153632" y="305549"/>
                </a:lnTo>
                <a:lnTo>
                  <a:pt x="150046" y="310856"/>
                </a:lnTo>
                <a:lnTo>
                  <a:pt x="146062" y="320985"/>
                </a:lnTo>
                <a:lnTo>
                  <a:pt x="143498" y="330779"/>
                </a:lnTo>
                <a:lnTo>
                  <a:pt x="139712" y="340423"/>
                </a:lnTo>
                <a:lnTo>
                  <a:pt x="135384" y="350002"/>
                </a:lnTo>
                <a:lnTo>
                  <a:pt x="133118" y="354778"/>
                </a:lnTo>
                <a:lnTo>
                  <a:pt x="130020" y="358756"/>
                </a:lnTo>
                <a:lnTo>
                  <a:pt x="126368" y="362202"/>
                </a:lnTo>
                <a:lnTo>
                  <a:pt x="122345" y="365293"/>
                </a:lnTo>
                <a:lnTo>
                  <a:pt x="118870" y="368941"/>
                </a:lnTo>
                <a:lnTo>
                  <a:pt x="115759" y="372961"/>
                </a:lnTo>
                <a:lnTo>
                  <a:pt x="110186" y="380867"/>
                </a:lnTo>
                <a:lnTo>
                  <a:pt x="105063" y="387026"/>
                </a:lnTo>
                <a:lnTo>
                  <a:pt x="102586" y="388986"/>
                </a:lnTo>
                <a:lnTo>
                  <a:pt x="97716" y="391164"/>
                </a:lnTo>
                <a:lnTo>
                  <a:pt x="92906" y="394249"/>
                </a:lnTo>
                <a:lnTo>
                  <a:pt x="90513" y="396183"/>
                </a:lnTo>
                <a:lnTo>
                  <a:pt x="88123" y="397472"/>
                </a:lnTo>
                <a:lnTo>
                  <a:pt x="83351" y="398904"/>
                </a:lnTo>
                <a:lnTo>
                  <a:pt x="78584" y="401658"/>
                </a:lnTo>
                <a:lnTo>
                  <a:pt x="71856" y="406870"/>
                </a:lnTo>
                <a:lnTo>
                  <a:pt x="71448" y="414035"/>
                </a:lnTo>
                <a:lnTo>
                  <a:pt x="66530" y="414278"/>
                </a:lnTo>
                <a:lnTo>
                  <a:pt x="65287" y="414311"/>
                </a:lnTo>
                <a:lnTo>
                  <a:pt x="64956" y="413526"/>
                </a:lnTo>
                <a:lnTo>
                  <a:pt x="64294" y="4071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99"/>
          <p:cNvSpPr/>
          <p:nvPr/>
        </p:nvSpPr>
        <p:spPr>
          <a:xfrm>
            <a:off x="958257" y="735806"/>
            <a:ext cx="163312" cy="92870"/>
          </a:xfrm>
          <a:custGeom>
            <a:avLst/>
            <a:gdLst/>
            <a:ahLst/>
            <a:cxnLst/>
            <a:rect l="0" t="0" r="0" b="0"/>
            <a:pathLst>
              <a:path w="163312" h="92870">
                <a:moveTo>
                  <a:pt x="20436" y="0"/>
                </a:moveTo>
                <a:lnTo>
                  <a:pt x="20436" y="6150"/>
                </a:lnTo>
                <a:lnTo>
                  <a:pt x="18320" y="8819"/>
                </a:lnTo>
                <a:lnTo>
                  <a:pt x="16644" y="10642"/>
                </a:lnTo>
                <a:lnTo>
                  <a:pt x="15527" y="12651"/>
                </a:lnTo>
                <a:lnTo>
                  <a:pt x="14782" y="14784"/>
                </a:lnTo>
                <a:lnTo>
                  <a:pt x="14286" y="16999"/>
                </a:lnTo>
                <a:lnTo>
                  <a:pt x="13954" y="19270"/>
                </a:lnTo>
                <a:lnTo>
                  <a:pt x="13734" y="21578"/>
                </a:lnTo>
                <a:lnTo>
                  <a:pt x="13587" y="23910"/>
                </a:lnTo>
                <a:lnTo>
                  <a:pt x="12695" y="26259"/>
                </a:lnTo>
                <a:lnTo>
                  <a:pt x="11307" y="28618"/>
                </a:lnTo>
                <a:lnTo>
                  <a:pt x="9587" y="30985"/>
                </a:lnTo>
                <a:lnTo>
                  <a:pt x="8441" y="33357"/>
                </a:lnTo>
                <a:lnTo>
                  <a:pt x="7677" y="35731"/>
                </a:lnTo>
                <a:lnTo>
                  <a:pt x="7168" y="38108"/>
                </a:lnTo>
                <a:lnTo>
                  <a:pt x="6828" y="40487"/>
                </a:lnTo>
                <a:lnTo>
                  <a:pt x="6602" y="42866"/>
                </a:lnTo>
                <a:lnTo>
                  <a:pt x="6451" y="45246"/>
                </a:lnTo>
                <a:lnTo>
                  <a:pt x="6283" y="50007"/>
                </a:lnTo>
                <a:lnTo>
                  <a:pt x="6175" y="59531"/>
                </a:lnTo>
                <a:lnTo>
                  <a:pt x="5373" y="61912"/>
                </a:lnTo>
                <a:lnTo>
                  <a:pt x="4044" y="64294"/>
                </a:lnTo>
                <a:lnTo>
                  <a:pt x="0" y="70026"/>
                </a:lnTo>
                <a:lnTo>
                  <a:pt x="462" y="71290"/>
                </a:lnTo>
                <a:lnTo>
                  <a:pt x="1564" y="72927"/>
                </a:lnTo>
                <a:lnTo>
                  <a:pt x="3092" y="74812"/>
                </a:lnTo>
                <a:lnTo>
                  <a:pt x="3317" y="76862"/>
                </a:lnTo>
                <a:lnTo>
                  <a:pt x="2674" y="79022"/>
                </a:lnTo>
                <a:lnTo>
                  <a:pt x="1451" y="81257"/>
                </a:lnTo>
                <a:lnTo>
                  <a:pt x="1429" y="82746"/>
                </a:lnTo>
                <a:lnTo>
                  <a:pt x="2209" y="83739"/>
                </a:lnTo>
                <a:lnTo>
                  <a:pt x="3522" y="84401"/>
                </a:lnTo>
                <a:lnTo>
                  <a:pt x="4398" y="85636"/>
                </a:lnTo>
                <a:lnTo>
                  <a:pt x="4981" y="87253"/>
                </a:lnTo>
                <a:lnTo>
                  <a:pt x="5371" y="89125"/>
                </a:lnTo>
                <a:lnTo>
                  <a:pt x="6424" y="90373"/>
                </a:lnTo>
                <a:lnTo>
                  <a:pt x="7920" y="91205"/>
                </a:lnTo>
                <a:lnTo>
                  <a:pt x="9710" y="91759"/>
                </a:lnTo>
                <a:lnTo>
                  <a:pt x="12492" y="92129"/>
                </a:lnTo>
                <a:lnTo>
                  <a:pt x="15934" y="92376"/>
                </a:lnTo>
                <a:lnTo>
                  <a:pt x="23198" y="92649"/>
                </a:lnTo>
                <a:lnTo>
                  <a:pt x="31750" y="92804"/>
                </a:lnTo>
                <a:lnTo>
                  <a:pt x="163311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00"/>
          <p:cNvSpPr/>
          <p:nvPr/>
        </p:nvSpPr>
        <p:spPr>
          <a:xfrm>
            <a:off x="1100431" y="714375"/>
            <a:ext cx="21138" cy="335748"/>
          </a:xfrm>
          <a:custGeom>
            <a:avLst/>
            <a:gdLst/>
            <a:ahLst/>
            <a:cxnLst/>
            <a:rect l="0" t="0" r="0" b="0"/>
            <a:pathLst>
              <a:path w="21138" h="335748">
                <a:moveTo>
                  <a:pt x="6850" y="0"/>
                </a:moveTo>
                <a:lnTo>
                  <a:pt x="6850" y="20792"/>
                </a:lnTo>
                <a:lnTo>
                  <a:pt x="6056" y="24180"/>
                </a:lnTo>
                <a:lnTo>
                  <a:pt x="4733" y="27232"/>
                </a:lnTo>
                <a:lnTo>
                  <a:pt x="3057" y="30061"/>
                </a:lnTo>
                <a:lnTo>
                  <a:pt x="1940" y="32740"/>
                </a:lnTo>
                <a:lnTo>
                  <a:pt x="1196" y="35321"/>
                </a:lnTo>
                <a:lnTo>
                  <a:pt x="699" y="37834"/>
                </a:lnTo>
                <a:lnTo>
                  <a:pt x="147" y="44861"/>
                </a:lnTo>
                <a:lnTo>
                  <a:pt x="0" y="48957"/>
                </a:lnTo>
                <a:lnTo>
                  <a:pt x="696" y="53275"/>
                </a:lnTo>
                <a:lnTo>
                  <a:pt x="1953" y="57742"/>
                </a:lnTo>
                <a:lnTo>
                  <a:pt x="3586" y="62307"/>
                </a:lnTo>
                <a:lnTo>
                  <a:pt x="4674" y="66938"/>
                </a:lnTo>
                <a:lnTo>
                  <a:pt x="5399" y="71612"/>
                </a:lnTo>
                <a:lnTo>
                  <a:pt x="5883" y="76316"/>
                </a:lnTo>
                <a:lnTo>
                  <a:pt x="6420" y="85776"/>
                </a:lnTo>
                <a:lnTo>
                  <a:pt x="6659" y="95273"/>
                </a:lnTo>
                <a:lnTo>
                  <a:pt x="6850" y="201348"/>
                </a:lnTo>
                <a:lnTo>
                  <a:pt x="7643" y="207257"/>
                </a:lnTo>
                <a:lnTo>
                  <a:pt x="8966" y="212784"/>
                </a:lnTo>
                <a:lnTo>
                  <a:pt x="10642" y="218056"/>
                </a:lnTo>
                <a:lnTo>
                  <a:pt x="11759" y="223158"/>
                </a:lnTo>
                <a:lnTo>
                  <a:pt x="12504" y="228147"/>
                </a:lnTo>
                <a:lnTo>
                  <a:pt x="13000" y="233060"/>
                </a:lnTo>
                <a:lnTo>
                  <a:pt x="13552" y="242753"/>
                </a:lnTo>
                <a:lnTo>
                  <a:pt x="13797" y="252352"/>
                </a:lnTo>
                <a:lnTo>
                  <a:pt x="13906" y="261911"/>
                </a:lnTo>
                <a:lnTo>
                  <a:pt x="14729" y="266682"/>
                </a:lnTo>
                <a:lnTo>
                  <a:pt x="16071" y="271450"/>
                </a:lnTo>
                <a:lnTo>
                  <a:pt x="17760" y="276217"/>
                </a:lnTo>
                <a:lnTo>
                  <a:pt x="18886" y="280982"/>
                </a:lnTo>
                <a:lnTo>
                  <a:pt x="19636" y="285746"/>
                </a:lnTo>
                <a:lnTo>
                  <a:pt x="20137" y="290510"/>
                </a:lnTo>
                <a:lnTo>
                  <a:pt x="20693" y="297919"/>
                </a:lnTo>
                <a:lnTo>
                  <a:pt x="20841" y="301007"/>
                </a:lnTo>
                <a:lnTo>
                  <a:pt x="20146" y="303858"/>
                </a:lnTo>
                <a:lnTo>
                  <a:pt x="18889" y="306553"/>
                </a:lnTo>
                <a:lnTo>
                  <a:pt x="17257" y="309144"/>
                </a:lnTo>
                <a:lnTo>
                  <a:pt x="16169" y="311664"/>
                </a:lnTo>
                <a:lnTo>
                  <a:pt x="15444" y="314139"/>
                </a:lnTo>
                <a:lnTo>
                  <a:pt x="14960" y="316582"/>
                </a:lnTo>
                <a:lnTo>
                  <a:pt x="14423" y="321413"/>
                </a:lnTo>
                <a:lnTo>
                  <a:pt x="14078" y="327190"/>
                </a:lnTo>
                <a:lnTo>
                  <a:pt x="14844" y="328458"/>
                </a:lnTo>
                <a:lnTo>
                  <a:pt x="16148" y="330097"/>
                </a:lnTo>
                <a:lnTo>
                  <a:pt x="21130" y="335747"/>
                </a:lnTo>
                <a:lnTo>
                  <a:pt x="21137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01"/>
          <p:cNvSpPr/>
          <p:nvPr/>
        </p:nvSpPr>
        <p:spPr>
          <a:xfrm>
            <a:off x="1250156" y="900113"/>
            <a:ext cx="228601" cy="7144"/>
          </a:xfrm>
          <a:custGeom>
            <a:avLst/>
            <a:gdLst/>
            <a:ahLst/>
            <a:cxnLst/>
            <a:rect l="0" t="0" r="0" b="0"/>
            <a:pathLst>
              <a:path w="228601" h="7144">
                <a:moveTo>
                  <a:pt x="0" y="7143"/>
                </a:moveTo>
                <a:lnTo>
                  <a:pt x="10642" y="7143"/>
                </a:lnTo>
                <a:lnTo>
                  <a:pt x="12651" y="6349"/>
                </a:lnTo>
                <a:lnTo>
                  <a:pt x="14784" y="5026"/>
                </a:lnTo>
                <a:lnTo>
                  <a:pt x="16999" y="3350"/>
                </a:lnTo>
                <a:lnTo>
                  <a:pt x="20064" y="2233"/>
                </a:lnTo>
                <a:lnTo>
                  <a:pt x="23695" y="1489"/>
                </a:lnTo>
                <a:lnTo>
                  <a:pt x="27703" y="992"/>
                </a:lnTo>
                <a:lnTo>
                  <a:pt x="31962" y="661"/>
                </a:lnTo>
                <a:lnTo>
                  <a:pt x="36389" y="440"/>
                </a:lnTo>
                <a:lnTo>
                  <a:pt x="40928" y="293"/>
                </a:lnTo>
                <a:lnTo>
                  <a:pt x="65323" y="57"/>
                </a:lnTo>
                <a:lnTo>
                  <a:pt x="138396" y="0"/>
                </a:lnTo>
                <a:lnTo>
                  <a:pt x="144651" y="793"/>
                </a:lnTo>
                <a:lnTo>
                  <a:pt x="151203" y="2116"/>
                </a:lnTo>
                <a:lnTo>
                  <a:pt x="157952" y="3792"/>
                </a:lnTo>
                <a:lnTo>
                  <a:pt x="164039" y="4909"/>
                </a:lnTo>
                <a:lnTo>
                  <a:pt x="169684" y="5653"/>
                </a:lnTo>
                <a:lnTo>
                  <a:pt x="175035" y="6150"/>
                </a:lnTo>
                <a:lnTo>
                  <a:pt x="180190" y="6481"/>
                </a:lnTo>
                <a:lnTo>
                  <a:pt x="190151" y="6849"/>
                </a:lnTo>
                <a:lnTo>
                  <a:pt x="203778" y="7085"/>
                </a:lnTo>
                <a:lnTo>
                  <a:pt x="2286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02"/>
          <p:cNvSpPr/>
          <p:nvPr/>
        </p:nvSpPr>
        <p:spPr>
          <a:xfrm>
            <a:off x="1393031" y="800100"/>
            <a:ext cx="42863" cy="192757"/>
          </a:xfrm>
          <a:custGeom>
            <a:avLst/>
            <a:gdLst/>
            <a:ahLst/>
            <a:cxnLst/>
            <a:rect l="0" t="0" r="0" b="0"/>
            <a:pathLst>
              <a:path w="42863" h="192757">
                <a:moveTo>
                  <a:pt x="0" y="0"/>
                </a:moveTo>
                <a:lnTo>
                  <a:pt x="0" y="16792"/>
                </a:lnTo>
                <a:lnTo>
                  <a:pt x="794" y="19926"/>
                </a:lnTo>
                <a:lnTo>
                  <a:pt x="2116" y="23602"/>
                </a:lnTo>
                <a:lnTo>
                  <a:pt x="3792" y="27641"/>
                </a:lnTo>
                <a:lnTo>
                  <a:pt x="4909" y="31921"/>
                </a:lnTo>
                <a:lnTo>
                  <a:pt x="5654" y="36362"/>
                </a:lnTo>
                <a:lnTo>
                  <a:pt x="6150" y="40910"/>
                </a:lnTo>
                <a:lnTo>
                  <a:pt x="7275" y="46323"/>
                </a:lnTo>
                <a:lnTo>
                  <a:pt x="8819" y="52313"/>
                </a:lnTo>
                <a:lnTo>
                  <a:pt x="10642" y="58688"/>
                </a:lnTo>
                <a:lnTo>
                  <a:pt x="11857" y="64525"/>
                </a:lnTo>
                <a:lnTo>
                  <a:pt x="12667" y="70004"/>
                </a:lnTo>
                <a:lnTo>
                  <a:pt x="13207" y="75244"/>
                </a:lnTo>
                <a:lnTo>
                  <a:pt x="13567" y="81119"/>
                </a:lnTo>
                <a:lnTo>
                  <a:pt x="13967" y="93996"/>
                </a:lnTo>
                <a:lnTo>
                  <a:pt x="14868" y="99970"/>
                </a:lnTo>
                <a:lnTo>
                  <a:pt x="16262" y="105540"/>
                </a:lnTo>
                <a:lnTo>
                  <a:pt x="17985" y="110841"/>
                </a:lnTo>
                <a:lnTo>
                  <a:pt x="19133" y="115963"/>
                </a:lnTo>
                <a:lnTo>
                  <a:pt x="19899" y="120965"/>
                </a:lnTo>
                <a:lnTo>
                  <a:pt x="20410" y="125887"/>
                </a:lnTo>
                <a:lnTo>
                  <a:pt x="21544" y="130756"/>
                </a:lnTo>
                <a:lnTo>
                  <a:pt x="23094" y="135589"/>
                </a:lnTo>
                <a:lnTo>
                  <a:pt x="24921" y="140399"/>
                </a:lnTo>
                <a:lnTo>
                  <a:pt x="26139" y="145193"/>
                </a:lnTo>
                <a:lnTo>
                  <a:pt x="26951" y="149976"/>
                </a:lnTo>
                <a:lnTo>
                  <a:pt x="27492" y="154753"/>
                </a:lnTo>
                <a:lnTo>
                  <a:pt x="27853" y="158731"/>
                </a:lnTo>
                <a:lnTo>
                  <a:pt x="28094" y="162177"/>
                </a:lnTo>
                <a:lnTo>
                  <a:pt x="28254" y="165268"/>
                </a:lnTo>
                <a:lnTo>
                  <a:pt x="29155" y="168122"/>
                </a:lnTo>
                <a:lnTo>
                  <a:pt x="30549" y="170819"/>
                </a:lnTo>
                <a:lnTo>
                  <a:pt x="32272" y="173410"/>
                </a:lnTo>
                <a:lnTo>
                  <a:pt x="33421" y="175932"/>
                </a:lnTo>
                <a:lnTo>
                  <a:pt x="34697" y="180850"/>
                </a:lnTo>
                <a:lnTo>
                  <a:pt x="35265" y="185682"/>
                </a:lnTo>
                <a:lnTo>
                  <a:pt x="35692" y="192459"/>
                </a:lnTo>
                <a:lnTo>
                  <a:pt x="36495" y="192600"/>
                </a:lnTo>
                <a:lnTo>
                  <a:pt x="37823" y="192693"/>
                </a:lnTo>
                <a:lnTo>
                  <a:pt x="39503" y="192756"/>
                </a:lnTo>
                <a:lnTo>
                  <a:pt x="40623" y="192004"/>
                </a:lnTo>
                <a:lnTo>
                  <a:pt x="41369" y="190709"/>
                </a:lnTo>
                <a:lnTo>
                  <a:pt x="42862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03"/>
          <p:cNvSpPr/>
          <p:nvPr/>
        </p:nvSpPr>
        <p:spPr>
          <a:xfrm>
            <a:off x="1557337" y="707329"/>
            <a:ext cx="264320" cy="120343"/>
          </a:xfrm>
          <a:custGeom>
            <a:avLst/>
            <a:gdLst/>
            <a:ahLst/>
            <a:cxnLst/>
            <a:rect l="0" t="0" r="0" b="0"/>
            <a:pathLst>
              <a:path w="264320" h="120343">
                <a:moveTo>
                  <a:pt x="0" y="49908"/>
                </a:moveTo>
                <a:lnTo>
                  <a:pt x="3792" y="46116"/>
                </a:lnTo>
                <a:lnTo>
                  <a:pt x="5703" y="43411"/>
                </a:lnTo>
                <a:lnTo>
                  <a:pt x="7771" y="40020"/>
                </a:lnTo>
                <a:lnTo>
                  <a:pt x="13000" y="30757"/>
                </a:lnTo>
                <a:lnTo>
                  <a:pt x="17949" y="27374"/>
                </a:lnTo>
                <a:lnTo>
                  <a:pt x="21491" y="25360"/>
                </a:lnTo>
                <a:lnTo>
                  <a:pt x="29660" y="21006"/>
                </a:lnTo>
                <a:lnTo>
                  <a:pt x="47839" y="11743"/>
                </a:lnTo>
                <a:lnTo>
                  <a:pt x="52530" y="10177"/>
                </a:lnTo>
                <a:lnTo>
                  <a:pt x="57245" y="9134"/>
                </a:lnTo>
                <a:lnTo>
                  <a:pt x="61976" y="8437"/>
                </a:lnTo>
                <a:lnTo>
                  <a:pt x="69349" y="5548"/>
                </a:lnTo>
                <a:lnTo>
                  <a:pt x="72427" y="3666"/>
                </a:lnTo>
                <a:lnTo>
                  <a:pt x="76859" y="2411"/>
                </a:lnTo>
                <a:lnTo>
                  <a:pt x="82196" y="1575"/>
                </a:lnTo>
                <a:lnTo>
                  <a:pt x="88135" y="1017"/>
                </a:lnTo>
                <a:lnTo>
                  <a:pt x="93681" y="645"/>
                </a:lnTo>
                <a:lnTo>
                  <a:pt x="98967" y="397"/>
                </a:lnTo>
                <a:lnTo>
                  <a:pt x="109073" y="122"/>
                </a:lnTo>
                <a:lnTo>
                  <a:pt x="118856" y="0"/>
                </a:lnTo>
                <a:lnTo>
                  <a:pt x="123687" y="761"/>
                </a:lnTo>
                <a:lnTo>
                  <a:pt x="128496" y="2062"/>
                </a:lnTo>
                <a:lnTo>
                  <a:pt x="133289" y="3723"/>
                </a:lnTo>
                <a:lnTo>
                  <a:pt x="140731" y="5569"/>
                </a:lnTo>
                <a:lnTo>
                  <a:pt x="143827" y="6061"/>
                </a:lnTo>
                <a:lnTo>
                  <a:pt x="146685" y="7977"/>
                </a:lnTo>
                <a:lnTo>
                  <a:pt x="149384" y="10841"/>
                </a:lnTo>
                <a:lnTo>
                  <a:pt x="151976" y="14339"/>
                </a:lnTo>
                <a:lnTo>
                  <a:pt x="153705" y="17464"/>
                </a:lnTo>
                <a:lnTo>
                  <a:pt x="154858" y="20341"/>
                </a:lnTo>
                <a:lnTo>
                  <a:pt x="155626" y="23053"/>
                </a:lnTo>
                <a:lnTo>
                  <a:pt x="155344" y="26448"/>
                </a:lnTo>
                <a:lnTo>
                  <a:pt x="154363" y="30300"/>
                </a:lnTo>
                <a:lnTo>
                  <a:pt x="152915" y="34454"/>
                </a:lnTo>
                <a:lnTo>
                  <a:pt x="151156" y="38018"/>
                </a:lnTo>
                <a:lnTo>
                  <a:pt x="149189" y="41188"/>
                </a:lnTo>
                <a:lnTo>
                  <a:pt x="147084" y="44094"/>
                </a:lnTo>
                <a:lnTo>
                  <a:pt x="144094" y="47620"/>
                </a:lnTo>
                <a:lnTo>
                  <a:pt x="140513" y="51558"/>
                </a:lnTo>
                <a:lnTo>
                  <a:pt x="132300" y="60166"/>
                </a:lnTo>
                <a:lnTo>
                  <a:pt x="113192" y="79550"/>
                </a:lnTo>
                <a:lnTo>
                  <a:pt x="109592" y="82369"/>
                </a:lnTo>
                <a:lnTo>
                  <a:pt x="105605" y="85042"/>
                </a:lnTo>
                <a:lnTo>
                  <a:pt x="101360" y="87618"/>
                </a:lnTo>
                <a:lnTo>
                  <a:pt x="97736" y="90130"/>
                </a:lnTo>
                <a:lnTo>
                  <a:pt x="94526" y="92597"/>
                </a:lnTo>
                <a:lnTo>
                  <a:pt x="91592" y="95036"/>
                </a:lnTo>
                <a:lnTo>
                  <a:pt x="90430" y="96662"/>
                </a:lnTo>
                <a:lnTo>
                  <a:pt x="90449" y="97746"/>
                </a:lnTo>
                <a:lnTo>
                  <a:pt x="91256" y="98469"/>
                </a:lnTo>
                <a:lnTo>
                  <a:pt x="91793" y="99744"/>
                </a:lnTo>
                <a:lnTo>
                  <a:pt x="92391" y="103278"/>
                </a:lnTo>
                <a:lnTo>
                  <a:pt x="92550" y="105332"/>
                </a:lnTo>
                <a:lnTo>
                  <a:pt x="92656" y="107495"/>
                </a:lnTo>
                <a:lnTo>
                  <a:pt x="92827" y="112877"/>
                </a:lnTo>
                <a:lnTo>
                  <a:pt x="94428" y="113319"/>
                </a:lnTo>
                <a:lnTo>
                  <a:pt x="100441" y="113809"/>
                </a:lnTo>
                <a:lnTo>
                  <a:pt x="106288" y="114027"/>
                </a:lnTo>
                <a:lnTo>
                  <a:pt x="108959" y="114085"/>
                </a:lnTo>
                <a:lnTo>
                  <a:pt x="111533" y="114918"/>
                </a:lnTo>
                <a:lnTo>
                  <a:pt x="116510" y="117960"/>
                </a:lnTo>
                <a:lnTo>
                  <a:pt x="123484" y="119841"/>
                </a:lnTo>
                <a:lnTo>
                  <a:pt x="127567" y="120342"/>
                </a:lnTo>
                <a:lnTo>
                  <a:pt x="132669" y="119883"/>
                </a:lnTo>
                <a:lnTo>
                  <a:pt x="138453" y="118783"/>
                </a:lnTo>
                <a:lnTo>
                  <a:pt x="144689" y="117256"/>
                </a:lnTo>
                <a:lnTo>
                  <a:pt x="151228" y="116238"/>
                </a:lnTo>
                <a:lnTo>
                  <a:pt x="157969" y="115559"/>
                </a:lnTo>
                <a:lnTo>
                  <a:pt x="164844" y="115107"/>
                </a:lnTo>
                <a:lnTo>
                  <a:pt x="171809" y="114805"/>
                </a:lnTo>
                <a:lnTo>
                  <a:pt x="185897" y="114470"/>
                </a:lnTo>
                <a:lnTo>
                  <a:pt x="264319" y="1142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04"/>
          <p:cNvSpPr/>
          <p:nvPr/>
        </p:nvSpPr>
        <p:spPr>
          <a:xfrm>
            <a:off x="1614487" y="924576"/>
            <a:ext cx="250032" cy="18400"/>
          </a:xfrm>
          <a:custGeom>
            <a:avLst/>
            <a:gdLst/>
            <a:ahLst/>
            <a:cxnLst/>
            <a:rect l="0" t="0" r="0" b="0"/>
            <a:pathLst>
              <a:path w="250032" h="18400">
                <a:moveTo>
                  <a:pt x="0" y="18399"/>
                </a:moveTo>
                <a:lnTo>
                  <a:pt x="0" y="12248"/>
                </a:lnTo>
                <a:lnTo>
                  <a:pt x="4233" y="11696"/>
                </a:lnTo>
                <a:lnTo>
                  <a:pt x="11406" y="11451"/>
                </a:lnTo>
                <a:lnTo>
                  <a:pt x="19886" y="11342"/>
                </a:lnTo>
                <a:lnTo>
                  <a:pt x="25164" y="10519"/>
                </a:lnTo>
                <a:lnTo>
                  <a:pt x="31063" y="9177"/>
                </a:lnTo>
                <a:lnTo>
                  <a:pt x="37378" y="7488"/>
                </a:lnTo>
                <a:lnTo>
                  <a:pt x="43968" y="6363"/>
                </a:lnTo>
                <a:lnTo>
                  <a:pt x="50744" y="5612"/>
                </a:lnTo>
                <a:lnTo>
                  <a:pt x="57642" y="5112"/>
                </a:lnTo>
                <a:lnTo>
                  <a:pt x="64621" y="4778"/>
                </a:lnTo>
                <a:lnTo>
                  <a:pt x="78727" y="4407"/>
                </a:lnTo>
                <a:lnTo>
                  <a:pt x="127607" y="4137"/>
                </a:lnTo>
                <a:lnTo>
                  <a:pt x="135078" y="3335"/>
                </a:lnTo>
                <a:lnTo>
                  <a:pt x="142439" y="2006"/>
                </a:lnTo>
                <a:lnTo>
                  <a:pt x="149728" y="326"/>
                </a:lnTo>
                <a:lnTo>
                  <a:pt x="156175" y="0"/>
                </a:lnTo>
                <a:lnTo>
                  <a:pt x="162060" y="577"/>
                </a:lnTo>
                <a:lnTo>
                  <a:pt x="167572" y="1755"/>
                </a:lnTo>
                <a:lnTo>
                  <a:pt x="173627" y="2540"/>
                </a:lnTo>
                <a:lnTo>
                  <a:pt x="180045" y="3064"/>
                </a:lnTo>
                <a:lnTo>
                  <a:pt x="192733" y="3646"/>
                </a:lnTo>
                <a:lnTo>
                  <a:pt x="203663" y="3904"/>
                </a:lnTo>
                <a:lnTo>
                  <a:pt x="222534" y="4050"/>
                </a:lnTo>
                <a:lnTo>
                  <a:pt x="227731" y="4864"/>
                </a:lnTo>
                <a:lnTo>
                  <a:pt x="231990" y="6200"/>
                </a:lnTo>
                <a:lnTo>
                  <a:pt x="235622" y="7885"/>
                </a:lnTo>
                <a:lnTo>
                  <a:pt x="238838" y="9008"/>
                </a:lnTo>
                <a:lnTo>
                  <a:pt x="241775" y="9757"/>
                </a:lnTo>
                <a:lnTo>
                  <a:pt x="250031" y="112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05"/>
          <p:cNvSpPr/>
          <p:nvPr/>
        </p:nvSpPr>
        <p:spPr>
          <a:xfrm>
            <a:off x="1693068" y="971550"/>
            <a:ext cx="142517" cy="164296"/>
          </a:xfrm>
          <a:custGeom>
            <a:avLst/>
            <a:gdLst/>
            <a:ahLst/>
            <a:cxnLst/>
            <a:rect l="0" t="0" r="0" b="0"/>
            <a:pathLst>
              <a:path w="142517" h="164296">
                <a:moveTo>
                  <a:pt x="107157" y="0"/>
                </a:moveTo>
                <a:lnTo>
                  <a:pt x="119458" y="0"/>
                </a:lnTo>
                <a:lnTo>
                  <a:pt x="100637" y="0"/>
                </a:lnTo>
                <a:lnTo>
                  <a:pt x="97254" y="793"/>
                </a:lnTo>
                <a:lnTo>
                  <a:pt x="94205" y="2116"/>
                </a:lnTo>
                <a:lnTo>
                  <a:pt x="91378" y="3792"/>
                </a:lnTo>
                <a:lnTo>
                  <a:pt x="87906" y="4909"/>
                </a:lnTo>
                <a:lnTo>
                  <a:pt x="84004" y="5654"/>
                </a:lnTo>
                <a:lnTo>
                  <a:pt x="79816" y="6150"/>
                </a:lnTo>
                <a:lnTo>
                  <a:pt x="75435" y="6481"/>
                </a:lnTo>
                <a:lnTo>
                  <a:pt x="70928" y="6702"/>
                </a:lnTo>
                <a:lnTo>
                  <a:pt x="59116" y="7013"/>
                </a:lnTo>
                <a:lnTo>
                  <a:pt x="30653" y="7136"/>
                </a:lnTo>
                <a:lnTo>
                  <a:pt x="26786" y="7932"/>
                </a:lnTo>
                <a:lnTo>
                  <a:pt x="23414" y="9256"/>
                </a:lnTo>
                <a:lnTo>
                  <a:pt x="20372" y="10933"/>
                </a:lnTo>
                <a:lnTo>
                  <a:pt x="17550" y="12051"/>
                </a:lnTo>
                <a:lnTo>
                  <a:pt x="14875" y="12796"/>
                </a:lnTo>
                <a:lnTo>
                  <a:pt x="12298" y="13293"/>
                </a:lnTo>
                <a:lnTo>
                  <a:pt x="9786" y="13625"/>
                </a:lnTo>
                <a:lnTo>
                  <a:pt x="7318" y="13845"/>
                </a:lnTo>
                <a:lnTo>
                  <a:pt x="429" y="14261"/>
                </a:lnTo>
                <a:lnTo>
                  <a:pt x="85" y="19191"/>
                </a:lnTo>
                <a:lnTo>
                  <a:pt x="17" y="23105"/>
                </a:lnTo>
                <a:lnTo>
                  <a:pt x="0" y="48603"/>
                </a:lnTo>
                <a:lnTo>
                  <a:pt x="2117" y="53616"/>
                </a:lnTo>
                <a:lnTo>
                  <a:pt x="3793" y="57175"/>
                </a:lnTo>
                <a:lnTo>
                  <a:pt x="5704" y="60341"/>
                </a:lnTo>
                <a:lnTo>
                  <a:pt x="7771" y="63246"/>
                </a:lnTo>
                <a:lnTo>
                  <a:pt x="9943" y="65976"/>
                </a:lnTo>
                <a:lnTo>
                  <a:pt x="10598" y="68590"/>
                </a:lnTo>
                <a:lnTo>
                  <a:pt x="10240" y="71127"/>
                </a:lnTo>
                <a:lnTo>
                  <a:pt x="8520" y="76062"/>
                </a:lnTo>
                <a:lnTo>
                  <a:pt x="7756" y="80901"/>
                </a:lnTo>
                <a:lnTo>
                  <a:pt x="7416" y="85697"/>
                </a:lnTo>
                <a:lnTo>
                  <a:pt x="7198" y="91452"/>
                </a:lnTo>
                <a:lnTo>
                  <a:pt x="7160" y="96241"/>
                </a:lnTo>
                <a:lnTo>
                  <a:pt x="6361" y="97498"/>
                </a:lnTo>
                <a:lnTo>
                  <a:pt x="5034" y="98336"/>
                </a:lnTo>
                <a:lnTo>
                  <a:pt x="88" y="99983"/>
                </a:lnTo>
                <a:lnTo>
                  <a:pt x="7611" y="100003"/>
                </a:lnTo>
                <a:lnTo>
                  <a:pt x="9836" y="99213"/>
                </a:lnTo>
                <a:lnTo>
                  <a:pt x="11320" y="97891"/>
                </a:lnTo>
                <a:lnTo>
                  <a:pt x="12309" y="96217"/>
                </a:lnTo>
                <a:lnTo>
                  <a:pt x="13763" y="95101"/>
                </a:lnTo>
                <a:lnTo>
                  <a:pt x="15525" y="94357"/>
                </a:lnTo>
                <a:lnTo>
                  <a:pt x="17494" y="93861"/>
                </a:lnTo>
                <a:lnTo>
                  <a:pt x="20394" y="92736"/>
                </a:lnTo>
                <a:lnTo>
                  <a:pt x="23915" y="91193"/>
                </a:lnTo>
                <a:lnTo>
                  <a:pt x="27850" y="89370"/>
                </a:lnTo>
                <a:lnTo>
                  <a:pt x="32060" y="88155"/>
                </a:lnTo>
                <a:lnTo>
                  <a:pt x="36455" y="87345"/>
                </a:lnTo>
                <a:lnTo>
                  <a:pt x="40972" y="86805"/>
                </a:lnTo>
                <a:lnTo>
                  <a:pt x="45571" y="85651"/>
                </a:lnTo>
                <a:lnTo>
                  <a:pt x="50225" y="84088"/>
                </a:lnTo>
                <a:lnTo>
                  <a:pt x="54914" y="82252"/>
                </a:lnTo>
                <a:lnTo>
                  <a:pt x="59628" y="81028"/>
                </a:lnTo>
                <a:lnTo>
                  <a:pt x="64359" y="80213"/>
                </a:lnTo>
                <a:lnTo>
                  <a:pt x="69100" y="79669"/>
                </a:lnTo>
                <a:lnTo>
                  <a:pt x="73848" y="79306"/>
                </a:lnTo>
                <a:lnTo>
                  <a:pt x="78601" y="79064"/>
                </a:lnTo>
                <a:lnTo>
                  <a:pt x="90758" y="78724"/>
                </a:lnTo>
                <a:lnTo>
                  <a:pt x="105769" y="78609"/>
                </a:lnTo>
                <a:lnTo>
                  <a:pt x="109407" y="79393"/>
                </a:lnTo>
                <a:lnTo>
                  <a:pt x="112626" y="80710"/>
                </a:lnTo>
                <a:lnTo>
                  <a:pt x="115565" y="82381"/>
                </a:lnTo>
                <a:lnTo>
                  <a:pt x="123064" y="86355"/>
                </a:lnTo>
                <a:lnTo>
                  <a:pt x="133229" y="91582"/>
                </a:lnTo>
                <a:lnTo>
                  <a:pt x="136736" y="96530"/>
                </a:lnTo>
                <a:lnTo>
                  <a:pt x="141663" y="105057"/>
                </a:lnTo>
                <a:lnTo>
                  <a:pt x="142067" y="107344"/>
                </a:lnTo>
                <a:lnTo>
                  <a:pt x="142336" y="110456"/>
                </a:lnTo>
                <a:lnTo>
                  <a:pt x="142516" y="114119"/>
                </a:lnTo>
                <a:lnTo>
                  <a:pt x="141842" y="117354"/>
                </a:lnTo>
                <a:lnTo>
                  <a:pt x="140599" y="120304"/>
                </a:lnTo>
                <a:lnTo>
                  <a:pt x="138976" y="123065"/>
                </a:lnTo>
                <a:lnTo>
                  <a:pt x="137101" y="125700"/>
                </a:lnTo>
                <a:lnTo>
                  <a:pt x="132900" y="130743"/>
                </a:lnTo>
                <a:lnTo>
                  <a:pt x="129875" y="133200"/>
                </a:lnTo>
                <a:lnTo>
                  <a:pt x="126271" y="135631"/>
                </a:lnTo>
                <a:lnTo>
                  <a:pt x="122281" y="138045"/>
                </a:lnTo>
                <a:lnTo>
                  <a:pt x="118033" y="140449"/>
                </a:lnTo>
                <a:lnTo>
                  <a:pt x="109080" y="145236"/>
                </a:lnTo>
                <a:lnTo>
                  <a:pt x="80923" y="159542"/>
                </a:lnTo>
                <a:lnTo>
                  <a:pt x="76967" y="161130"/>
                </a:lnTo>
                <a:lnTo>
                  <a:pt x="73536" y="162188"/>
                </a:lnTo>
                <a:lnTo>
                  <a:pt x="70456" y="162894"/>
                </a:lnTo>
                <a:lnTo>
                  <a:pt x="66814" y="163365"/>
                </a:lnTo>
                <a:lnTo>
                  <a:pt x="62799" y="163678"/>
                </a:lnTo>
                <a:lnTo>
                  <a:pt x="54898" y="164027"/>
                </a:lnTo>
                <a:lnTo>
                  <a:pt x="45988" y="164223"/>
                </a:lnTo>
                <a:lnTo>
                  <a:pt x="33436" y="164295"/>
                </a:lnTo>
                <a:lnTo>
                  <a:pt x="31022" y="163505"/>
                </a:lnTo>
                <a:lnTo>
                  <a:pt x="28619" y="162184"/>
                </a:lnTo>
                <a:lnTo>
                  <a:pt x="21432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06"/>
          <p:cNvSpPr/>
          <p:nvPr/>
        </p:nvSpPr>
        <p:spPr>
          <a:xfrm>
            <a:off x="1944092" y="785812"/>
            <a:ext cx="141884" cy="121445"/>
          </a:xfrm>
          <a:custGeom>
            <a:avLst/>
            <a:gdLst/>
            <a:ahLst/>
            <a:cxnLst/>
            <a:rect l="0" t="0" r="0" b="0"/>
            <a:pathLst>
              <a:path w="141884" h="121445">
                <a:moveTo>
                  <a:pt x="6151" y="0"/>
                </a:moveTo>
                <a:lnTo>
                  <a:pt x="0" y="0"/>
                </a:lnTo>
                <a:lnTo>
                  <a:pt x="5245" y="0"/>
                </a:lnTo>
                <a:lnTo>
                  <a:pt x="7135" y="794"/>
                </a:lnTo>
                <a:lnTo>
                  <a:pt x="13468" y="3792"/>
                </a:lnTo>
                <a:lnTo>
                  <a:pt x="15791" y="5703"/>
                </a:lnTo>
                <a:lnTo>
                  <a:pt x="17340" y="7771"/>
                </a:lnTo>
                <a:lnTo>
                  <a:pt x="18373" y="9943"/>
                </a:lnTo>
                <a:lnTo>
                  <a:pt x="19856" y="12185"/>
                </a:lnTo>
                <a:lnTo>
                  <a:pt x="21637" y="14473"/>
                </a:lnTo>
                <a:lnTo>
                  <a:pt x="23619" y="16793"/>
                </a:lnTo>
                <a:lnTo>
                  <a:pt x="25734" y="19133"/>
                </a:lnTo>
                <a:lnTo>
                  <a:pt x="30201" y="23849"/>
                </a:lnTo>
                <a:lnTo>
                  <a:pt x="44272" y="38103"/>
                </a:lnTo>
                <a:lnTo>
                  <a:pt x="46646" y="41277"/>
                </a:lnTo>
                <a:lnTo>
                  <a:pt x="49023" y="44981"/>
                </a:lnTo>
                <a:lnTo>
                  <a:pt x="51401" y="49037"/>
                </a:lnTo>
                <a:lnTo>
                  <a:pt x="53780" y="52535"/>
                </a:lnTo>
                <a:lnTo>
                  <a:pt x="56160" y="55661"/>
                </a:lnTo>
                <a:lnTo>
                  <a:pt x="58540" y="58538"/>
                </a:lnTo>
                <a:lnTo>
                  <a:pt x="60921" y="61251"/>
                </a:lnTo>
                <a:lnTo>
                  <a:pt x="63302" y="63853"/>
                </a:lnTo>
                <a:lnTo>
                  <a:pt x="65683" y="66381"/>
                </a:lnTo>
                <a:lnTo>
                  <a:pt x="68858" y="68860"/>
                </a:lnTo>
                <a:lnTo>
                  <a:pt x="72562" y="71307"/>
                </a:lnTo>
                <a:lnTo>
                  <a:pt x="76619" y="73732"/>
                </a:lnTo>
                <a:lnTo>
                  <a:pt x="80117" y="76142"/>
                </a:lnTo>
                <a:lnTo>
                  <a:pt x="83243" y="78543"/>
                </a:lnTo>
                <a:lnTo>
                  <a:pt x="86121" y="80937"/>
                </a:lnTo>
                <a:lnTo>
                  <a:pt x="88833" y="83327"/>
                </a:lnTo>
                <a:lnTo>
                  <a:pt x="93963" y="88099"/>
                </a:lnTo>
                <a:lnTo>
                  <a:pt x="103724" y="97630"/>
                </a:lnTo>
                <a:lnTo>
                  <a:pt x="108519" y="102393"/>
                </a:lnTo>
                <a:lnTo>
                  <a:pt x="110909" y="103981"/>
                </a:lnTo>
                <a:lnTo>
                  <a:pt x="113296" y="105039"/>
                </a:lnTo>
                <a:lnTo>
                  <a:pt x="115681" y="105745"/>
                </a:lnTo>
                <a:lnTo>
                  <a:pt x="118065" y="107009"/>
                </a:lnTo>
                <a:lnTo>
                  <a:pt x="120448" y="108646"/>
                </a:lnTo>
                <a:lnTo>
                  <a:pt x="122830" y="110530"/>
                </a:lnTo>
                <a:lnTo>
                  <a:pt x="125212" y="111787"/>
                </a:lnTo>
                <a:lnTo>
                  <a:pt x="127594" y="112625"/>
                </a:lnTo>
                <a:lnTo>
                  <a:pt x="129976" y="113183"/>
                </a:lnTo>
                <a:lnTo>
                  <a:pt x="131563" y="114349"/>
                </a:lnTo>
                <a:lnTo>
                  <a:pt x="132622" y="115920"/>
                </a:lnTo>
                <a:lnTo>
                  <a:pt x="133328" y="117761"/>
                </a:lnTo>
                <a:lnTo>
                  <a:pt x="134592" y="118989"/>
                </a:lnTo>
                <a:lnTo>
                  <a:pt x="136228" y="119807"/>
                </a:lnTo>
                <a:lnTo>
                  <a:pt x="141883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07"/>
          <p:cNvSpPr/>
          <p:nvPr/>
        </p:nvSpPr>
        <p:spPr>
          <a:xfrm>
            <a:off x="1993106" y="778668"/>
            <a:ext cx="85726" cy="100014"/>
          </a:xfrm>
          <a:custGeom>
            <a:avLst/>
            <a:gdLst/>
            <a:ahLst/>
            <a:cxnLst/>
            <a:rect l="0" t="0" r="0" b="0"/>
            <a:pathLst>
              <a:path w="85726" h="100014">
                <a:moveTo>
                  <a:pt x="85725" y="0"/>
                </a:moveTo>
                <a:lnTo>
                  <a:pt x="81609" y="0"/>
                </a:lnTo>
                <a:lnTo>
                  <a:pt x="85026" y="0"/>
                </a:lnTo>
                <a:lnTo>
                  <a:pt x="83298" y="2117"/>
                </a:lnTo>
                <a:lnTo>
                  <a:pt x="81725" y="3793"/>
                </a:lnTo>
                <a:lnTo>
                  <a:pt x="80677" y="5703"/>
                </a:lnTo>
                <a:lnTo>
                  <a:pt x="79978" y="7771"/>
                </a:lnTo>
                <a:lnTo>
                  <a:pt x="79513" y="9943"/>
                </a:lnTo>
                <a:lnTo>
                  <a:pt x="79202" y="12185"/>
                </a:lnTo>
                <a:lnTo>
                  <a:pt x="78995" y="14474"/>
                </a:lnTo>
                <a:lnTo>
                  <a:pt x="78857" y="16793"/>
                </a:lnTo>
                <a:lnTo>
                  <a:pt x="77971" y="19927"/>
                </a:lnTo>
                <a:lnTo>
                  <a:pt x="76587" y="23603"/>
                </a:lnTo>
                <a:lnTo>
                  <a:pt x="74870" y="27642"/>
                </a:lnTo>
                <a:lnTo>
                  <a:pt x="72139" y="31922"/>
                </a:lnTo>
                <a:lnTo>
                  <a:pt x="68730" y="36362"/>
                </a:lnTo>
                <a:lnTo>
                  <a:pt x="64870" y="40910"/>
                </a:lnTo>
                <a:lnTo>
                  <a:pt x="61503" y="44736"/>
                </a:lnTo>
                <a:lnTo>
                  <a:pt x="55645" y="51104"/>
                </a:lnTo>
                <a:lnTo>
                  <a:pt x="40507" y="66569"/>
                </a:lnTo>
                <a:lnTo>
                  <a:pt x="34407" y="72713"/>
                </a:lnTo>
                <a:lnTo>
                  <a:pt x="30876" y="75463"/>
                </a:lnTo>
                <a:lnTo>
                  <a:pt x="26934" y="78090"/>
                </a:lnTo>
                <a:lnTo>
                  <a:pt x="22718" y="80635"/>
                </a:lnTo>
                <a:lnTo>
                  <a:pt x="19114" y="83126"/>
                </a:lnTo>
                <a:lnTo>
                  <a:pt x="15918" y="85580"/>
                </a:lnTo>
                <a:lnTo>
                  <a:pt x="12993" y="88009"/>
                </a:lnTo>
                <a:lnTo>
                  <a:pt x="10249" y="89629"/>
                </a:lnTo>
                <a:lnTo>
                  <a:pt x="7627" y="90709"/>
                </a:lnTo>
                <a:lnTo>
                  <a:pt x="5084" y="91429"/>
                </a:lnTo>
                <a:lnTo>
                  <a:pt x="3390" y="92703"/>
                </a:lnTo>
                <a:lnTo>
                  <a:pt x="2260" y="94346"/>
                </a:lnTo>
                <a:lnTo>
                  <a:pt x="0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08"/>
          <p:cNvSpPr/>
          <p:nvPr/>
        </p:nvSpPr>
        <p:spPr>
          <a:xfrm>
            <a:off x="2258417" y="942975"/>
            <a:ext cx="163315" cy="14288"/>
          </a:xfrm>
          <a:custGeom>
            <a:avLst/>
            <a:gdLst/>
            <a:ahLst/>
            <a:cxnLst/>
            <a:rect l="0" t="0" r="0" b="0"/>
            <a:pathLst>
              <a:path w="163315" h="14288">
                <a:moveTo>
                  <a:pt x="6151" y="0"/>
                </a:moveTo>
                <a:lnTo>
                  <a:pt x="0" y="0"/>
                </a:lnTo>
                <a:lnTo>
                  <a:pt x="82094" y="0"/>
                </a:lnTo>
                <a:lnTo>
                  <a:pt x="86942" y="793"/>
                </a:lnTo>
                <a:lnTo>
                  <a:pt x="91762" y="2116"/>
                </a:lnTo>
                <a:lnTo>
                  <a:pt x="96563" y="3792"/>
                </a:lnTo>
                <a:lnTo>
                  <a:pt x="102144" y="4909"/>
                </a:lnTo>
                <a:lnTo>
                  <a:pt x="108247" y="5654"/>
                </a:lnTo>
                <a:lnTo>
                  <a:pt x="119789" y="6481"/>
                </a:lnTo>
                <a:lnTo>
                  <a:pt x="127565" y="6849"/>
                </a:lnTo>
                <a:lnTo>
                  <a:pt x="135784" y="7012"/>
                </a:lnTo>
                <a:lnTo>
                  <a:pt x="150203" y="7117"/>
                </a:lnTo>
                <a:lnTo>
                  <a:pt x="152986" y="7920"/>
                </a:lnTo>
                <a:lnTo>
                  <a:pt x="155635" y="9248"/>
                </a:lnTo>
                <a:lnTo>
                  <a:pt x="163314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9"/>
          <p:cNvSpPr/>
          <p:nvPr/>
        </p:nvSpPr>
        <p:spPr>
          <a:xfrm>
            <a:off x="2278856" y="1021556"/>
            <a:ext cx="185738" cy="14286"/>
          </a:xfrm>
          <a:custGeom>
            <a:avLst/>
            <a:gdLst/>
            <a:ahLst/>
            <a:cxnLst/>
            <a:rect l="0" t="0" r="0" b="0"/>
            <a:pathLst>
              <a:path w="185738" h="14286">
                <a:moveTo>
                  <a:pt x="0" y="7144"/>
                </a:moveTo>
                <a:lnTo>
                  <a:pt x="0" y="13294"/>
                </a:lnTo>
                <a:lnTo>
                  <a:pt x="794" y="13625"/>
                </a:lnTo>
                <a:lnTo>
                  <a:pt x="3792" y="13993"/>
                </a:lnTo>
                <a:lnTo>
                  <a:pt x="7771" y="14157"/>
                </a:lnTo>
                <a:lnTo>
                  <a:pt x="14473" y="14249"/>
                </a:lnTo>
                <a:lnTo>
                  <a:pt x="47061" y="14285"/>
                </a:lnTo>
                <a:lnTo>
                  <a:pt x="52011" y="13492"/>
                </a:lnTo>
                <a:lnTo>
                  <a:pt x="56899" y="12170"/>
                </a:lnTo>
                <a:lnTo>
                  <a:pt x="61745" y="10494"/>
                </a:lnTo>
                <a:lnTo>
                  <a:pt x="67357" y="9377"/>
                </a:lnTo>
                <a:lnTo>
                  <a:pt x="73480" y="8633"/>
                </a:lnTo>
                <a:lnTo>
                  <a:pt x="79943" y="8136"/>
                </a:lnTo>
                <a:lnTo>
                  <a:pt x="86632" y="7012"/>
                </a:lnTo>
                <a:lnTo>
                  <a:pt x="93474" y="5468"/>
                </a:lnTo>
                <a:lnTo>
                  <a:pt x="100416" y="3645"/>
                </a:lnTo>
                <a:lnTo>
                  <a:pt x="106631" y="2430"/>
                </a:lnTo>
                <a:lnTo>
                  <a:pt x="112362" y="1620"/>
                </a:lnTo>
                <a:lnTo>
                  <a:pt x="117771" y="1080"/>
                </a:lnTo>
                <a:lnTo>
                  <a:pt x="123758" y="720"/>
                </a:lnTo>
                <a:lnTo>
                  <a:pt x="136760" y="320"/>
                </a:lnTo>
                <a:lnTo>
                  <a:pt x="153897" y="63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0"/>
          <p:cNvSpPr/>
          <p:nvPr/>
        </p:nvSpPr>
        <p:spPr>
          <a:xfrm>
            <a:off x="2622845" y="735806"/>
            <a:ext cx="181999" cy="334639"/>
          </a:xfrm>
          <a:custGeom>
            <a:avLst/>
            <a:gdLst/>
            <a:ahLst/>
            <a:cxnLst/>
            <a:rect l="0" t="0" r="0" b="0"/>
            <a:pathLst>
              <a:path w="181999" h="334639">
                <a:moveTo>
                  <a:pt x="77492" y="0"/>
                </a:moveTo>
                <a:lnTo>
                  <a:pt x="73700" y="3792"/>
                </a:lnTo>
                <a:lnTo>
                  <a:pt x="72582" y="5703"/>
                </a:lnTo>
                <a:lnTo>
                  <a:pt x="70216" y="12185"/>
                </a:lnTo>
                <a:lnTo>
                  <a:pt x="64841" y="19926"/>
                </a:lnTo>
                <a:lnTo>
                  <a:pt x="60492" y="27641"/>
                </a:lnTo>
                <a:lnTo>
                  <a:pt x="55914" y="34245"/>
                </a:lnTo>
                <a:lnTo>
                  <a:pt x="51233" y="40620"/>
                </a:lnTo>
                <a:lnTo>
                  <a:pt x="46507" y="48745"/>
                </a:lnTo>
                <a:lnTo>
                  <a:pt x="43341" y="53134"/>
                </a:lnTo>
                <a:lnTo>
                  <a:pt x="39644" y="57648"/>
                </a:lnTo>
                <a:lnTo>
                  <a:pt x="35591" y="62244"/>
                </a:lnTo>
                <a:lnTo>
                  <a:pt x="32096" y="66896"/>
                </a:lnTo>
                <a:lnTo>
                  <a:pt x="28972" y="71585"/>
                </a:lnTo>
                <a:lnTo>
                  <a:pt x="26095" y="76298"/>
                </a:lnTo>
                <a:lnTo>
                  <a:pt x="22899" y="85768"/>
                </a:lnTo>
                <a:lnTo>
                  <a:pt x="20685" y="95269"/>
                </a:lnTo>
                <a:lnTo>
                  <a:pt x="17055" y="104783"/>
                </a:lnTo>
                <a:lnTo>
                  <a:pt x="14912" y="114304"/>
                </a:lnTo>
                <a:lnTo>
                  <a:pt x="13166" y="123826"/>
                </a:lnTo>
                <a:lnTo>
                  <a:pt x="9745" y="133351"/>
                </a:lnTo>
                <a:lnTo>
                  <a:pt x="7695" y="142875"/>
                </a:lnTo>
                <a:lnTo>
                  <a:pt x="5990" y="152400"/>
                </a:lnTo>
                <a:lnTo>
                  <a:pt x="2586" y="161925"/>
                </a:lnTo>
                <a:lnTo>
                  <a:pt x="544" y="171450"/>
                </a:lnTo>
                <a:lnTo>
                  <a:pt x="0" y="176212"/>
                </a:lnTo>
                <a:lnTo>
                  <a:pt x="430" y="181769"/>
                </a:lnTo>
                <a:lnTo>
                  <a:pt x="1511" y="187854"/>
                </a:lnTo>
                <a:lnTo>
                  <a:pt x="3026" y="194292"/>
                </a:lnTo>
                <a:lnTo>
                  <a:pt x="4035" y="200172"/>
                </a:lnTo>
                <a:lnTo>
                  <a:pt x="4708" y="205679"/>
                </a:lnTo>
                <a:lnTo>
                  <a:pt x="5456" y="216032"/>
                </a:lnTo>
                <a:lnTo>
                  <a:pt x="5789" y="225924"/>
                </a:lnTo>
                <a:lnTo>
                  <a:pt x="8053" y="235613"/>
                </a:lnTo>
                <a:lnTo>
                  <a:pt x="10912" y="245210"/>
                </a:lnTo>
                <a:lnTo>
                  <a:pt x="12182" y="254768"/>
                </a:lnTo>
                <a:lnTo>
                  <a:pt x="14863" y="264307"/>
                </a:lnTo>
                <a:lnTo>
                  <a:pt x="17907" y="273045"/>
                </a:lnTo>
                <a:lnTo>
                  <a:pt x="20414" y="283220"/>
                </a:lnTo>
                <a:lnTo>
                  <a:pt x="23814" y="291505"/>
                </a:lnTo>
                <a:lnTo>
                  <a:pt x="27970" y="298362"/>
                </a:lnTo>
                <a:lnTo>
                  <a:pt x="32464" y="304055"/>
                </a:lnTo>
                <a:lnTo>
                  <a:pt x="37106" y="309231"/>
                </a:lnTo>
                <a:lnTo>
                  <a:pt x="41816" y="314178"/>
                </a:lnTo>
                <a:lnTo>
                  <a:pt x="44183" y="316608"/>
                </a:lnTo>
                <a:lnTo>
                  <a:pt x="46555" y="318228"/>
                </a:lnTo>
                <a:lnTo>
                  <a:pt x="51307" y="320028"/>
                </a:lnTo>
                <a:lnTo>
                  <a:pt x="54479" y="321302"/>
                </a:lnTo>
                <a:lnTo>
                  <a:pt x="58181" y="322945"/>
                </a:lnTo>
                <a:lnTo>
                  <a:pt x="62237" y="324834"/>
                </a:lnTo>
                <a:lnTo>
                  <a:pt x="65735" y="326094"/>
                </a:lnTo>
                <a:lnTo>
                  <a:pt x="68860" y="326933"/>
                </a:lnTo>
                <a:lnTo>
                  <a:pt x="74449" y="327866"/>
                </a:lnTo>
                <a:lnTo>
                  <a:pt x="79579" y="328281"/>
                </a:lnTo>
                <a:lnTo>
                  <a:pt x="82853" y="327597"/>
                </a:lnTo>
                <a:lnTo>
                  <a:pt x="86622" y="326348"/>
                </a:lnTo>
                <a:lnTo>
                  <a:pt x="90722" y="324722"/>
                </a:lnTo>
                <a:lnTo>
                  <a:pt x="95044" y="323637"/>
                </a:lnTo>
                <a:lnTo>
                  <a:pt x="99512" y="322914"/>
                </a:lnTo>
                <a:lnTo>
                  <a:pt x="104078" y="322432"/>
                </a:lnTo>
                <a:lnTo>
                  <a:pt x="108710" y="321317"/>
                </a:lnTo>
                <a:lnTo>
                  <a:pt x="113385" y="319780"/>
                </a:lnTo>
                <a:lnTo>
                  <a:pt x="118090" y="317962"/>
                </a:lnTo>
                <a:lnTo>
                  <a:pt x="122813" y="315956"/>
                </a:lnTo>
                <a:lnTo>
                  <a:pt x="132295" y="311610"/>
                </a:lnTo>
                <a:lnTo>
                  <a:pt x="136252" y="310134"/>
                </a:lnTo>
                <a:lnTo>
                  <a:pt x="139684" y="309149"/>
                </a:lnTo>
                <a:lnTo>
                  <a:pt x="142766" y="308493"/>
                </a:lnTo>
                <a:lnTo>
                  <a:pt x="146408" y="307262"/>
                </a:lnTo>
                <a:lnTo>
                  <a:pt x="150424" y="305648"/>
                </a:lnTo>
                <a:lnTo>
                  <a:pt x="154688" y="303777"/>
                </a:lnTo>
                <a:lnTo>
                  <a:pt x="158325" y="301737"/>
                </a:lnTo>
                <a:lnTo>
                  <a:pt x="161543" y="299583"/>
                </a:lnTo>
                <a:lnTo>
                  <a:pt x="164482" y="297353"/>
                </a:lnTo>
                <a:lnTo>
                  <a:pt x="169865" y="292759"/>
                </a:lnTo>
                <a:lnTo>
                  <a:pt x="174903" y="288071"/>
                </a:lnTo>
                <a:lnTo>
                  <a:pt x="179788" y="283342"/>
                </a:lnTo>
                <a:lnTo>
                  <a:pt x="180614" y="280970"/>
                </a:lnTo>
                <a:lnTo>
                  <a:pt x="180371" y="278594"/>
                </a:lnTo>
                <a:lnTo>
                  <a:pt x="179416" y="276217"/>
                </a:lnTo>
                <a:lnTo>
                  <a:pt x="179573" y="273838"/>
                </a:lnTo>
                <a:lnTo>
                  <a:pt x="180471" y="271459"/>
                </a:lnTo>
                <a:lnTo>
                  <a:pt x="181863" y="269079"/>
                </a:lnTo>
                <a:lnTo>
                  <a:pt x="181998" y="266698"/>
                </a:lnTo>
                <a:lnTo>
                  <a:pt x="181294" y="264318"/>
                </a:lnTo>
                <a:lnTo>
                  <a:pt x="180031" y="261936"/>
                </a:lnTo>
                <a:lnTo>
                  <a:pt x="178627" y="257174"/>
                </a:lnTo>
                <a:lnTo>
                  <a:pt x="177726" y="251442"/>
                </a:lnTo>
                <a:lnTo>
                  <a:pt x="173778" y="246657"/>
                </a:lnTo>
                <a:lnTo>
                  <a:pt x="171845" y="245400"/>
                </a:lnTo>
                <a:lnTo>
                  <a:pt x="167581" y="244004"/>
                </a:lnTo>
                <a:lnTo>
                  <a:pt x="163040" y="243384"/>
                </a:lnTo>
                <a:lnTo>
                  <a:pt x="157582" y="243108"/>
                </a:lnTo>
                <a:lnTo>
                  <a:pt x="143260" y="242931"/>
                </a:lnTo>
                <a:lnTo>
                  <a:pt x="140387" y="242916"/>
                </a:lnTo>
                <a:lnTo>
                  <a:pt x="136885" y="243700"/>
                </a:lnTo>
                <a:lnTo>
                  <a:pt x="132962" y="245017"/>
                </a:lnTo>
                <a:lnTo>
                  <a:pt x="128760" y="246688"/>
                </a:lnTo>
                <a:lnTo>
                  <a:pt x="125164" y="248596"/>
                </a:lnTo>
                <a:lnTo>
                  <a:pt x="121973" y="250662"/>
                </a:lnTo>
                <a:lnTo>
                  <a:pt x="119053" y="252833"/>
                </a:lnTo>
                <a:lnTo>
                  <a:pt x="115518" y="255074"/>
                </a:lnTo>
                <a:lnTo>
                  <a:pt x="111574" y="257362"/>
                </a:lnTo>
                <a:lnTo>
                  <a:pt x="107357" y="259681"/>
                </a:lnTo>
                <a:lnTo>
                  <a:pt x="103752" y="262020"/>
                </a:lnTo>
                <a:lnTo>
                  <a:pt x="100555" y="264374"/>
                </a:lnTo>
                <a:lnTo>
                  <a:pt x="94886" y="269106"/>
                </a:lnTo>
                <a:lnTo>
                  <a:pt x="89721" y="273854"/>
                </a:lnTo>
                <a:lnTo>
                  <a:pt x="82350" y="280990"/>
                </a:lnTo>
                <a:lnTo>
                  <a:pt x="77534" y="287868"/>
                </a:lnTo>
                <a:lnTo>
                  <a:pt x="72748" y="295422"/>
                </a:lnTo>
                <a:lnTo>
                  <a:pt x="67976" y="301426"/>
                </a:lnTo>
                <a:lnTo>
                  <a:pt x="65325" y="306740"/>
                </a:lnTo>
                <a:lnTo>
                  <a:pt x="63833" y="314194"/>
                </a:lnTo>
                <a:lnTo>
                  <a:pt x="63329" y="323824"/>
                </a:lnTo>
                <a:lnTo>
                  <a:pt x="63241" y="327193"/>
                </a:lnTo>
                <a:lnTo>
                  <a:pt x="61104" y="330098"/>
                </a:lnTo>
                <a:lnTo>
                  <a:pt x="59423" y="331984"/>
                </a:lnTo>
                <a:lnTo>
                  <a:pt x="59096" y="333241"/>
                </a:lnTo>
                <a:lnTo>
                  <a:pt x="59672" y="334080"/>
                </a:lnTo>
                <a:lnTo>
                  <a:pt x="60849" y="334638"/>
                </a:lnTo>
                <a:lnTo>
                  <a:pt x="61634" y="334217"/>
                </a:lnTo>
                <a:lnTo>
                  <a:pt x="62158" y="333143"/>
                </a:lnTo>
                <a:lnTo>
                  <a:pt x="62507" y="331633"/>
                </a:lnTo>
                <a:lnTo>
                  <a:pt x="63533" y="330626"/>
                </a:lnTo>
                <a:lnTo>
                  <a:pt x="65011" y="329955"/>
                </a:lnTo>
                <a:lnTo>
                  <a:pt x="68770" y="329209"/>
                </a:lnTo>
                <a:lnTo>
                  <a:pt x="70883" y="329010"/>
                </a:lnTo>
                <a:lnTo>
                  <a:pt x="77492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11"/>
          <p:cNvSpPr/>
          <p:nvPr/>
        </p:nvSpPr>
        <p:spPr>
          <a:xfrm>
            <a:off x="2821781" y="778668"/>
            <a:ext cx="157163" cy="385764"/>
          </a:xfrm>
          <a:custGeom>
            <a:avLst/>
            <a:gdLst/>
            <a:ahLst/>
            <a:cxnLst/>
            <a:rect l="0" t="0" r="0" b="0"/>
            <a:pathLst>
              <a:path w="157163" h="385764">
                <a:moveTo>
                  <a:pt x="157162" y="0"/>
                </a:moveTo>
                <a:lnTo>
                  <a:pt x="157162" y="3793"/>
                </a:lnTo>
                <a:lnTo>
                  <a:pt x="156369" y="5703"/>
                </a:lnTo>
                <a:lnTo>
                  <a:pt x="153370" y="9943"/>
                </a:lnTo>
                <a:lnTo>
                  <a:pt x="152253" y="12979"/>
                </a:lnTo>
                <a:lnTo>
                  <a:pt x="149887" y="24836"/>
                </a:lnTo>
                <a:lnTo>
                  <a:pt x="146520" y="33793"/>
                </a:lnTo>
                <a:lnTo>
                  <a:pt x="144495" y="43065"/>
                </a:lnTo>
                <a:lnTo>
                  <a:pt x="143595" y="52478"/>
                </a:lnTo>
                <a:lnTo>
                  <a:pt x="143195" y="61953"/>
                </a:lnTo>
                <a:lnTo>
                  <a:pt x="140900" y="73572"/>
                </a:lnTo>
                <a:lnTo>
                  <a:pt x="139177" y="80004"/>
                </a:lnTo>
                <a:lnTo>
                  <a:pt x="136441" y="86674"/>
                </a:lnTo>
                <a:lnTo>
                  <a:pt x="133029" y="93501"/>
                </a:lnTo>
                <a:lnTo>
                  <a:pt x="129167" y="100434"/>
                </a:lnTo>
                <a:lnTo>
                  <a:pt x="125799" y="107438"/>
                </a:lnTo>
                <a:lnTo>
                  <a:pt x="122760" y="114488"/>
                </a:lnTo>
                <a:lnTo>
                  <a:pt x="119940" y="121569"/>
                </a:lnTo>
                <a:lnTo>
                  <a:pt x="114690" y="135787"/>
                </a:lnTo>
                <a:lnTo>
                  <a:pt x="112179" y="142912"/>
                </a:lnTo>
                <a:lnTo>
                  <a:pt x="110504" y="150044"/>
                </a:lnTo>
                <a:lnTo>
                  <a:pt x="109388" y="157179"/>
                </a:lnTo>
                <a:lnTo>
                  <a:pt x="108644" y="164318"/>
                </a:lnTo>
                <a:lnTo>
                  <a:pt x="106561" y="171458"/>
                </a:lnTo>
                <a:lnTo>
                  <a:pt x="103584" y="178599"/>
                </a:lnTo>
                <a:lnTo>
                  <a:pt x="100012" y="185741"/>
                </a:lnTo>
                <a:lnTo>
                  <a:pt x="96837" y="192884"/>
                </a:lnTo>
                <a:lnTo>
                  <a:pt x="93927" y="200027"/>
                </a:lnTo>
                <a:lnTo>
                  <a:pt x="91193" y="207170"/>
                </a:lnTo>
                <a:lnTo>
                  <a:pt x="88576" y="213520"/>
                </a:lnTo>
                <a:lnTo>
                  <a:pt x="86038" y="219340"/>
                </a:lnTo>
                <a:lnTo>
                  <a:pt x="83552" y="224808"/>
                </a:lnTo>
                <a:lnTo>
                  <a:pt x="81102" y="230835"/>
                </a:lnTo>
                <a:lnTo>
                  <a:pt x="78674" y="237234"/>
                </a:lnTo>
                <a:lnTo>
                  <a:pt x="73860" y="250694"/>
                </a:lnTo>
                <a:lnTo>
                  <a:pt x="69074" y="264613"/>
                </a:lnTo>
                <a:lnTo>
                  <a:pt x="64302" y="276621"/>
                </a:lnTo>
                <a:lnTo>
                  <a:pt x="61918" y="282045"/>
                </a:lnTo>
                <a:lnTo>
                  <a:pt x="58741" y="288043"/>
                </a:lnTo>
                <a:lnTo>
                  <a:pt x="55036" y="294422"/>
                </a:lnTo>
                <a:lnTo>
                  <a:pt x="50978" y="301057"/>
                </a:lnTo>
                <a:lnTo>
                  <a:pt x="47479" y="307067"/>
                </a:lnTo>
                <a:lnTo>
                  <a:pt x="41474" y="317979"/>
                </a:lnTo>
                <a:lnTo>
                  <a:pt x="33632" y="333047"/>
                </a:lnTo>
                <a:lnTo>
                  <a:pt x="26281" y="347565"/>
                </a:lnTo>
                <a:lnTo>
                  <a:pt x="21470" y="355028"/>
                </a:lnTo>
                <a:lnTo>
                  <a:pt x="16686" y="360990"/>
                </a:lnTo>
                <a:lnTo>
                  <a:pt x="11914" y="366286"/>
                </a:lnTo>
                <a:lnTo>
                  <a:pt x="7147" y="371286"/>
                </a:lnTo>
                <a:lnTo>
                  <a:pt x="4765" y="373730"/>
                </a:lnTo>
                <a:lnTo>
                  <a:pt x="3176" y="376154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12"/>
          <p:cNvSpPr/>
          <p:nvPr/>
        </p:nvSpPr>
        <p:spPr>
          <a:xfrm>
            <a:off x="2978952" y="971550"/>
            <a:ext cx="149884" cy="185407"/>
          </a:xfrm>
          <a:custGeom>
            <a:avLst/>
            <a:gdLst/>
            <a:ahLst/>
            <a:cxnLst/>
            <a:rect l="0" t="0" r="0" b="0"/>
            <a:pathLst>
              <a:path w="149884" h="185407">
                <a:moveTo>
                  <a:pt x="107148" y="0"/>
                </a:moveTo>
                <a:lnTo>
                  <a:pt x="97205" y="0"/>
                </a:lnTo>
                <a:lnTo>
                  <a:pt x="94169" y="793"/>
                </a:lnTo>
                <a:lnTo>
                  <a:pt x="90558" y="2116"/>
                </a:lnTo>
                <a:lnTo>
                  <a:pt x="86563" y="3792"/>
                </a:lnTo>
                <a:lnTo>
                  <a:pt x="83106" y="4909"/>
                </a:lnTo>
                <a:lnTo>
                  <a:pt x="80007" y="5654"/>
                </a:lnTo>
                <a:lnTo>
                  <a:pt x="77148" y="6150"/>
                </a:lnTo>
                <a:lnTo>
                  <a:pt x="73654" y="7275"/>
                </a:lnTo>
                <a:lnTo>
                  <a:pt x="69737" y="8819"/>
                </a:lnTo>
                <a:lnTo>
                  <a:pt x="65539" y="10641"/>
                </a:lnTo>
                <a:lnTo>
                  <a:pt x="61946" y="11857"/>
                </a:lnTo>
                <a:lnTo>
                  <a:pt x="58757" y="12667"/>
                </a:lnTo>
                <a:lnTo>
                  <a:pt x="55837" y="13207"/>
                </a:lnTo>
                <a:lnTo>
                  <a:pt x="53097" y="13567"/>
                </a:lnTo>
                <a:lnTo>
                  <a:pt x="50476" y="13807"/>
                </a:lnTo>
                <a:lnTo>
                  <a:pt x="47935" y="13967"/>
                </a:lnTo>
                <a:lnTo>
                  <a:pt x="45448" y="14867"/>
                </a:lnTo>
                <a:lnTo>
                  <a:pt x="42996" y="16261"/>
                </a:lnTo>
                <a:lnTo>
                  <a:pt x="40567" y="17985"/>
                </a:lnTo>
                <a:lnTo>
                  <a:pt x="38154" y="19133"/>
                </a:lnTo>
                <a:lnTo>
                  <a:pt x="35752" y="19899"/>
                </a:lnTo>
                <a:lnTo>
                  <a:pt x="29986" y="21128"/>
                </a:lnTo>
                <a:lnTo>
                  <a:pt x="27080" y="23413"/>
                </a:lnTo>
                <a:lnTo>
                  <a:pt x="22540" y="27555"/>
                </a:lnTo>
                <a:lnTo>
                  <a:pt x="22168" y="28689"/>
                </a:lnTo>
                <a:lnTo>
                  <a:pt x="21570" y="34095"/>
                </a:lnTo>
                <a:lnTo>
                  <a:pt x="21452" y="39190"/>
                </a:lnTo>
                <a:lnTo>
                  <a:pt x="21423" y="66683"/>
                </a:lnTo>
                <a:lnTo>
                  <a:pt x="20629" y="69061"/>
                </a:lnTo>
                <a:lnTo>
                  <a:pt x="17630" y="73821"/>
                </a:lnTo>
                <a:lnTo>
                  <a:pt x="13652" y="78582"/>
                </a:lnTo>
                <a:lnTo>
                  <a:pt x="11480" y="80963"/>
                </a:lnTo>
                <a:lnTo>
                  <a:pt x="10031" y="83344"/>
                </a:lnTo>
                <a:lnTo>
                  <a:pt x="8422" y="88106"/>
                </a:lnTo>
                <a:lnTo>
                  <a:pt x="5590" y="92868"/>
                </a:lnTo>
                <a:lnTo>
                  <a:pt x="3724" y="95250"/>
                </a:lnTo>
                <a:lnTo>
                  <a:pt x="1650" y="100012"/>
                </a:lnTo>
                <a:lnTo>
                  <a:pt x="0" y="107119"/>
                </a:lnTo>
                <a:lnTo>
                  <a:pt x="5696" y="107149"/>
                </a:lnTo>
                <a:lnTo>
                  <a:pt x="9935" y="107152"/>
                </a:lnTo>
                <a:lnTo>
                  <a:pt x="12177" y="106360"/>
                </a:lnTo>
                <a:lnTo>
                  <a:pt x="16784" y="103362"/>
                </a:lnTo>
                <a:lnTo>
                  <a:pt x="19918" y="102246"/>
                </a:lnTo>
                <a:lnTo>
                  <a:pt x="23594" y="101501"/>
                </a:lnTo>
                <a:lnTo>
                  <a:pt x="27633" y="101005"/>
                </a:lnTo>
                <a:lnTo>
                  <a:pt x="31119" y="99880"/>
                </a:lnTo>
                <a:lnTo>
                  <a:pt x="34237" y="98337"/>
                </a:lnTo>
                <a:lnTo>
                  <a:pt x="37109" y="96514"/>
                </a:lnTo>
                <a:lnTo>
                  <a:pt x="40611" y="95299"/>
                </a:lnTo>
                <a:lnTo>
                  <a:pt x="44534" y="94488"/>
                </a:lnTo>
                <a:lnTo>
                  <a:pt x="48736" y="93948"/>
                </a:lnTo>
                <a:lnTo>
                  <a:pt x="53126" y="92795"/>
                </a:lnTo>
                <a:lnTo>
                  <a:pt x="57639" y="91232"/>
                </a:lnTo>
                <a:lnTo>
                  <a:pt x="62236" y="89396"/>
                </a:lnTo>
                <a:lnTo>
                  <a:pt x="66888" y="88172"/>
                </a:lnTo>
                <a:lnTo>
                  <a:pt x="71576" y="87356"/>
                </a:lnTo>
                <a:lnTo>
                  <a:pt x="76289" y="86812"/>
                </a:lnTo>
                <a:lnTo>
                  <a:pt x="81813" y="86450"/>
                </a:lnTo>
                <a:lnTo>
                  <a:pt x="87877" y="86208"/>
                </a:lnTo>
                <a:lnTo>
                  <a:pt x="107133" y="85820"/>
                </a:lnTo>
                <a:lnTo>
                  <a:pt x="111107" y="86582"/>
                </a:lnTo>
                <a:lnTo>
                  <a:pt x="115343" y="87884"/>
                </a:lnTo>
                <a:lnTo>
                  <a:pt x="119755" y="89545"/>
                </a:lnTo>
                <a:lnTo>
                  <a:pt x="123490" y="90653"/>
                </a:lnTo>
                <a:lnTo>
                  <a:pt x="126774" y="91391"/>
                </a:lnTo>
                <a:lnTo>
                  <a:pt x="129757" y="91884"/>
                </a:lnTo>
                <a:lnTo>
                  <a:pt x="132539" y="93006"/>
                </a:lnTo>
                <a:lnTo>
                  <a:pt x="135188" y="94547"/>
                </a:lnTo>
                <a:lnTo>
                  <a:pt x="137747" y="96369"/>
                </a:lnTo>
                <a:lnTo>
                  <a:pt x="140247" y="98377"/>
                </a:lnTo>
                <a:lnTo>
                  <a:pt x="142708" y="100509"/>
                </a:lnTo>
                <a:lnTo>
                  <a:pt x="145142" y="102725"/>
                </a:lnTo>
                <a:lnTo>
                  <a:pt x="146764" y="104996"/>
                </a:lnTo>
                <a:lnTo>
                  <a:pt x="148568" y="109635"/>
                </a:lnTo>
                <a:lnTo>
                  <a:pt x="149369" y="114343"/>
                </a:lnTo>
                <a:lnTo>
                  <a:pt x="149725" y="119081"/>
                </a:lnTo>
                <a:lnTo>
                  <a:pt x="149883" y="123833"/>
                </a:lnTo>
                <a:lnTo>
                  <a:pt x="149132" y="127005"/>
                </a:lnTo>
                <a:lnTo>
                  <a:pt x="147837" y="130708"/>
                </a:lnTo>
                <a:lnTo>
                  <a:pt x="146180" y="134763"/>
                </a:lnTo>
                <a:lnTo>
                  <a:pt x="144282" y="138261"/>
                </a:lnTo>
                <a:lnTo>
                  <a:pt x="142222" y="141386"/>
                </a:lnTo>
                <a:lnTo>
                  <a:pt x="137818" y="146976"/>
                </a:lnTo>
                <a:lnTo>
                  <a:pt x="133214" y="152106"/>
                </a:lnTo>
                <a:lnTo>
                  <a:pt x="130082" y="154585"/>
                </a:lnTo>
                <a:lnTo>
                  <a:pt x="126406" y="157031"/>
                </a:lnTo>
                <a:lnTo>
                  <a:pt x="122368" y="159456"/>
                </a:lnTo>
                <a:lnTo>
                  <a:pt x="118088" y="161866"/>
                </a:lnTo>
                <a:lnTo>
                  <a:pt x="109100" y="166661"/>
                </a:lnTo>
                <a:lnTo>
                  <a:pt x="105274" y="169051"/>
                </a:lnTo>
                <a:lnTo>
                  <a:pt x="101930" y="171438"/>
                </a:lnTo>
                <a:lnTo>
                  <a:pt x="98907" y="173823"/>
                </a:lnTo>
                <a:lnTo>
                  <a:pt x="95303" y="175413"/>
                </a:lnTo>
                <a:lnTo>
                  <a:pt x="91314" y="176473"/>
                </a:lnTo>
                <a:lnTo>
                  <a:pt x="87067" y="177180"/>
                </a:lnTo>
                <a:lnTo>
                  <a:pt x="82648" y="178445"/>
                </a:lnTo>
                <a:lnTo>
                  <a:pt x="78114" y="180082"/>
                </a:lnTo>
                <a:lnTo>
                  <a:pt x="73505" y="181967"/>
                </a:lnTo>
                <a:lnTo>
                  <a:pt x="69638" y="183224"/>
                </a:lnTo>
                <a:lnTo>
                  <a:pt x="66266" y="184061"/>
                </a:lnTo>
                <a:lnTo>
                  <a:pt x="63224" y="184620"/>
                </a:lnTo>
                <a:lnTo>
                  <a:pt x="59609" y="184992"/>
                </a:lnTo>
                <a:lnTo>
                  <a:pt x="55611" y="185241"/>
                </a:lnTo>
                <a:lnTo>
                  <a:pt x="51359" y="185406"/>
                </a:lnTo>
                <a:lnTo>
                  <a:pt x="47730" y="184723"/>
                </a:lnTo>
                <a:lnTo>
                  <a:pt x="44517" y="183473"/>
                </a:lnTo>
                <a:lnTo>
                  <a:pt x="41581" y="181847"/>
                </a:lnTo>
                <a:lnTo>
                  <a:pt x="38831" y="180762"/>
                </a:lnTo>
                <a:lnTo>
                  <a:pt x="36203" y="180039"/>
                </a:lnTo>
                <a:lnTo>
                  <a:pt x="33657" y="179557"/>
                </a:lnTo>
                <a:lnTo>
                  <a:pt x="31167" y="178442"/>
                </a:lnTo>
                <a:lnTo>
                  <a:pt x="28712" y="176905"/>
                </a:lnTo>
                <a:lnTo>
                  <a:pt x="22863" y="172527"/>
                </a:lnTo>
                <a:lnTo>
                  <a:pt x="22382" y="171374"/>
                </a:lnTo>
                <a:lnTo>
                  <a:pt x="21612" y="165937"/>
                </a:lnTo>
                <a:lnTo>
                  <a:pt x="21423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13"/>
          <p:cNvSpPr/>
          <p:nvPr/>
        </p:nvSpPr>
        <p:spPr>
          <a:xfrm>
            <a:off x="864402" y="531665"/>
            <a:ext cx="285742" cy="718492"/>
          </a:xfrm>
          <a:custGeom>
            <a:avLst/>
            <a:gdLst/>
            <a:ahLst/>
            <a:cxnLst/>
            <a:rect l="0" t="0" r="0" b="0"/>
            <a:pathLst>
              <a:path w="285742" h="718492">
                <a:moveTo>
                  <a:pt x="128579" y="4116"/>
                </a:moveTo>
                <a:lnTo>
                  <a:pt x="124786" y="323"/>
                </a:lnTo>
                <a:lnTo>
                  <a:pt x="123669" y="0"/>
                </a:lnTo>
                <a:lnTo>
                  <a:pt x="122925" y="578"/>
                </a:lnTo>
                <a:lnTo>
                  <a:pt x="121729" y="3417"/>
                </a:lnTo>
                <a:lnTo>
                  <a:pt x="119449" y="3805"/>
                </a:lnTo>
                <a:lnTo>
                  <a:pt x="117730" y="3909"/>
                </a:lnTo>
                <a:lnTo>
                  <a:pt x="111586" y="6140"/>
                </a:lnTo>
                <a:lnTo>
                  <a:pt x="104358" y="9778"/>
                </a:lnTo>
                <a:lnTo>
                  <a:pt x="95826" y="16289"/>
                </a:lnTo>
                <a:lnTo>
                  <a:pt x="87477" y="23245"/>
                </a:lnTo>
                <a:lnTo>
                  <a:pt x="79620" y="27963"/>
                </a:lnTo>
                <a:lnTo>
                  <a:pt x="76889" y="30333"/>
                </a:lnTo>
                <a:lnTo>
                  <a:pt x="75069" y="32706"/>
                </a:lnTo>
                <a:lnTo>
                  <a:pt x="66205" y="49509"/>
                </a:lnTo>
                <a:lnTo>
                  <a:pt x="60180" y="58223"/>
                </a:lnTo>
                <a:lnTo>
                  <a:pt x="51705" y="78817"/>
                </a:lnTo>
                <a:lnTo>
                  <a:pt x="40384" y="101863"/>
                </a:lnTo>
                <a:lnTo>
                  <a:pt x="37787" y="111324"/>
                </a:lnTo>
                <a:lnTo>
                  <a:pt x="35839" y="120820"/>
                </a:lnTo>
                <a:lnTo>
                  <a:pt x="25889" y="148405"/>
                </a:lnTo>
                <a:lnTo>
                  <a:pt x="18953" y="165049"/>
                </a:lnTo>
                <a:lnTo>
                  <a:pt x="11872" y="180034"/>
                </a:lnTo>
                <a:lnTo>
                  <a:pt x="9240" y="191839"/>
                </a:lnTo>
                <a:lnTo>
                  <a:pt x="5642" y="211873"/>
                </a:lnTo>
                <a:lnTo>
                  <a:pt x="1666" y="230774"/>
                </a:lnTo>
                <a:lnTo>
                  <a:pt x="487" y="248544"/>
                </a:lnTo>
                <a:lnTo>
                  <a:pt x="138" y="268891"/>
                </a:lnTo>
                <a:lnTo>
                  <a:pt x="0" y="318467"/>
                </a:lnTo>
                <a:lnTo>
                  <a:pt x="2112" y="330623"/>
                </a:lnTo>
                <a:lnTo>
                  <a:pt x="7763" y="348509"/>
                </a:lnTo>
                <a:lnTo>
                  <a:pt x="12970" y="362761"/>
                </a:lnTo>
                <a:lnTo>
                  <a:pt x="24033" y="387841"/>
                </a:lnTo>
                <a:lnTo>
                  <a:pt x="29991" y="403260"/>
                </a:lnTo>
                <a:lnTo>
                  <a:pt x="37808" y="425329"/>
                </a:lnTo>
                <a:lnTo>
                  <a:pt x="45151" y="446949"/>
                </a:lnTo>
                <a:lnTo>
                  <a:pt x="49960" y="463397"/>
                </a:lnTo>
                <a:lnTo>
                  <a:pt x="54743" y="480497"/>
                </a:lnTo>
                <a:lnTo>
                  <a:pt x="59515" y="496035"/>
                </a:lnTo>
                <a:lnTo>
                  <a:pt x="66664" y="518169"/>
                </a:lnTo>
                <a:lnTo>
                  <a:pt x="70017" y="536017"/>
                </a:lnTo>
                <a:lnTo>
                  <a:pt x="75035" y="548491"/>
                </a:lnTo>
                <a:lnTo>
                  <a:pt x="81763" y="561973"/>
                </a:lnTo>
                <a:lnTo>
                  <a:pt x="87399" y="575902"/>
                </a:lnTo>
                <a:lnTo>
                  <a:pt x="94666" y="587914"/>
                </a:lnTo>
                <a:lnTo>
                  <a:pt x="98827" y="593339"/>
                </a:lnTo>
                <a:lnTo>
                  <a:pt x="103981" y="598544"/>
                </a:lnTo>
                <a:lnTo>
                  <a:pt x="109799" y="603601"/>
                </a:lnTo>
                <a:lnTo>
                  <a:pt x="116059" y="608560"/>
                </a:lnTo>
                <a:lnTo>
                  <a:pt x="121026" y="613454"/>
                </a:lnTo>
                <a:lnTo>
                  <a:pt x="128662" y="623124"/>
                </a:lnTo>
                <a:lnTo>
                  <a:pt x="136818" y="632714"/>
                </a:lnTo>
                <a:lnTo>
                  <a:pt x="145734" y="641474"/>
                </a:lnTo>
                <a:lnTo>
                  <a:pt x="150334" y="644921"/>
                </a:lnTo>
                <a:lnTo>
                  <a:pt x="154989" y="648013"/>
                </a:lnTo>
                <a:lnTo>
                  <a:pt x="159679" y="651662"/>
                </a:lnTo>
                <a:lnTo>
                  <a:pt x="164394" y="655682"/>
                </a:lnTo>
                <a:lnTo>
                  <a:pt x="169124" y="659950"/>
                </a:lnTo>
                <a:lnTo>
                  <a:pt x="173865" y="663588"/>
                </a:lnTo>
                <a:lnTo>
                  <a:pt x="178613" y="666808"/>
                </a:lnTo>
                <a:lnTo>
                  <a:pt x="183366" y="669748"/>
                </a:lnTo>
                <a:lnTo>
                  <a:pt x="188123" y="672502"/>
                </a:lnTo>
                <a:lnTo>
                  <a:pt x="197641" y="677678"/>
                </a:lnTo>
                <a:lnTo>
                  <a:pt x="216686" y="687469"/>
                </a:lnTo>
                <a:lnTo>
                  <a:pt x="226210" y="692268"/>
                </a:lnTo>
                <a:lnTo>
                  <a:pt x="233619" y="697047"/>
                </a:lnTo>
                <a:lnTo>
                  <a:pt x="236705" y="699432"/>
                </a:lnTo>
                <a:lnTo>
                  <a:pt x="240351" y="701022"/>
                </a:lnTo>
                <a:lnTo>
                  <a:pt x="248634" y="702790"/>
                </a:lnTo>
                <a:lnTo>
                  <a:pt x="253066" y="704055"/>
                </a:lnTo>
                <a:lnTo>
                  <a:pt x="257608" y="705692"/>
                </a:lnTo>
                <a:lnTo>
                  <a:pt x="266094" y="708834"/>
                </a:lnTo>
                <a:lnTo>
                  <a:pt x="272511" y="710230"/>
                </a:lnTo>
                <a:lnTo>
                  <a:pt x="278009" y="712967"/>
                </a:lnTo>
                <a:lnTo>
                  <a:pt x="285741" y="7184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14"/>
          <p:cNvSpPr/>
          <p:nvPr/>
        </p:nvSpPr>
        <p:spPr>
          <a:xfrm>
            <a:off x="3293268" y="628650"/>
            <a:ext cx="181703" cy="550058"/>
          </a:xfrm>
          <a:custGeom>
            <a:avLst/>
            <a:gdLst/>
            <a:ahLst/>
            <a:cxnLst/>
            <a:rect l="0" t="0" r="0" b="0"/>
            <a:pathLst>
              <a:path w="181703" h="550058">
                <a:moveTo>
                  <a:pt x="0" y="0"/>
                </a:moveTo>
                <a:lnTo>
                  <a:pt x="10642" y="10641"/>
                </a:lnTo>
                <a:lnTo>
                  <a:pt x="13445" y="12650"/>
                </a:lnTo>
                <a:lnTo>
                  <a:pt x="16901" y="14783"/>
                </a:lnTo>
                <a:lnTo>
                  <a:pt x="20792" y="16999"/>
                </a:lnTo>
                <a:lnTo>
                  <a:pt x="24181" y="19270"/>
                </a:lnTo>
                <a:lnTo>
                  <a:pt x="27233" y="21578"/>
                </a:lnTo>
                <a:lnTo>
                  <a:pt x="30062" y="23910"/>
                </a:lnTo>
                <a:lnTo>
                  <a:pt x="34328" y="26259"/>
                </a:lnTo>
                <a:lnTo>
                  <a:pt x="39555" y="28618"/>
                </a:lnTo>
                <a:lnTo>
                  <a:pt x="45420" y="30985"/>
                </a:lnTo>
                <a:lnTo>
                  <a:pt x="50917" y="34150"/>
                </a:lnTo>
                <a:lnTo>
                  <a:pt x="56170" y="37848"/>
                </a:lnTo>
                <a:lnTo>
                  <a:pt x="61259" y="41900"/>
                </a:lnTo>
                <a:lnTo>
                  <a:pt x="67033" y="46190"/>
                </a:lnTo>
                <a:lnTo>
                  <a:pt x="79799" y="55189"/>
                </a:lnTo>
                <a:lnTo>
                  <a:pt x="85743" y="60605"/>
                </a:lnTo>
                <a:lnTo>
                  <a:pt x="91294" y="66597"/>
                </a:lnTo>
                <a:lnTo>
                  <a:pt x="96581" y="72973"/>
                </a:lnTo>
                <a:lnTo>
                  <a:pt x="102488" y="79605"/>
                </a:lnTo>
                <a:lnTo>
                  <a:pt x="115400" y="93323"/>
                </a:lnTo>
                <a:lnTo>
                  <a:pt x="132265" y="110642"/>
                </a:lnTo>
                <a:lnTo>
                  <a:pt x="136595" y="117417"/>
                </a:lnTo>
                <a:lnTo>
                  <a:pt x="140276" y="125109"/>
                </a:lnTo>
                <a:lnTo>
                  <a:pt x="143524" y="133412"/>
                </a:lnTo>
                <a:lnTo>
                  <a:pt x="147277" y="141329"/>
                </a:lnTo>
                <a:lnTo>
                  <a:pt x="151366" y="148988"/>
                </a:lnTo>
                <a:lnTo>
                  <a:pt x="155679" y="156475"/>
                </a:lnTo>
                <a:lnTo>
                  <a:pt x="159349" y="164642"/>
                </a:lnTo>
                <a:lnTo>
                  <a:pt x="162589" y="173261"/>
                </a:lnTo>
                <a:lnTo>
                  <a:pt x="173492" y="206115"/>
                </a:lnTo>
                <a:lnTo>
                  <a:pt x="178443" y="223104"/>
                </a:lnTo>
                <a:lnTo>
                  <a:pt x="180875" y="232080"/>
                </a:lnTo>
                <a:lnTo>
                  <a:pt x="181702" y="241238"/>
                </a:lnTo>
                <a:lnTo>
                  <a:pt x="181460" y="250519"/>
                </a:lnTo>
                <a:lnTo>
                  <a:pt x="180504" y="259881"/>
                </a:lnTo>
                <a:lnTo>
                  <a:pt x="179868" y="269298"/>
                </a:lnTo>
                <a:lnTo>
                  <a:pt x="179443" y="278751"/>
                </a:lnTo>
                <a:lnTo>
                  <a:pt x="179160" y="288227"/>
                </a:lnTo>
                <a:lnTo>
                  <a:pt x="178178" y="297720"/>
                </a:lnTo>
                <a:lnTo>
                  <a:pt x="176729" y="307224"/>
                </a:lnTo>
                <a:lnTo>
                  <a:pt x="174969" y="316734"/>
                </a:lnTo>
                <a:lnTo>
                  <a:pt x="173797" y="326250"/>
                </a:lnTo>
                <a:lnTo>
                  <a:pt x="173014" y="335769"/>
                </a:lnTo>
                <a:lnTo>
                  <a:pt x="172493" y="345289"/>
                </a:lnTo>
                <a:lnTo>
                  <a:pt x="171352" y="354811"/>
                </a:lnTo>
                <a:lnTo>
                  <a:pt x="169797" y="364335"/>
                </a:lnTo>
                <a:lnTo>
                  <a:pt x="167967" y="373858"/>
                </a:lnTo>
                <a:lnTo>
                  <a:pt x="165159" y="382589"/>
                </a:lnTo>
                <a:lnTo>
                  <a:pt x="161700" y="390790"/>
                </a:lnTo>
                <a:lnTo>
                  <a:pt x="134609" y="445147"/>
                </a:lnTo>
                <a:lnTo>
                  <a:pt x="130221" y="451545"/>
                </a:lnTo>
                <a:lnTo>
                  <a:pt x="124914" y="458193"/>
                </a:lnTo>
                <a:lnTo>
                  <a:pt x="118995" y="465005"/>
                </a:lnTo>
                <a:lnTo>
                  <a:pt x="114255" y="471928"/>
                </a:lnTo>
                <a:lnTo>
                  <a:pt x="110301" y="478925"/>
                </a:lnTo>
                <a:lnTo>
                  <a:pt x="106872" y="485971"/>
                </a:lnTo>
                <a:lnTo>
                  <a:pt x="102998" y="492255"/>
                </a:lnTo>
                <a:lnTo>
                  <a:pt x="98828" y="498033"/>
                </a:lnTo>
                <a:lnTo>
                  <a:pt x="94460" y="503472"/>
                </a:lnTo>
                <a:lnTo>
                  <a:pt x="89961" y="507891"/>
                </a:lnTo>
                <a:lnTo>
                  <a:pt x="85374" y="511632"/>
                </a:lnTo>
                <a:lnTo>
                  <a:pt x="80729" y="514919"/>
                </a:lnTo>
                <a:lnTo>
                  <a:pt x="76838" y="518698"/>
                </a:lnTo>
                <a:lnTo>
                  <a:pt x="73450" y="522805"/>
                </a:lnTo>
                <a:lnTo>
                  <a:pt x="70398" y="527130"/>
                </a:lnTo>
                <a:lnTo>
                  <a:pt x="66776" y="530807"/>
                </a:lnTo>
                <a:lnTo>
                  <a:pt x="62774" y="534053"/>
                </a:lnTo>
                <a:lnTo>
                  <a:pt x="58518" y="537010"/>
                </a:lnTo>
                <a:lnTo>
                  <a:pt x="54887" y="539775"/>
                </a:lnTo>
                <a:lnTo>
                  <a:pt x="51673" y="542413"/>
                </a:lnTo>
                <a:lnTo>
                  <a:pt x="48736" y="544964"/>
                </a:lnTo>
                <a:lnTo>
                  <a:pt x="43357" y="547800"/>
                </a:lnTo>
                <a:lnTo>
                  <a:pt x="37227" y="549620"/>
                </a:lnTo>
                <a:lnTo>
                  <a:pt x="32374" y="549936"/>
                </a:lnTo>
                <a:lnTo>
                  <a:pt x="28909" y="550057"/>
                </a:lnTo>
                <a:lnTo>
                  <a:pt x="23732" y="545157"/>
                </a:lnTo>
                <a:lnTo>
                  <a:pt x="21432" y="5429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15"/>
          <p:cNvSpPr/>
          <p:nvPr/>
        </p:nvSpPr>
        <p:spPr>
          <a:xfrm>
            <a:off x="3586162" y="764468"/>
            <a:ext cx="207141" cy="228503"/>
          </a:xfrm>
          <a:custGeom>
            <a:avLst/>
            <a:gdLst/>
            <a:ahLst/>
            <a:cxnLst/>
            <a:rect l="0" t="0" r="0" b="0"/>
            <a:pathLst>
              <a:path w="207141" h="228503">
                <a:moveTo>
                  <a:pt x="171450" y="14200"/>
                </a:moveTo>
                <a:lnTo>
                  <a:pt x="165299" y="8050"/>
                </a:lnTo>
                <a:lnTo>
                  <a:pt x="162631" y="7498"/>
                </a:lnTo>
                <a:lnTo>
                  <a:pt x="158005" y="7253"/>
                </a:lnTo>
                <a:lnTo>
                  <a:pt x="146476" y="7115"/>
                </a:lnTo>
                <a:lnTo>
                  <a:pt x="49062" y="7057"/>
                </a:lnTo>
                <a:lnTo>
                  <a:pt x="46201" y="6263"/>
                </a:lnTo>
                <a:lnTo>
                  <a:pt x="40907" y="3264"/>
                </a:lnTo>
                <a:lnTo>
                  <a:pt x="37256" y="906"/>
                </a:lnTo>
                <a:lnTo>
                  <a:pt x="34286" y="354"/>
                </a:lnTo>
                <a:lnTo>
                  <a:pt x="29703" y="0"/>
                </a:lnTo>
                <a:lnTo>
                  <a:pt x="29327" y="765"/>
                </a:lnTo>
                <a:lnTo>
                  <a:pt x="28909" y="3731"/>
                </a:lnTo>
                <a:lnTo>
                  <a:pt x="29592" y="4839"/>
                </a:lnTo>
                <a:lnTo>
                  <a:pt x="30840" y="5578"/>
                </a:lnTo>
                <a:lnTo>
                  <a:pt x="35433" y="6970"/>
                </a:lnTo>
                <a:lnTo>
                  <a:pt x="35694" y="13200"/>
                </a:lnTo>
                <a:lnTo>
                  <a:pt x="35719" y="121346"/>
                </a:lnTo>
                <a:lnTo>
                  <a:pt x="39511" y="121353"/>
                </a:lnTo>
                <a:lnTo>
                  <a:pt x="40628" y="120561"/>
                </a:lnTo>
                <a:lnTo>
                  <a:pt x="41373" y="119238"/>
                </a:lnTo>
                <a:lnTo>
                  <a:pt x="41870" y="117563"/>
                </a:lnTo>
                <a:lnTo>
                  <a:pt x="42994" y="116446"/>
                </a:lnTo>
                <a:lnTo>
                  <a:pt x="44538" y="115702"/>
                </a:lnTo>
                <a:lnTo>
                  <a:pt x="46361" y="115205"/>
                </a:lnTo>
                <a:lnTo>
                  <a:pt x="50503" y="112537"/>
                </a:lnTo>
                <a:lnTo>
                  <a:pt x="52718" y="110715"/>
                </a:lnTo>
                <a:lnTo>
                  <a:pt x="55783" y="109499"/>
                </a:lnTo>
                <a:lnTo>
                  <a:pt x="59414" y="108689"/>
                </a:lnTo>
                <a:lnTo>
                  <a:pt x="63422" y="108149"/>
                </a:lnTo>
                <a:lnTo>
                  <a:pt x="67681" y="106995"/>
                </a:lnTo>
                <a:lnTo>
                  <a:pt x="72108" y="105432"/>
                </a:lnTo>
                <a:lnTo>
                  <a:pt x="76648" y="103597"/>
                </a:lnTo>
                <a:lnTo>
                  <a:pt x="81261" y="102373"/>
                </a:lnTo>
                <a:lnTo>
                  <a:pt x="85924" y="101557"/>
                </a:lnTo>
                <a:lnTo>
                  <a:pt x="90620" y="101013"/>
                </a:lnTo>
                <a:lnTo>
                  <a:pt x="95338" y="99857"/>
                </a:lnTo>
                <a:lnTo>
                  <a:pt x="100071" y="98292"/>
                </a:lnTo>
                <a:lnTo>
                  <a:pt x="104815" y="96455"/>
                </a:lnTo>
                <a:lnTo>
                  <a:pt x="109563" y="95231"/>
                </a:lnTo>
                <a:lnTo>
                  <a:pt x="114317" y="94414"/>
                </a:lnTo>
                <a:lnTo>
                  <a:pt x="119074" y="93870"/>
                </a:lnTo>
                <a:lnTo>
                  <a:pt x="123833" y="93507"/>
                </a:lnTo>
                <a:lnTo>
                  <a:pt x="128593" y="93265"/>
                </a:lnTo>
                <a:lnTo>
                  <a:pt x="140760" y="92925"/>
                </a:lnTo>
                <a:lnTo>
                  <a:pt x="143846" y="92877"/>
                </a:lnTo>
                <a:lnTo>
                  <a:pt x="147491" y="93639"/>
                </a:lnTo>
                <a:lnTo>
                  <a:pt x="151509" y="94941"/>
                </a:lnTo>
                <a:lnTo>
                  <a:pt x="155775" y="96602"/>
                </a:lnTo>
                <a:lnTo>
                  <a:pt x="159412" y="97710"/>
                </a:lnTo>
                <a:lnTo>
                  <a:pt x="165571" y="98941"/>
                </a:lnTo>
                <a:lnTo>
                  <a:pt x="169118" y="100063"/>
                </a:lnTo>
                <a:lnTo>
                  <a:pt x="173070" y="101604"/>
                </a:lnTo>
                <a:lnTo>
                  <a:pt x="177293" y="103426"/>
                </a:lnTo>
                <a:lnTo>
                  <a:pt x="180902" y="104640"/>
                </a:lnTo>
                <a:lnTo>
                  <a:pt x="187028" y="105990"/>
                </a:lnTo>
                <a:lnTo>
                  <a:pt x="189773" y="107937"/>
                </a:lnTo>
                <a:lnTo>
                  <a:pt x="194939" y="114334"/>
                </a:lnTo>
                <a:lnTo>
                  <a:pt x="197765" y="120352"/>
                </a:lnTo>
                <a:lnTo>
                  <a:pt x="198518" y="123068"/>
                </a:lnTo>
                <a:lnTo>
                  <a:pt x="201472" y="128203"/>
                </a:lnTo>
                <a:lnTo>
                  <a:pt x="203371" y="130683"/>
                </a:lnTo>
                <a:lnTo>
                  <a:pt x="205481" y="135556"/>
                </a:lnTo>
                <a:lnTo>
                  <a:pt x="206419" y="140367"/>
                </a:lnTo>
                <a:lnTo>
                  <a:pt x="206835" y="145152"/>
                </a:lnTo>
                <a:lnTo>
                  <a:pt x="207021" y="152040"/>
                </a:lnTo>
                <a:lnTo>
                  <a:pt x="207140" y="165606"/>
                </a:lnTo>
                <a:lnTo>
                  <a:pt x="206356" y="169112"/>
                </a:lnTo>
                <a:lnTo>
                  <a:pt x="205039" y="173037"/>
                </a:lnTo>
                <a:lnTo>
                  <a:pt x="203367" y="177242"/>
                </a:lnTo>
                <a:lnTo>
                  <a:pt x="199394" y="184030"/>
                </a:lnTo>
                <a:lnTo>
                  <a:pt x="197223" y="186951"/>
                </a:lnTo>
                <a:lnTo>
                  <a:pt x="194189" y="189693"/>
                </a:lnTo>
                <a:lnTo>
                  <a:pt x="190578" y="192314"/>
                </a:lnTo>
                <a:lnTo>
                  <a:pt x="186583" y="194855"/>
                </a:lnTo>
                <a:lnTo>
                  <a:pt x="182332" y="197343"/>
                </a:lnTo>
                <a:lnTo>
                  <a:pt x="177911" y="199796"/>
                </a:lnTo>
                <a:lnTo>
                  <a:pt x="168765" y="204637"/>
                </a:lnTo>
                <a:lnTo>
                  <a:pt x="159409" y="209435"/>
                </a:lnTo>
                <a:lnTo>
                  <a:pt x="153898" y="211825"/>
                </a:lnTo>
                <a:lnTo>
                  <a:pt x="147842" y="214213"/>
                </a:lnTo>
                <a:lnTo>
                  <a:pt x="141424" y="216598"/>
                </a:lnTo>
                <a:lnTo>
                  <a:pt x="135558" y="218982"/>
                </a:lnTo>
                <a:lnTo>
                  <a:pt x="130060" y="221365"/>
                </a:lnTo>
                <a:lnTo>
                  <a:pt x="124806" y="223748"/>
                </a:lnTo>
                <a:lnTo>
                  <a:pt x="119717" y="225336"/>
                </a:lnTo>
                <a:lnTo>
                  <a:pt x="114736" y="226395"/>
                </a:lnTo>
                <a:lnTo>
                  <a:pt x="109828" y="227101"/>
                </a:lnTo>
                <a:lnTo>
                  <a:pt x="104969" y="227572"/>
                </a:lnTo>
                <a:lnTo>
                  <a:pt x="100142" y="227885"/>
                </a:lnTo>
                <a:lnTo>
                  <a:pt x="95336" y="228094"/>
                </a:lnTo>
                <a:lnTo>
                  <a:pt x="85763" y="228327"/>
                </a:lnTo>
                <a:lnTo>
                  <a:pt x="56182" y="228502"/>
                </a:lnTo>
                <a:lnTo>
                  <a:pt x="52536" y="227712"/>
                </a:lnTo>
                <a:lnTo>
                  <a:pt x="48518" y="226391"/>
                </a:lnTo>
                <a:lnTo>
                  <a:pt x="44251" y="224717"/>
                </a:lnTo>
                <a:lnTo>
                  <a:pt x="40613" y="223601"/>
                </a:lnTo>
                <a:lnTo>
                  <a:pt x="34454" y="222361"/>
                </a:lnTo>
                <a:lnTo>
                  <a:pt x="29071" y="221810"/>
                </a:lnTo>
                <a:lnTo>
                  <a:pt x="26525" y="221663"/>
                </a:lnTo>
                <a:lnTo>
                  <a:pt x="24033" y="220771"/>
                </a:lnTo>
                <a:lnTo>
                  <a:pt x="19148" y="217664"/>
                </a:lnTo>
                <a:lnTo>
                  <a:pt x="15728" y="215244"/>
                </a:lnTo>
                <a:lnTo>
                  <a:pt x="15248" y="214111"/>
                </a:lnTo>
                <a:lnTo>
                  <a:pt x="14414" y="208164"/>
                </a:lnTo>
                <a:lnTo>
                  <a:pt x="13578" y="207803"/>
                </a:lnTo>
                <a:lnTo>
                  <a:pt x="10533" y="207402"/>
                </a:lnTo>
                <a:lnTo>
                  <a:pt x="9403" y="206502"/>
                </a:lnTo>
                <a:lnTo>
                  <a:pt x="8650" y="205107"/>
                </a:lnTo>
                <a:lnTo>
                  <a:pt x="7145" y="199940"/>
                </a:lnTo>
                <a:lnTo>
                  <a:pt x="0" y="1999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16"/>
          <p:cNvSpPr/>
          <p:nvPr/>
        </p:nvSpPr>
        <p:spPr>
          <a:xfrm>
            <a:off x="642982" y="1479148"/>
            <a:ext cx="228556" cy="263821"/>
          </a:xfrm>
          <a:custGeom>
            <a:avLst/>
            <a:gdLst/>
            <a:ahLst/>
            <a:cxnLst/>
            <a:rect l="0" t="0" r="0" b="0"/>
            <a:pathLst>
              <a:path w="228556" h="263821">
                <a:moveTo>
                  <a:pt x="35674" y="63902"/>
                </a:moveTo>
                <a:lnTo>
                  <a:pt x="31881" y="63902"/>
                </a:lnTo>
                <a:lnTo>
                  <a:pt x="30764" y="63108"/>
                </a:lnTo>
                <a:lnTo>
                  <a:pt x="30019" y="61785"/>
                </a:lnTo>
                <a:lnTo>
                  <a:pt x="28824" y="57751"/>
                </a:lnTo>
                <a:lnTo>
                  <a:pt x="30777" y="55082"/>
                </a:lnTo>
                <a:lnTo>
                  <a:pt x="37361" y="47977"/>
                </a:lnTo>
                <a:lnTo>
                  <a:pt x="45532" y="39766"/>
                </a:lnTo>
                <a:lnTo>
                  <a:pt x="52226" y="35183"/>
                </a:lnTo>
                <a:lnTo>
                  <a:pt x="56234" y="32850"/>
                </a:lnTo>
                <a:lnTo>
                  <a:pt x="62803" y="28140"/>
                </a:lnTo>
                <a:lnTo>
                  <a:pt x="69163" y="23401"/>
                </a:lnTo>
                <a:lnTo>
                  <a:pt x="73081" y="21027"/>
                </a:lnTo>
                <a:lnTo>
                  <a:pt x="77281" y="18649"/>
                </a:lnTo>
                <a:lnTo>
                  <a:pt x="81668" y="17065"/>
                </a:lnTo>
                <a:lnTo>
                  <a:pt x="86180" y="16008"/>
                </a:lnTo>
                <a:lnTo>
                  <a:pt x="90776" y="15304"/>
                </a:lnTo>
                <a:lnTo>
                  <a:pt x="95427" y="14041"/>
                </a:lnTo>
                <a:lnTo>
                  <a:pt x="100116" y="12405"/>
                </a:lnTo>
                <a:lnTo>
                  <a:pt x="104829" y="10520"/>
                </a:lnTo>
                <a:lnTo>
                  <a:pt x="116416" y="6310"/>
                </a:lnTo>
                <a:lnTo>
                  <a:pt x="122839" y="4076"/>
                </a:lnTo>
                <a:lnTo>
                  <a:pt x="127915" y="2587"/>
                </a:lnTo>
                <a:lnTo>
                  <a:pt x="132093" y="1594"/>
                </a:lnTo>
                <a:lnTo>
                  <a:pt x="138852" y="490"/>
                </a:lnTo>
                <a:lnTo>
                  <a:pt x="144502" y="0"/>
                </a:lnTo>
                <a:lnTo>
                  <a:pt x="147913" y="663"/>
                </a:lnTo>
                <a:lnTo>
                  <a:pt x="151775" y="1899"/>
                </a:lnTo>
                <a:lnTo>
                  <a:pt x="155937" y="3516"/>
                </a:lnTo>
                <a:lnTo>
                  <a:pt x="160299" y="5389"/>
                </a:lnTo>
                <a:lnTo>
                  <a:pt x="169380" y="9585"/>
                </a:lnTo>
                <a:lnTo>
                  <a:pt x="173230" y="11816"/>
                </a:lnTo>
                <a:lnTo>
                  <a:pt x="179624" y="16411"/>
                </a:lnTo>
                <a:lnTo>
                  <a:pt x="185112" y="21099"/>
                </a:lnTo>
                <a:lnTo>
                  <a:pt x="187687" y="23460"/>
                </a:lnTo>
                <a:lnTo>
                  <a:pt x="192664" y="30317"/>
                </a:lnTo>
                <a:lnTo>
                  <a:pt x="195103" y="34368"/>
                </a:lnTo>
                <a:lnTo>
                  <a:pt x="197522" y="38656"/>
                </a:lnTo>
                <a:lnTo>
                  <a:pt x="202327" y="47654"/>
                </a:lnTo>
                <a:lnTo>
                  <a:pt x="203926" y="52276"/>
                </a:lnTo>
                <a:lnTo>
                  <a:pt x="204992" y="56945"/>
                </a:lnTo>
                <a:lnTo>
                  <a:pt x="205703" y="61645"/>
                </a:lnTo>
                <a:lnTo>
                  <a:pt x="206176" y="67160"/>
                </a:lnTo>
                <a:lnTo>
                  <a:pt x="206492" y="73218"/>
                </a:lnTo>
                <a:lnTo>
                  <a:pt x="206703" y="79637"/>
                </a:lnTo>
                <a:lnTo>
                  <a:pt x="206049" y="85504"/>
                </a:lnTo>
                <a:lnTo>
                  <a:pt x="204820" y="91003"/>
                </a:lnTo>
                <a:lnTo>
                  <a:pt x="201337" y="102141"/>
                </a:lnTo>
                <a:lnTo>
                  <a:pt x="197144" y="115028"/>
                </a:lnTo>
                <a:lnTo>
                  <a:pt x="194120" y="121005"/>
                </a:lnTo>
                <a:lnTo>
                  <a:pt x="190517" y="126577"/>
                </a:lnTo>
                <a:lnTo>
                  <a:pt x="186528" y="131879"/>
                </a:lnTo>
                <a:lnTo>
                  <a:pt x="183074" y="137795"/>
                </a:lnTo>
                <a:lnTo>
                  <a:pt x="179978" y="144120"/>
                </a:lnTo>
                <a:lnTo>
                  <a:pt x="177121" y="150718"/>
                </a:lnTo>
                <a:lnTo>
                  <a:pt x="173628" y="156704"/>
                </a:lnTo>
                <a:lnTo>
                  <a:pt x="169712" y="162282"/>
                </a:lnTo>
                <a:lnTo>
                  <a:pt x="165514" y="167589"/>
                </a:lnTo>
                <a:lnTo>
                  <a:pt x="161128" y="172714"/>
                </a:lnTo>
                <a:lnTo>
                  <a:pt x="156616" y="177718"/>
                </a:lnTo>
                <a:lnTo>
                  <a:pt x="152021" y="182642"/>
                </a:lnTo>
                <a:lnTo>
                  <a:pt x="148163" y="187512"/>
                </a:lnTo>
                <a:lnTo>
                  <a:pt x="144798" y="192346"/>
                </a:lnTo>
                <a:lnTo>
                  <a:pt x="141761" y="197156"/>
                </a:lnTo>
                <a:lnTo>
                  <a:pt x="138148" y="201950"/>
                </a:lnTo>
                <a:lnTo>
                  <a:pt x="134153" y="206734"/>
                </a:lnTo>
                <a:lnTo>
                  <a:pt x="129901" y="211511"/>
                </a:lnTo>
                <a:lnTo>
                  <a:pt x="120944" y="221051"/>
                </a:lnTo>
                <a:lnTo>
                  <a:pt x="116333" y="225818"/>
                </a:lnTo>
                <a:lnTo>
                  <a:pt x="110878" y="229790"/>
                </a:lnTo>
                <a:lnTo>
                  <a:pt x="104860" y="233231"/>
                </a:lnTo>
                <a:lnTo>
                  <a:pt x="98467" y="236319"/>
                </a:lnTo>
                <a:lnTo>
                  <a:pt x="92617" y="239966"/>
                </a:lnTo>
                <a:lnTo>
                  <a:pt x="87130" y="243984"/>
                </a:lnTo>
                <a:lnTo>
                  <a:pt x="81884" y="248250"/>
                </a:lnTo>
                <a:lnTo>
                  <a:pt x="76799" y="251094"/>
                </a:lnTo>
                <a:lnTo>
                  <a:pt x="71822" y="252991"/>
                </a:lnTo>
                <a:lnTo>
                  <a:pt x="66916" y="254255"/>
                </a:lnTo>
                <a:lnTo>
                  <a:pt x="62058" y="255891"/>
                </a:lnTo>
                <a:lnTo>
                  <a:pt x="57232" y="257776"/>
                </a:lnTo>
                <a:lnTo>
                  <a:pt x="52427" y="259826"/>
                </a:lnTo>
                <a:lnTo>
                  <a:pt x="47637" y="261193"/>
                </a:lnTo>
                <a:lnTo>
                  <a:pt x="42855" y="262104"/>
                </a:lnTo>
                <a:lnTo>
                  <a:pt x="38080" y="262711"/>
                </a:lnTo>
                <a:lnTo>
                  <a:pt x="34103" y="263117"/>
                </a:lnTo>
                <a:lnTo>
                  <a:pt x="27567" y="263567"/>
                </a:lnTo>
                <a:lnTo>
                  <a:pt x="19900" y="263766"/>
                </a:lnTo>
                <a:lnTo>
                  <a:pt x="15633" y="263820"/>
                </a:lnTo>
                <a:lnTo>
                  <a:pt x="11994" y="263062"/>
                </a:lnTo>
                <a:lnTo>
                  <a:pt x="5835" y="260103"/>
                </a:lnTo>
                <a:lnTo>
                  <a:pt x="1697" y="257766"/>
                </a:lnTo>
                <a:lnTo>
                  <a:pt x="1117" y="256645"/>
                </a:lnTo>
                <a:lnTo>
                  <a:pt x="471" y="253282"/>
                </a:lnTo>
                <a:lnTo>
                  <a:pt x="108" y="246926"/>
                </a:lnTo>
                <a:lnTo>
                  <a:pt x="0" y="236223"/>
                </a:lnTo>
                <a:lnTo>
                  <a:pt x="779" y="231964"/>
                </a:lnTo>
                <a:lnTo>
                  <a:pt x="2092" y="227537"/>
                </a:lnTo>
                <a:lnTo>
                  <a:pt x="3761" y="222998"/>
                </a:lnTo>
                <a:lnTo>
                  <a:pt x="6461" y="219178"/>
                </a:lnTo>
                <a:lnTo>
                  <a:pt x="9849" y="215838"/>
                </a:lnTo>
                <a:lnTo>
                  <a:pt x="13694" y="212818"/>
                </a:lnTo>
                <a:lnTo>
                  <a:pt x="20084" y="205228"/>
                </a:lnTo>
                <a:lnTo>
                  <a:pt x="22900" y="200982"/>
                </a:lnTo>
                <a:lnTo>
                  <a:pt x="26364" y="197357"/>
                </a:lnTo>
                <a:lnTo>
                  <a:pt x="30261" y="194147"/>
                </a:lnTo>
                <a:lnTo>
                  <a:pt x="34446" y="191213"/>
                </a:lnTo>
                <a:lnTo>
                  <a:pt x="38824" y="188463"/>
                </a:lnTo>
                <a:lnTo>
                  <a:pt x="43330" y="185836"/>
                </a:lnTo>
                <a:lnTo>
                  <a:pt x="47922" y="183291"/>
                </a:lnTo>
                <a:lnTo>
                  <a:pt x="57257" y="178347"/>
                </a:lnTo>
                <a:lnTo>
                  <a:pt x="61969" y="175917"/>
                </a:lnTo>
                <a:lnTo>
                  <a:pt x="65904" y="174297"/>
                </a:lnTo>
                <a:lnTo>
                  <a:pt x="72393" y="172498"/>
                </a:lnTo>
                <a:lnTo>
                  <a:pt x="76822" y="171224"/>
                </a:lnTo>
                <a:lnTo>
                  <a:pt x="88093" y="167692"/>
                </a:lnTo>
                <a:lnTo>
                  <a:pt x="93639" y="167226"/>
                </a:lnTo>
                <a:lnTo>
                  <a:pt x="98923" y="167710"/>
                </a:lnTo>
                <a:lnTo>
                  <a:pt x="104034" y="168826"/>
                </a:lnTo>
                <a:lnTo>
                  <a:pt x="109028" y="169570"/>
                </a:lnTo>
                <a:lnTo>
                  <a:pt x="113946" y="170066"/>
                </a:lnTo>
                <a:lnTo>
                  <a:pt x="118811" y="170397"/>
                </a:lnTo>
                <a:lnTo>
                  <a:pt x="123643" y="171411"/>
                </a:lnTo>
                <a:lnTo>
                  <a:pt x="128451" y="172881"/>
                </a:lnTo>
                <a:lnTo>
                  <a:pt x="133244" y="174654"/>
                </a:lnTo>
                <a:lnTo>
                  <a:pt x="138027" y="176630"/>
                </a:lnTo>
                <a:lnTo>
                  <a:pt x="142803" y="178742"/>
                </a:lnTo>
                <a:lnTo>
                  <a:pt x="152343" y="183204"/>
                </a:lnTo>
                <a:lnTo>
                  <a:pt x="161875" y="187833"/>
                </a:lnTo>
                <a:lnTo>
                  <a:pt x="165845" y="190179"/>
                </a:lnTo>
                <a:lnTo>
                  <a:pt x="172374" y="194902"/>
                </a:lnTo>
                <a:lnTo>
                  <a:pt x="174432" y="198066"/>
                </a:lnTo>
                <a:lnTo>
                  <a:pt x="176719" y="205816"/>
                </a:lnTo>
                <a:lnTo>
                  <a:pt x="179852" y="212435"/>
                </a:lnTo>
                <a:lnTo>
                  <a:pt x="186079" y="220624"/>
                </a:lnTo>
                <a:lnTo>
                  <a:pt x="192951" y="228077"/>
                </a:lnTo>
                <a:lnTo>
                  <a:pt x="195294" y="230502"/>
                </a:lnTo>
                <a:lnTo>
                  <a:pt x="198443" y="232119"/>
                </a:lnTo>
                <a:lnTo>
                  <a:pt x="202131" y="233196"/>
                </a:lnTo>
                <a:lnTo>
                  <a:pt x="206176" y="233915"/>
                </a:lnTo>
                <a:lnTo>
                  <a:pt x="208873" y="235187"/>
                </a:lnTo>
                <a:lnTo>
                  <a:pt x="210671" y="236830"/>
                </a:lnTo>
                <a:lnTo>
                  <a:pt x="211870" y="238718"/>
                </a:lnTo>
                <a:lnTo>
                  <a:pt x="213463" y="239977"/>
                </a:lnTo>
                <a:lnTo>
                  <a:pt x="215319" y="240817"/>
                </a:lnTo>
                <a:lnTo>
                  <a:pt x="219497" y="241749"/>
                </a:lnTo>
                <a:lnTo>
                  <a:pt x="226531" y="242348"/>
                </a:lnTo>
                <a:lnTo>
                  <a:pt x="228555" y="242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17"/>
          <p:cNvSpPr/>
          <p:nvPr/>
        </p:nvSpPr>
        <p:spPr>
          <a:xfrm>
            <a:off x="929778" y="1500187"/>
            <a:ext cx="213194" cy="200017"/>
          </a:xfrm>
          <a:custGeom>
            <a:avLst/>
            <a:gdLst/>
            <a:ahLst/>
            <a:cxnLst/>
            <a:rect l="0" t="0" r="0" b="0"/>
            <a:pathLst>
              <a:path w="213194" h="200017">
                <a:moveTo>
                  <a:pt x="63203" y="7144"/>
                </a:moveTo>
                <a:lnTo>
                  <a:pt x="56353" y="7144"/>
                </a:lnTo>
                <a:lnTo>
                  <a:pt x="52354" y="3351"/>
                </a:lnTo>
                <a:lnTo>
                  <a:pt x="50414" y="2234"/>
                </a:lnTo>
                <a:lnTo>
                  <a:pt x="46142" y="993"/>
                </a:lnTo>
                <a:lnTo>
                  <a:pt x="44685" y="1456"/>
                </a:lnTo>
                <a:lnTo>
                  <a:pt x="43714" y="2558"/>
                </a:lnTo>
                <a:lnTo>
                  <a:pt x="43066" y="4087"/>
                </a:lnTo>
                <a:lnTo>
                  <a:pt x="41841" y="5106"/>
                </a:lnTo>
                <a:lnTo>
                  <a:pt x="40230" y="5785"/>
                </a:lnTo>
                <a:lnTo>
                  <a:pt x="38363" y="6238"/>
                </a:lnTo>
                <a:lnTo>
                  <a:pt x="37118" y="7334"/>
                </a:lnTo>
                <a:lnTo>
                  <a:pt x="36288" y="8858"/>
                </a:lnTo>
                <a:lnTo>
                  <a:pt x="35734" y="10668"/>
                </a:lnTo>
                <a:lnTo>
                  <a:pt x="35120" y="16912"/>
                </a:lnTo>
                <a:lnTo>
                  <a:pt x="34956" y="20800"/>
                </a:lnTo>
                <a:lnTo>
                  <a:pt x="34053" y="24185"/>
                </a:lnTo>
                <a:lnTo>
                  <a:pt x="30933" y="30064"/>
                </a:lnTo>
                <a:lnTo>
                  <a:pt x="28989" y="33536"/>
                </a:lnTo>
                <a:lnTo>
                  <a:pt x="24713" y="41628"/>
                </a:lnTo>
                <a:lnTo>
                  <a:pt x="17844" y="55109"/>
                </a:lnTo>
                <a:lnTo>
                  <a:pt x="16295" y="59758"/>
                </a:lnTo>
                <a:lnTo>
                  <a:pt x="15262" y="64445"/>
                </a:lnTo>
                <a:lnTo>
                  <a:pt x="14573" y="69157"/>
                </a:lnTo>
                <a:lnTo>
                  <a:pt x="13321" y="73886"/>
                </a:lnTo>
                <a:lnTo>
                  <a:pt x="11692" y="78626"/>
                </a:lnTo>
                <a:lnTo>
                  <a:pt x="9812" y="83374"/>
                </a:lnTo>
                <a:lnTo>
                  <a:pt x="8559" y="88126"/>
                </a:lnTo>
                <a:lnTo>
                  <a:pt x="7724" y="92882"/>
                </a:lnTo>
                <a:lnTo>
                  <a:pt x="7167" y="97640"/>
                </a:lnTo>
                <a:lnTo>
                  <a:pt x="6002" y="102400"/>
                </a:lnTo>
                <a:lnTo>
                  <a:pt x="4431" y="107160"/>
                </a:lnTo>
                <a:lnTo>
                  <a:pt x="2590" y="111921"/>
                </a:lnTo>
                <a:lnTo>
                  <a:pt x="1363" y="116683"/>
                </a:lnTo>
                <a:lnTo>
                  <a:pt x="545" y="121445"/>
                </a:lnTo>
                <a:lnTo>
                  <a:pt x="0" y="126207"/>
                </a:lnTo>
                <a:lnTo>
                  <a:pt x="430" y="130175"/>
                </a:lnTo>
                <a:lnTo>
                  <a:pt x="1510" y="133615"/>
                </a:lnTo>
                <a:lnTo>
                  <a:pt x="8948" y="148631"/>
                </a:lnTo>
                <a:lnTo>
                  <a:pt x="11952" y="153062"/>
                </a:lnTo>
                <a:lnTo>
                  <a:pt x="15542" y="157604"/>
                </a:lnTo>
                <a:lnTo>
                  <a:pt x="19522" y="162219"/>
                </a:lnTo>
                <a:lnTo>
                  <a:pt x="22970" y="166090"/>
                </a:lnTo>
                <a:lnTo>
                  <a:pt x="28917" y="172507"/>
                </a:lnTo>
                <a:lnTo>
                  <a:pt x="36728" y="180583"/>
                </a:lnTo>
                <a:lnTo>
                  <a:pt x="39997" y="183095"/>
                </a:lnTo>
                <a:lnTo>
                  <a:pt x="43763" y="185563"/>
                </a:lnTo>
                <a:lnTo>
                  <a:pt x="47862" y="188003"/>
                </a:lnTo>
                <a:lnTo>
                  <a:pt x="51388" y="189629"/>
                </a:lnTo>
                <a:lnTo>
                  <a:pt x="57423" y="191436"/>
                </a:lnTo>
                <a:lnTo>
                  <a:pt x="60937" y="192711"/>
                </a:lnTo>
                <a:lnTo>
                  <a:pt x="64867" y="194355"/>
                </a:lnTo>
                <a:lnTo>
                  <a:pt x="69075" y="196245"/>
                </a:lnTo>
                <a:lnTo>
                  <a:pt x="73468" y="197505"/>
                </a:lnTo>
                <a:lnTo>
                  <a:pt x="77983" y="198345"/>
                </a:lnTo>
                <a:lnTo>
                  <a:pt x="82582" y="198905"/>
                </a:lnTo>
                <a:lnTo>
                  <a:pt x="86441" y="199278"/>
                </a:lnTo>
                <a:lnTo>
                  <a:pt x="92845" y="199693"/>
                </a:lnTo>
                <a:lnTo>
                  <a:pt x="98338" y="199878"/>
                </a:lnTo>
                <a:lnTo>
                  <a:pt x="108009" y="199981"/>
                </a:lnTo>
                <a:lnTo>
                  <a:pt x="121707" y="200016"/>
                </a:lnTo>
                <a:lnTo>
                  <a:pt x="125224" y="199226"/>
                </a:lnTo>
                <a:lnTo>
                  <a:pt x="129157" y="197904"/>
                </a:lnTo>
                <a:lnTo>
                  <a:pt x="133366" y="196230"/>
                </a:lnTo>
                <a:lnTo>
                  <a:pt x="137759" y="194320"/>
                </a:lnTo>
                <a:lnTo>
                  <a:pt x="146874" y="190081"/>
                </a:lnTo>
                <a:lnTo>
                  <a:pt x="150734" y="187840"/>
                </a:lnTo>
                <a:lnTo>
                  <a:pt x="157139" y="183232"/>
                </a:lnTo>
                <a:lnTo>
                  <a:pt x="162631" y="178539"/>
                </a:lnTo>
                <a:lnTo>
                  <a:pt x="168512" y="173807"/>
                </a:lnTo>
                <a:lnTo>
                  <a:pt x="172303" y="171434"/>
                </a:lnTo>
                <a:lnTo>
                  <a:pt x="176417" y="169058"/>
                </a:lnTo>
                <a:lnTo>
                  <a:pt x="179954" y="165887"/>
                </a:lnTo>
                <a:lnTo>
                  <a:pt x="183106" y="162185"/>
                </a:lnTo>
                <a:lnTo>
                  <a:pt x="186001" y="158129"/>
                </a:lnTo>
                <a:lnTo>
                  <a:pt x="188724" y="154632"/>
                </a:lnTo>
                <a:lnTo>
                  <a:pt x="193867" y="148630"/>
                </a:lnTo>
                <a:lnTo>
                  <a:pt x="195556" y="145124"/>
                </a:lnTo>
                <a:lnTo>
                  <a:pt x="196682" y="141199"/>
                </a:lnTo>
                <a:lnTo>
                  <a:pt x="197433" y="136996"/>
                </a:lnTo>
                <a:lnTo>
                  <a:pt x="198727" y="132605"/>
                </a:lnTo>
                <a:lnTo>
                  <a:pt x="200383" y="128091"/>
                </a:lnTo>
                <a:lnTo>
                  <a:pt x="202282" y="123494"/>
                </a:lnTo>
                <a:lnTo>
                  <a:pt x="203547" y="118842"/>
                </a:lnTo>
                <a:lnTo>
                  <a:pt x="204391" y="114153"/>
                </a:lnTo>
                <a:lnTo>
                  <a:pt x="204953" y="109439"/>
                </a:lnTo>
                <a:lnTo>
                  <a:pt x="206122" y="104710"/>
                </a:lnTo>
                <a:lnTo>
                  <a:pt x="207695" y="99969"/>
                </a:lnTo>
                <a:lnTo>
                  <a:pt x="209537" y="95221"/>
                </a:lnTo>
                <a:lnTo>
                  <a:pt x="210765" y="90468"/>
                </a:lnTo>
                <a:lnTo>
                  <a:pt x="211584" y="85712"/>
                </a:lnTo>
                <a:lnTo>
                  <a:pt x="212130" y="80954"/>
                </a:lnTo>
                <a:lnTo>
                  <a:pt x="212494" y="76194"/>
                </a:lnTo>
                <a:lnTo>
                  <a:pt x="212736" y="71434"/>
                </a:lnTo>
                <a:lnTo>
                  <a:pt x="213006" y="61911"/>
                </a:lnTo>
                <a:lnTo>
                  <a:pt x="213193" y="38100"/>
                </a:lnTo>
                <a:lnTo>
                  <a:pt x="212409" y="34131"/>
                </a:lnTo>
                <a:lnTo>
                  <a:pt x="211092" y="30692"/>
                </a:lnTo>
                <a:lnTo>
                  <a:pt x="207513" y="24753"/>
                </a:lnTo>
                <a:lnTo>
                  <a:pt x="203276" y="19468"/>
                </a:lnTo>
                <a:lnTo>
                  <a:pt x="196630" y="14473"/>
                </a:lnTo>
                <a:lnTo>
                  <a:pt x="192636" y="12030"/>
                </a:lnTo>
                <a:lnTo>
                  <a:pt x="187591" y="9608"/>
                </a:lnTo>
                <a:lnTo>
                  <a:pt x="181847" y="7199"/>
                </a:lnTo>
                <a:lnTo>
                  <a:pt x="175637" y="4799"/>
                </a:lnTo>
                <a:lnTo>
                  <a:pt x="169909" y="3200"/>
                </a:lnTo>
                <a:lnTo>
                  <a:pt x="164503" y="2133"/>
                </a:lnTo>
                <a:lnTo>
                  <a:pt x="159311" y="1422"/>
                </a:lnTo>
                <a:lnTo>
                  <a:pt x="153469" y="948"/>
                </a:lnTo>
                <a:lnTo>
                  <a:pt x="147192" y="632"/>
                </a:lnTo>
                <a:lnTo>
                  <a:pt x="133869" y="281"/>
                </a:lnTo>
                <a:lnTo>
                  <a:pt x="120010" y="125"/>
                </a:lnTo>
                <a:lnTo>
                  <a:pt x="112981" y="877"/>
                </a:lnTo>
                <a:lnTo>
                  <a:pt x="105913" y="2172"/>
                </a:lnTo>
                <a:lnTo>
                  <a:pt x="98820" y="3829"/>
                </a:lnTo>
                <a:lnTo>
                  <a:pt x="92504" y="4934"/>
                </a:lnTo>
                <a:lnTo>
                  <a:pt x="86706" y="5671"/>
                </a:lnTo>
                <a:lnTo>
                  <a:pt x="81253" y="6162"/>
                </a:lnTo>
                <a:lnTo>
                  <a:pt x="75236" y="6489"/>
                </a:lnTo>
                <a:lnTo>
                  <a:pt x="62201" y="6853"/>
                </a:lnTo>
                <a:lnTo>
                  <a:pt x="49059" y="7058"/>
                </a:lnTo>
                <a:lnTo>
                  <a:pt x="45836" y="6293"/>
                </a:lnTo>
                <a:lnTo>
                  <a:pt x="40138" y="3326"/>
                </a:lnTo>
                <a:lnTo>
                  <a:pt x="34960" y="1478"/>
                </a:lnTo>
                <a:lnTo>
                  <a:pt x="274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18"/>
          <p:cNvSpPr/>
          <p:nvPr/>
        </p:nvSpPr>
        <p:spPr>
          <a:xfrm>
            <a:off x="1300162" y="1571625"/>
            <a:ext cx="277069" cy="42863"/>
          </a:xfrm>
          <a:custGeom>
            <a:avLst/>
            <a:gdLst/>
            <a:ahLst/>
            <a:cxnLst/>
            <a:rect l="0" t="0" r="0" b="0"/>
            <a:pathLst>
              <a:path w="277069" h="42863">
                <a:moveTo>
                  <a:pt x="0" y="42862"/>
                </a:moveTo>
                <a:lnTo>
                  <a:pt x="23849" y="42862"/>
                </a:lnTo>
                <a:lnTo>
                  <a:pt x="27806" y="42068"/>
                </a:lnTo>
                <a:lnTo>
                  <a:pt x="32825" y="40745"/>
                </a:lnTo>
                <a:lnTo>
                  <a:pt x="38552" y="39070"/>
                </a:lnTo>
                <a:lnTo>
                  <a:pt x="43957" y="37952"/>
                </a:lnTo>
                <a:lnTo>
                  <a:pt x="49149" y="37208"/>
                </a:lnTo>
                <a:lnTo>
                  <a:pt x="54197" y="36711"/>
                </a:lnTo>
                <a:lnTo>
                  <a:pt x="59944" y="35587"/>
                </a:lnTo>
                <a:lnTo>
                  <a:pt x="66156" y="34043"/>
                </a:lnTo>
                <a:lnTo>
                  <a:pt x="72679" y="32220"/>
                </a:lnTo>
                <a:lnTo>
                  <a:pt x="86277" y="28078"/>
                </a:lnTo>
                <a:lnTo>
                  <a:pt x="93237" y="25862"/>
                </a:lnTo>
                <a:lnTo>
                  <a:pt x="100258" y="24385"/>
                </a:lnTo>
                <a:lnTo>
                  <a:pt x="107320" y="23400"/>
                </a:lnTo>
                <a:lnTo>
                  <a:pt x="114409" y="22744"/>
                </a:lnTo>
                <a:lnTo>
                  <a:pt x="121516" y="21513"/>
                </a:lnTo>
                <a:lnTo>
                  <a:pt x="128636" y="19898"/>
                </a:lnTo>
                <a:lnTo>
                  <a:pt x="135764" y="18027"/>
                </a:lnTo>
                <a:lnTo>
                  <a:pt x="143690" y="16781"/>
                </a:lnTo>
                <a:lnTo>
                  <a:pt x="152150" y="15949"/>
                </a:lnTo>
                <a:lnTo>
                  <a:pt x="160964" y="15395"/>
                </a:lnTo>
                <a:lnTo>
                  <a:pt x="177109" y="14780"/>
                </a:lnTo>
                <a:lnTo>
                  <a:pt x="199585" y="14433"/>
                </a:lnTo>
                <a:lnTo>
                  <a:pt x="206875" y="14384"/>
                </a:lnTo>
                <a:lnTo>
                  <a:pt x="213323" y="13558"/>
                </a:lnTo>
                <a:lnTo>
                  <a:pt x="219209" y="12213"/>
                </a:lnTo>
                <a:lnTo>
                  <a:pt x="224721" y="10523"/>
                </a:lnTo>
                <a:lnTo>
                  <a:pt x="229983" y="9397"/>
                </a:lnTo>
                <a:lnTo>
                  <a:pt x="235078" y="8646"/>
                </a:lnTo>
                <a:lnTo>
                  <a:pt x="240062" y="8145"/>
                </a:lnTo>
                <a:lnTo>
                  <a:pt x="244973" y="7811"/>
                </a:lnTo>
                <a:lnTo>
                  <a:pt x="249834" y="7588"/>
                </a:lnTo>
                <a:lnTo>
                  <a:pt x="262144" y="7275"/>
                </a:lnTo>
                <a:lnTo>
                  <a:pt x="273414" y="7169"/>
                </a:lnTo>
                <a:lnTo>
                  <a:pt x="275145" y="6367"/>
                </a:lnTo>
                <a:lnTo>
                  <a:pt x="276299" y="5038"/>
                </a:lnTo>
                <a:lnTo>
                  <a:pt x="277068" y="3359"/>
                </a:lnTo>
                <a:lnTo>
                  <a:pt x="276787" y="2239"/>
                </a:lnTo>
                <a:lnTo>
                  <a:pt x="275806" y="1492"/>
                </a:lnTo>
                <a:lnTo>
                  <a:pt x="2714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19"/>
          <p:cNvSpPr/>
          <p:nvPr/>
        </p:nvSpPr>
        <p:spPr>
          <a:xfrm>
            <a:off x="1421606" y="1471612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0" y="0"/>
                </a:moveTo>
                <a:lnTo>
                  <a:pt x="0" y="17699"/>
                </a:lnTo>
                <a:lnTo>
                  <a:pt x="2116" y="24006"/>
                </a:lnTo>
                <a:lnTo>
                  <a:pt x="3792" y="27910"/>
                </a:lnTo>
                <a:lnTo>
                  <a:pt x="4909" y="32100"/>
                </a:lnTo>
                <a:lnTo>
                  <a:pt x="5654" y="36482"/>
                </a:lnTo>
                <a:lnTo>
                  <a:pt x="6150" y="40990"/>
                </a:lnTo>
                <a:lnTo>
                  <a:pt x="7275" y="45583"/>
                </a:lnTo>
                <a:lnTo>
                  <a:pt x="8819" y="50232"/>
                </a:lnTo>
                <a:lnTo>
                  <a:pt x="10642" y="54919"/>
                </a:lnTo>
                <a:lnTo>
                  <a:pt x="12651" y="59632"/>
                </a:lnTo>
                <a:lnTo>
                  <a:pt x="16999" y="69101"/>
                </a:lnTo>
                <a:lnTo>
                  <a:pt x="28618" y="92875"/>
                </a:lnTo>
                <a:lnTo>
                  <a:pt x="30985" y="97635"/>
                </a:lnTo>
                <a:lnTo>
                  <a:pt x="32563" y="103190"/>
                </a:lnTo>
                <a:lnTo>
                  <a:pt x="33615" y="109275"/>
                </a:lnTo>
                <a:lnTo>
                  <a:pt x="34316" y="115712"/>
                </a:lnTo>
                <a:lnTo>
                  <a:pt x="35577" y="121592"/>
                </a:lnTo>
                <a:lnTo>
                  <a:pt x="37212" y="127098"/>
                </a:lnTo>
                <a:lnTo>
                  <a:pt x="39095" y="132358"/>
                </a:lnTo>
                <a:lnTo>
                  <a:pt x="41145" y="137451"/>
                </a:lnTo>
                <a:lnTo>
                  <a:pt x="43305" y="142434"/>
                </a:lnTo>
                <a:lnTo>
                  <a:pt x="45539" y="147344"/>
                </a:lnTo>
                <a:lnTo>
                  <a:pt x="47028" y="152204"/>
                </a:lnTo>
                <a:lnTo>
                  <a:pt x="48020" y="157032"/>
                </a:lnTo>
                <a:lnTo>
                  <a:pt x="48682" y="161838"/>
                </a:lnTo>
                <a:lnTo>
                  <a:pt x="49917" y="165836"/>
                </a:lnTo>
                <a:lnTo>
                  <a:pt x="51534" y="169295"/>
                </a:lnTo>
                <a:lnTo>
                  <a:pt x="53406" y="172395"/>
                </a:lnTo>
                <a:lnTo>
                  <a:pt x="55448" y="176048"/>
                </a:lnTo>
                <a:lnTo>
                  <a:pt x="59833" y="184342"/>
                </a:lnTo>
                <a:lnTo>
                  <a:pt x="61320" y="187982"/>
                </a:lnTo>
                <a:lnTo>
                  <a:pt x="62972" y="194143"/>
                </a:lnTo>
                <a:lnTo>
                  <a:pt x="64206" y="196898"/>
                </a:lnTo>
                <a:lnTo>
                  <a:pt x="65823" y="199528"/>
                </a:lnTo>
                <a:lnTo>
                  <a:pt x="67694" y="202075"/>
                </a:lnTo>
                <a:lnTo>
                  <a:pt x="69774" y="207021"/>
                </a:lnTo>
                <a:lnTo>
                  <a:pt x="71109" y="212872"/>
                </a:lnTo>
                <a:lnTo>
                  <a:pt x="72012" y="213352"/>
                </a:lnTo>
                <a:lnTo>
                  <a:pt x="73408" y="213672"/>
                </a:lnTo>
                <a:lnTo>
                  <a:pt x="75132" y="213886"/>
                </a:lnTo>
                <a:lnTo>
                  <a:pt x="77076" y="214028"/>
                </a:lnTo>
                <a:lnTo>
                  <a:pt x="79165" y="214123"/>
                </a:lnTo>
                <a:lnTo>
                  <a:pt x="8572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20"/>
          <p:cNvSpPr/>
          <p:nvPr/>
        </p:nvSpPr>
        <p:spPr>
          <a:xfrm>
            <a:off x="1643062" y="1414586"/>
            <a:ext cx="264320" cy="249585"/>
          </a:xfrm>
          <a:custGeom>
            <a:avLst/>
            <a:gdLst/>
            <a:ahLst/>
            <a:cxnLst/>
            <a:rect l="0" t="0" r="0" b="0"/>
            <a:pathLst>
              <a:path w="264320" h="249585">
                <a:moveTo>
                  <a:pt x="0" y="49882"/>
                </a:moveTo>
                <a:lnTo>
                  <a:pt x="3792" y="46090"/>
                </a:lnTo>
                <a:lnTo>
                  <a:pt x="5703" y="44973"/>
                </a:lnTo>
                <a:lnTo>
                  <a:pt x="9943" y="43731"/>
                </a:lnTo>
                <a:lnTo>
                  <a:pt x="12185" y="41813"/>
                </a:lnTo>
                <a:lnTo>
                  <a:pt x="16793" y="35448"/>
                </a:lnTo>
                <a:lnTo>
                  <a:pt x="23603" y="29444"/>
                </a:lnTo>
                <a:lnTo>
                  <a:pt x="27642" y="26732"/>
                </a:lnTo>
                <a:lnTo>
                  <a:pt x="31922" y="24130"/>
                </a:lnTo>
                <a:lnTo>
                  <a:pt x="36362" y="21602"/>
                </a:lnTo>
                <a:lnTo>
                  <a:pt x="40910" y="19122"/>
                </a:lnTo>
                <a:lnTo>
                  <a:pt x="46324" y="16676"/>
                </a:lnTo>
                <a:lnTo>
                  <a:pt x="52314" y="14251"/>
                </a:lnTo>
                <a:lnTo>
                  <a:pt x="58688" y="11840"/>
                </a:lnTo>
                <a:lnTo>
                  <a:pt x="64526" y="9440"/>
                </a:lnTo>
                <a:lnTo>
                  <a:pt x="70004" y="7046"/>
                </a:lnTo>
                <a:lnTo>
                  <a:pt x="75245" y="4656"/>
                </a:lnTo>
                <a:lnTo>
                  <a:pt x="81119" y="3062"/>
                </a:lnTo>
                <a:lnTo>
                  <a:pt x="87417" y="2000"/>
                </a:lnTo>
                <a:lnTo>
                  <a:pt x="93997" y="1292"/>
                </a:lnTo>
                <a:lnTo>
                  <a:pt x="99971" y="820"/>
                </a:lnTo>
                <a:lnTo>
                  <a:pt x="105541" y="505"/>
                </a:lnTo>
                <a:lnTo>
                  <a:pt x="115963" y="156"/>
                </a:lnTo>
                <a:lnTo>
                  <a:pt x="125887" y="0"/>
                </a:lnTo>
                <a:lnTo>
                  <a:pt x="129962" y="753"/>
                </a:lnTo>
                <a:lnTo>
                  <a:pt x="136607" y="3705"/>
                </a:lnTo>
                <a:lnTo>
                  <a:pt x="144810" y="9830"/>
                </a:lnTo>
                <a:lnTo>
                  <a:pt x="152268" y="16672"/>
                </a:lnTo>
                <a:lnTo>
                  <a:pt x="153900" y="19805"/>
                </a:lnTo>
                <a:lnTo>
                  <a:pt x="155712" y="27518"/>
                </a:lnTo>
                <a:lnTo>
                  <a:pt x="155402" y="32592"/>
                </a:lnTo>
                <a:lnTo>
                  <a:pt x="154401" y="38355"/>
                </a:lnTo>
                <a:lnTo>
                  <a:pt x="152940" y="44579"/>
                </a:lnTo>
                <a:lnTo>
                  <a:pt x="151173" y="50315"/>
                </a:lnTo>
                <a:lnTo>
                  <a:pt x="149201" y="55727"/>
                </a:lnTo>
                <a:lnTo>
                  <a:pt x="147092" y="60923"/>
                </a:lnTo>
                <a:lnTo>
                  <a:pt x="144893" y="66768"/>
                </a:lnTo>
                <a:lnTo>
                  <a:pt x="140332" y="79612"/>
                </a:lnTo>
                <a:lnTo>
                  <a:pt x="137211" y="86371"/>
                </a:lnTo>
                <a:lnTo>
                  <a:pt x="133543" y="93258"/>
                </a:lnTo>
                <a:lnTo>
                  <a:pt x="129510" y="100231"/>
                </a:lnTo>
                <a:lnTo>
                  <a:pt x="126027" y="107260"/>
                </a:lnTo>
                <a:lnTo>
                  <a:pt x="122912" y="114328"/>
                </a:lnTo>
                <a:lnTo>
                  <a:pt x="120041" y="121421"/>
                </a:lnTo>
                <a:lnTo>
                  <a:pt x="117334" y="127737"/>
                </a:lnTo>
                <a:lnTo>
                  <a:pt x="112209" y="138989"/>
                </a:lnTo>
                <a:lnTo>
                  <a:pt x="108937" y="144212"/>
                </a:lnTo>
                <a:lnTo>
                  <a:pt x="105169" y="149281"/>
                </a:lnTo>
                <a:lnTo>
                  <a:pt x="101069" y="154248"/>
                </a:lnTo>
                <a:lnTo>
                  <a:pt x="97542" y="159147"/>
                </a:lnTo>
                <a:lnTo>
                  <a:pt x="94396" y="164000"/>
                </a:lnTo>
                <a:lnTo>
                  <a:pt x="91506" y="168824"/>
                </a:lnTo>
                <a:lnTo>
                  <a:pt x="87992" y="173626"/>
                </a:lnTo>
                <a:lnTo>
                  <a:pt x="84061" y="178416"/>
                </a:lnTo>
                <a:lnTo>
                  <a:pt x="79853" y="183196"/>
                </a:lnTo>
                <a:lnTo>
                  <a:pt x="77048" y="187971"/>
                </a:lnTo>
                <a:lnTo>
                  <a:pt x="75178" y="192741"/>
                </a:lnTo>
                <a:lnTo>
                  <a:pt x="73931" y="197509"/>
                </a:lnTo>
                <a:lnTo>
                  <a:pt x="72546" y="204923"/>
                </a:lnTo>
                <a:lnTo>
                  <a:pt x="72176" y="208012"/>
                </a:lnTo>
                <a:lnTo>
                  <a:pt x="71136" y="210864"/>
                </a:lnTo>
                <a:lnTo>
                  <a:pt x="67864" y="216151"/>
                </a:lnTo>
                <a:lnTo>
                  <a:pt x="65880" y="221146"/>
                </a:lnTo>
                <a:lnTo>
                  <a:pt x="64764" y="228421"/>
                </a:lnTo>
                <a:lnTo>
                  <a:pt x="64607" y="230820"/>
                </a:lnTo>
                <a:lnTo>
                  <a:pt x="65296" y="232420"/>
                </a:lnTo>
                <a:lnTo>
                  <a:pt x="66550" y="233487"/>
                </a:lnTo>
                <a:lnTo>
                  <a:pt x="68179" y="234198"/>
                </a:lnTo>
                <a:lnTo>
                  <a:pt x="74264" y="238991"/>
                </a:lnTo>
                <a:lnTo>
                  <a:pt x="76497" y="240248"/>
                </a:lnTo>
                <a:lnTo>
                  <a:pt x="84225" y="242812"/>
                </a:lnTo>
                <a:lnTo>
                  <a:pt x="91938" y="246225"/>
                </a:lnTo>
                <a:lnTo>
                  <a:pt x="98540" y="248271"/>
                </a:lnTo>
                <a:lnTo>
                  <a:pt x="104915" y="249180"/>
                </a:lnTo>
                <a:lnTo>
                  <a:pt x="113039" y="249584"/>
                </a:lnTo>
                <a:lnTo>
                  <a:pt x="118222" y="248898"/>
                </a:lnTo>
                <a:lnTo>
                  <a:pt x="124058" y="247647"/>
                </a:lnTo>
                <a:lnTo>
                  <a:pt x="130331" y="246019"/>
                </a:lnTo>
                <a:lnTo>
                  <a:pt x="136100" y="244934"/>
                </a:lnTo>
                <a:lnTo>
                  <a:pt x="141533" y="244211"/>
                </a:lnTo>
                <a:lnTo>
                  <a:pt x="146743" y="243728"/>
                </a:lnTo>
                <a:lnTo>
                  <a:pt x="151804" y="243407"/>
                </a:lnTo>
                <a:lnTo>
                  <a:pt x="161660" y="243049"/>
                </a:lnTo>
                <a:lnTo>
                  <a:pt x="166511" y="242160"/>
                </a:lnTo>
                <a:lnTo>
                  <a:pt x="171332" y="240774"/>
                </a:lnTo>
                <a:lnTo>
                  <a:pt x="176134" y="239056"/>
                </a:lnTo>
                <a:lnTo>
                  <a:pt x="181716" y="237911"/>
                </a:lnTo>
                <a:lnTo>
                  <a:pt x="187819" y="237147"/>
                </a:lnTo>
                <a:lnTo>
                  <a:pt x="199363" y="236299"/>
                </a:lnTo>
                <a:lnTo>
                  <a:pt x="207139" y="235921"/>
                </a:lnTo>
                <a:lnTo>
                  <a:pt x="223564" y="235709"/>
                </a:lnTo>
                <a:lnTo>
                  <a:pt x="229212" y="234886"/>
                </a:lnTo>
                <a:lnTo>
                  <a:pt x="234564" y="233543"/>
                </a:lnTo>
                <a:lnTo>
                  <a:pt x="246976" y="229477"/>
                </a:lnTo>
                <a:lnTo>
                  <a:pt x="252907" y="226804"/>
                </a:lnTo>
                <a:lnTo>
                  <a:pt x="264319" y="2213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21"/>
          <p:cNvSpPr/>
          <p:nvPr/>
        </p:nvSpPr>
        <p:spPr>
          <a:xfrm>
            <a:off x="1935956" y="1478756"/>
            <a:ext cx="257176" cy="185738"/>
          </a:xfrm>
          <a:custGeom>
            <a:avLst/>
            <a:gdLst/>
            <a:ahLst/>
            <a:cxnLst/>
            <a:rect l="0" t="0" r="0" b="0"/>
            <a:pathLst>
              <a:path w="257176" h="185738">
                <a:moveTo>
                  <a:pt x="0" y="0"/>
                </a:moveTo>
                <a:lnTo>
                  <a:pt x="6151" y="6151"/>
                </a:lnTo>
                <a:lnTo>
                  <a:pt x="8819" y="6702"/>
                </a:lnTo>
                <a:lnTo>
                  <a:pt x="10642" y="6849"/>
                </a:lnTo>
                <a:lnTo>
                  <a:pt x="12651" y="7741"/>
                </a:lnTo>
                <a:lnTo>
                  <a:pt x="19270" y="12789"/>
                </a:lnTo>
                <a:lnTo>
                  <a:pt x="23910" y="17061"/>
                </a:lnTo>
                <a:lnTo>
                  <a:pt x="30735" y="21605"/>
                </a:lnTo>
                <a:lnTo>
                  <a:pt x="34777" y="23929"/>
                </a:lnTo>
                <a:lnTo>
                  <a:pt x="39854" y="27065"/>
                </a:lnTo>
                <a:lnTo>
                  <a:pt x="51844" y="34783"/>
                </a:lnTo>
                <a:lnTo>
                  <a:pt x="56787" y="38270"/>
                </a:lnTo>
                <a:lnTo>
                  <a:pt x="60877" y="41388"/>
                </a:lnTo>
                <a:lnTo>
                  <a:pt x="64397" y="44261"/>
                </a:lnTo>
                <a:lnTo>
                  <a:pt x="68331" y="47763"/>
                </a:lnTo>
                <a:lnTo>
                  <a:pt x="76936" y="55888"/>
                </a:lnTo>
                <a:lnTo>
                  <a:pt x="81453" y="59484"/>
                </a:lnTo>
                <a:lnTo>
                  <a:pt x="86052" y="62675"/>
                </a:lnTo>
                <a:lnTo>
                  <a:pt x="90705" y="65595"/>
                </a:lnTo>
                <a:lnTo>
                  <a:pt x="95395" y="69130"/>
                </a:lnTo>
                <a:lnTo>
                  <a:pt x="100109" y="73074"/>
                </a:lnTo>
                <a:lnTo>
                  <a:pt x="104839" y="77291"/>
                </a:lnTo>
                <a:lnTo>
                  <a:pt x="110374" y="81690"/>
                </a:lnTo>
                <a:lnTo>
                  <a:pt x="116445" y="86210"/>
                </a:lnTo>
                <a:lnTo>
                  <a:pt x="122874" y="90811"/>
                </a:lnTo>
                <a:lnTo>
                  <a:pt x="127953" y="95465"/>
                </a:lnTo>
                <a:lnTo>
                  <a:pt x="132133" y="100156"/>
                </a:lnTo>
                <a:lnTo>
                  <a:pt x="135714" y="104871"/>
                </a:lnTo>
                <a:lnTo>
                  <a:pt x="139688" y="108807"/>
                </a:lnTo>
                <a:lnTo>
                  <a:pt x="143925" y="112226"/>
                </a:lnTo>
                <a:lnTo>
                  <a:pt x="148338" y="115298"/>
                </a:lnTo>
                <a:lnTo>
                  <a:pt x="152867" y="118934"/>
                </a:lnTo>
                <a:lnTo>
                  <a:pt x="157473" y="122946"/>
                </a:lnTo>
                <a:lnTo>
                  <a:pt x="162132" y="127207"/>
                </a:lnTo>
                <a:lnTo>
                  <a:pt x="166826" y="130842"/>
                </a:lnTo>
                <a:lnTo>
                  <a:pt x="171542" y="134059"/>
                </a:lnTo>
                <a:lnTo>
                  <a:pt x="176274" y="136998"/>
                </a:lnTo>
                <a:lnTo>
                  <a:pt x="181016" y="140544"/>
                </a:lnTo>
                <a:lnTo>
                  <a:pt x="185765" y="144496"/>
                </a:lnTo>
                <a:lnTo>
                  <a:pt x="194481" y="152326"/>
                </a:lnTo>
                <a:lnTo>
                  <a:pt x="201000" y="158453"/>
                </a:lnTo>
                <a:lnTo>
                  <a:pt x="209133" y="166364"/>
                </a:lnTo>
                <a:lnTo>
                  <a:pt x="212447" y="168059"/>
                </a:lnTo>
                <a:lnTo>
                  <a:pt x="220362" y="169943"/>
                </a:lnTo>
                <a:lnTo>
                  <a:pt x="227055" y="172897"/>
                </a:lnTo>
                <a:lnTo>
                  <a:pt x="232676" y="176855"/>
                </a:lnTo>
                <a:lnTo>
                  <a:pt x="237820" y="181261"/>
                </a:lnTo>
                <a:lnTo>
                  <a:pt x="240303" y="182753"/>
                </a:lnTo>
                <a:lnTo>
                  <a:pt x="245178" y="184411"/>
                </a:lnTo>
                <a:lnTo>
                  <a:pt x="252386" y="185344"/>
                </a:lnTo>
                <a:lnTo>
                  <a:pt x="257175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22"/>
          <p:cNvSpPr/>
          <p:nvPr/>
        </p:nvSpPr>
        <p:spPr>
          <a:xfrm>
            <a:off x="1985962" y="1493043"/>
            <a:ext cx="214314" cy="200026"/>
          </a:xfrm>
          <a:custGeom>
            <a:avLst/>
            <a:gdLst/>
            <a:ahLst/>
            <a:cxnLst/>
            <a:rect l="0" t="0" r="0" b="0"/>
            <a:pathLst>
              <a:path w="214314" h="200026">
                <a:moveTo>
                  <a:pt x="214313" y="0"/>
                </a:moveTo>
                <a:lnTo>
                  <a:pt x="179760" y="34553"/>
                </a:lnTo>
                <a:lnTo>
                  <a:pt x="175402" y="39704"/>
                </a:lnTo>
                <a:lnTo>
                  <a:pt x="170910" y="45519"/>
                </a:lnTo>
                <a:lnTo>
                  <a:pt x="166328" y="51778"/>
                </a:lnTo>
                <a:lnTo>
                  <a:pt x="160891" y="57537"/>
                </a:lnTo>
                <a:lnTo>
                  <a:pt x="154886" y="62965"/>
                </a:lnTo>
                <a:lnTo>
                  <a:pt x="148501" y="68170"/>
                </a:lnTo>
                <a:lnTo>
                  <a:pt x="142657" y="74022"/>
                </a:lnTo>
                <a:lnTo>
                  <a:pt x="137173" y="80304"/>
                </a:lnTo>
                <a:lnTo>
                  <a:pt x="131930" y="86874"/>
                </a:lnTo>
                <a:lnTo>
                  <a:pt x="126847" y="93635"/>
                </a:lnTo>
                <a:lnTo>
                  <a:pt x="116966" y="107497"/>
                </a:lnTo>
                <a:lnTo>
                  <a:pt x="111315" y="113733"/>
                </a:lnTo>
                <a:lnTo>
                  <a:pt x="105166" y="119479"/>
                </a:lnTo>
                <a:lnTo>
                  <a:pt x="98686" y="124896"/>
                </a:lnTo>
                <a:lnTo>
                  <a:pt x="92778" y="130889"/>
                </a:lnTo>
                <a:lnTo>
                  <a:pt x="87252" y="137266"/>
                </a:lnTo>
                <a:lnTo>
                  <a:pt x="81980" y="143898"/>
                </a:lnTo>
                <a:lnTo>
                  <a:pt x="76085" y="149907"/>
                </a:lnTo>
                <a:lnTo>
                  <a:pt x="69773" y="155501"/>
                </a:lnTo>
                <a:lnTo>
                  <a:pt x="63184" y="160817"/>
                </a:lnTo>
                <a:lnTo>
                  <a:pt x="57998" y="165949"/>
                </a:lnTo>
                <a:lnTo>
                  <a:pt x="53746" y="170958"/>
                </a:lnTo>
                <a:lnTo>
                  <a:pt x="50118" y="175884"/>
                </a:lnTo>
                <a:lnTo>
                  <a:pt x="46112" y="179963"/>
                </a:lnTo>
                <a:lnTo>
                  <a:pt x="41854" y="183475"/>
                </a:lnTo>
                <a:lnTo>
                  <a:pt x="37428" y="186611"/>
                </a:lnTo>
                <a:lnTo>
                  <a:pt x="32889" y="189495"/>
                </a:lnTo>
                <a:lnTo>
                  <a:pt x="28276" y="192211"/>
                </a:lnTo>
                <a:lnTo>
                  <a:pt x="23613" y="194816"/>
                </a:lnTo>
                <a:lnTo>
                  <a:pt x="19711" y="196552"/>
                </a:lnTo>
                <a:lnTo>
                  <a:pt x="13258" y="198482"/>
                </a:lnTo>
                <a:lnTo>
                  <a:pt x="7745" y="199339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23"/>
          <p:cNvSpPr/>
          <p:nvPr/>
        </p:nvSpPr>
        <p:spPr>
          <a:xfrm>
            <a:off x="2464593" y="1500489"/>
            <a:ext cx="200026" cy="21130"/>
          </a:xfrm>
          <a:custGeom>
            <a:avLst/>
            <a:gdLst/>
            <a:ahLst/>
            <a:cxnLst/>
            <a:rect l="0" t="0" r="0" b="0"/>
            <a:pathLst>
              <a:path w="200026" h="21130">
                <a:moveTo>
                  <a:pt x="0" y="21129"/>
                </a:moveTo>
                <a:lnTo>
                  <a:pt x="13736" y="21129"/>
                </a:lnTo>
                <a:lnTo>
                  <a:pt x="17095" y="20336"/>
                </a:lnTo>
                <a:lnTo>
                  <a:pt x="20128" y="19013"/>
                </a:lnTo>
                <a:lnTo>
                  <a:pt x="22944" y="17337"/>
                </a:lnTo>
                <a:lnTo>
                  <a:pt x="27202" y="16220"/>
                </a:lnTo>
                <a:lnTo>
                  <a:pt x="32422" y="15475"/>
                </a:lnTo>
                <a:lnTo>
                  <a:pt x="38284" y="14978"/>
                </a:lnTo>
                <a:lnTo>
                  <a:pt x="44573" y="14647"/>
                </a:lnTo>
                <a:lnTo>
                  <a:pt x="57910" y="14280"/>
                </a:lnTo>
                <a:lnTo>
                  <a:pt x="64007" y="13388"/>
                </a:lnTo>
                <a:lnTo>
                  <a:pt x="69659" y="12000"/>
                </a:lnTo>
                <a:lnTo>
                  <a:pt x="75014" y="10280"/>
                </a:lnTo>
                <a:lnTo>
                  <a:pt x="80966" y="9134"/>
                </a:lnTo>
                <a:lnTo>
                  <a:pt x="87315" y="8370"/>
                </a:lnTo>
                <a:lnTo>
                  <a:pt x="93929" y="7860"/>
                </a:lnTo>
                <a:lnTo>
                  <a:pt x="100719" y="7521"/>
                </a:lnTo>
                <a:lnTo>
                  <a:pt x="114614" y="7144"/>
                </a:lnTo>
                <a:lnTo>
                  <a:pt x="121653" y="6249"/>
                </a:lnTo>
                <a:lnTo>
                  <a:pt x="128727" y="4859"/>
                </a:lnTo>
                <a:lnTo>
                  <a:pt x="135825" y="3139"/>
                </a:lnTo>
                <a:lnTo>
                  <a:pt x="142937" y="1992"/>
                </a:lnTo>
                <a:lnTo>
                  <a:pt x="150060" y="1227"/>
                </a:lnTo>
                <a:lnTo>
                  <a:pt x="162737" y="378"/>
                </a:lnTo>
                <a:lnTo>
                  <a:pt x="171018" y="0"/>
                </a:lnTo>
                <a:lnTo>
                  <a:pt x="175130" y="693"/>
                </a:lnTo>
                <a:lnTo>
                  <a:pt x="179460" y="1949"/>
                </a:lnTo>
                <a:lnTo>
                  <a:pt x="183934" y="3580"/>
                </a:lnTo>
                <a:lnTo>
                  <a:pt x="187710" y="4667"/>
                </a:lnTo>
                <a:lnTo>
                  <a:pt x="191022" y="5392"/>
                </a:lnTo>
                <a:lnTo>
                  <a:pt x="200025" y="6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24"/>
          <p:cNvSpPr/>
          <p:nvPr/>
        </p:nvSpPr>
        <p:spPr>
          <a:xfrm>
            <a:off x="2443162" y="1607343"/>
            <a:ext cx="185739" cy="21433"/>
          </a:xfrm>
          <a:custGeom>
            <a:avLst/>
            <a:gdLst/>
            <a:ahLst/>
            <a:cxnLst/>
            <a:rect l="0" t="0" r="0" b="0"/>
            <a:pathLst>
              <a:path w="185739" h="21433">
                <a:moveTo>
                  <a:pt x="0" y="21432"/>
                </a:moveTo>
                <a:lnTo>
                  <a:pt x="3792" y="21432"/>
                </a:lnTo>
                <a:lnTo>
                  <a:pt x="4910" y="20638"/>
                </a:lnTo>
                <a:lnTo>
                  <a:pt x="5654" y="19315"/>
                </a:lnTo>
                <a:lnTo>
                  <a:pt x="6850" y="15281"/>
                </a:lnTo>
                <a:lnTo>
                  <a:pt x="11246" y="14729"/>
                </a:lnTo>
                <a:lnTo>
                  <a:pt x="14641" y="14582"/>
                </a:lnTo>
                <a:lnTo>
                  <a:pt x="22647" y="14419"/>
                </a:lnTo>
                <a:lnTo>
                  <a:pt x="58632" y="14295"/>
                </a:lnTo>
                <a:lnTo>
                  <a:pt x="65282" y="13499"/>
                </a:lnTo>
                <a:lnTo>
                  <a:pt x="72096" y="12175"/>
                </a:lnTo>
                <a:lnTo>
                  <a:pt x="79021" y="10498"/>
                </a:lnTo>
                <a:lnTo>
                  <a:pt x="86018" y="9380"/>
                </a:lnTo>
                <a:lnTo>
                  <a:pt x="93064" y="8635"/>
                </a:lnTo>
                <a:lnTo>
                  <a:pt x="100143" y="8138"/>
                </a:lnTo>
                <a:lnTo>
                  <a:pt x="106449" y="7807"/>
                </a:lnTo>
                <a:lnTo>
                  <a:pt x="117690" y="7439"/>
                </a:lnTo>
                <a:lnTo>
                  <a:pt x="153668" y="7170"/>
                </a:lnTo>
                <a:lnTo>
                  <a:pt x="168739" y="7152"/>
                </a:lnTo>
                <a:lnTo>
                  <a:pt x="172818" y="6355"/>
                </a:lnTo>
                <a:lnTo>
                  <a:pt x="176330" y="5031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25"/>
          <p:cNvSpPr/>
          <p:nvPr/>
        </p:nvSpPr>
        <p:spPr>
          <a:xfrm>
            <a:off x="2757516" y="1357606"/>
            <a:ext cx="310973" cy="328320"/>
          </a:xfrm>
          <a:custGeom>
            <a:avLst/>
            <a:gdLst/>
            <a:ahLst/>
            <a:cxnLst/>
            <a:rect l="0" t="0" r="0" b="0"/>
            <a:pathLst>
              <a:path w="310973" h="328320">
                <a:moveTo>
                  <a:pt x="128559" y="6850"/>
                </a:moveTo>
                <a:lnTo>
                  <a:pt x="124766" y="3057"/>
                </a:lnTo>
                <a:lnTo>
                  <a:pt x="124443" y="1940"/>
                </a:lnTo>
                <a:lnTo>
                  <a:pt x="125021" y="1196"/>
                </a:lnTo>
                <a:lnTo>
                  <a:pt x="126200" y="699"/>
                </a:lnTo>
                <a:lnTo>
                  <a:pt x="126192" y="368"/>
                </a:lnTo>
                <a:lnTo>
                  <a:pt x="125394" y="147"/>
                </a:lnTo>
                <a:lnTo>
                  <a:pt x="124067" y="0"/>
                </a:lnTo>
                <a:lnTo>
                  <a:pt x="123183" y="696"/>
                </a:lnTo>
                <a:lnTo>
                  <a:pt x="122594" y="1953"/>
                </a:lnTo>
                <a:lnTo>
                  <a:pt x="121648" y="5883"/>
                </a:lnTo>
                <a:lnTo>
                  <a:pt x="120776" y="6205"/>
                </a:lnTo>
                <a:lnTo>
                  <a:pt x="111492" y="6765"/>
                </a:lnTo>
                <a:lnTo>
                  <a:pt x="109243" y="7587"/>
                </a:lnTo>
                <a:lnTo>
                  <a:pt x="101360" y="12993"/>
                </a:lnTo>
                <a:lnTo>
                  <a:pt x="96599" y="17489"/>
                </a:lnTo>
                <a:lnTo>
                  <a:pt x="94552" y="18705"/>
                </a:lnTo>
                <a:lnTo>
                  <a:pt x="87879" y="21211"/>
                </a:lnTo>
                <a:lnTo>
                  <a:pt x="78513" y="28766"/>
                </a:lnTo>
                <a:lnTo>
                  <a:pt x="69019" y="37902"/>
                </a:lnTo>
                <a:lnTo>
                  <a:pt x="59501" y="48144"/>
                </a:lnTo>
                <a:lnTo>
                  <a:pt x="54739" y="55894"/>
                </a:lnTo>
                <a:lnTo>
                  <a:pt x="52094" y="62514"/>
                </a:lnTo>
                <a:lnTo>
                  <a:pt x="51388" y="65391"/>
                </a:lnTo>
                <a:lnTo>
                  <a:pt x="48488" y="70703"/>
                </a:lnTo>
                <a:lnTo>
                  <a:pt x="40158" y="80582"/>
                </a:lnTo>
                <a:lnTo>
                  <a:pt x="35559" y="87509"/>
                </a:lnTo>
                <a:lnTo>
                  <a:pt x="31663" y="95086"/>
                </a:lnTo>
                <a:lnTo>
                  <a:pt x="28676" y="104608"/>
                </a:lnTo>
                <a:lnTo>
                  <a:pt x="25164" y="112740"/>
                </a:lnTo>
                <a:lnTo>
                  <a:pt x="20958" y="121645"/>
                </a:lnTo>
                <a:lnTo>
                  <a:pt x="16442" y="130101"/>
                </a:lnTo>
                <a:lnTo>
                  <a:pt x="11789" y="136505"/>
                </a:lnTo>
                <a:lnTo>
                  <a:pt x="10231" y="140118"/>
                </a:lnTo>
                <a:lnTo>
                  <a:pt x="8500" y="148366"/>
                </a:lnTo>
                <a:lnTo>
                  <a:pt x="5614" y="155206"/>
                </a:lnTo>
                <a:lnTo>
                  <a:pt x="3733" y="158141"/>
                </a:lnTo>
                <a:lnTo>
                  <a:pt x="1643" y="165636"/>
                </a:lnTo>
                <a:lnTo>
                  <a:pt x="714" y="174259"/>
                </a:lnTo>
                <a:lnTo>
                  <a:pt x="301" y="183383"/>
                </a:lnTo>
                <a:lnTo>
                  <a:pt x="69" y="193652"/>
                </a:lnTo>
                <a:lnTo>
                  <a:pt x="0" y="201722"/>
                </a:lnTo>
                <a:lnTo>
                  <a:pt x="2101" y="208818"/>
                </a:lnTo>
                <a:lnTo>
                  <a:pt x="4886" y="216470"/>
                </a:lnTo>
                <a:lnTo>
                  <a:pt x="6454" y="226034"/>
                </a:lnTo>
                <a:lnTo>
                  <a:pt x="6821" y="234175"/>
                </a:lnTo>
                <a:lnTo>
                  <a:pt x="7028" y="243891"/>
                </a:lnTo>
                <a:lnTo>
                  <a:pt x="7851" y="246634"/>
                </a:lnTo>
                <a:lnTo>
                  <a:pt x="12801" y="255080"/>
                </a:lnTo>
                <a:lnTo>
                  <a:pt x="17050" y="262960"/>
                </a:lnTo>
                <a:lnTo>
                  <a:pt x="23905" y="272529"/>
                </a:lnTo>
                <a:lnTo>
                  <a:pt x="30717" y="277858"/>
                </a:lnTo>
                <a:lnTo>
                  <a:pt x="38242" y="282873"/>
                </a:lnTo>
                <a:lnTo>
                  <a:pt x="46941" y="289365"/>
                </a:lnTo>
                <a:lnTo>
                  <a:pt x="54546" y="292435"/>
                </a:lnTo>
                <a:lnTo>
                  <a:pt x="62620" y="298019"/>
                </a:lnTo>
                <a:lnTo>
                  <a:pt x="70413" y="302417"/>
                </a:lnTo>
                <a:lnTo>
                  <a:pt x="79168" y="304900"/>
                </a:lnTo>
                <a:lnTo>
                  <a:pt x="87557" y="306004"/>
                </a:lnTo>
                <a:lnTo>
                  <a:pt x="93932" y="306495"/>
                </a:lnTo>
                <a:lnTo>
                  <a:pt x="101527" y="308830"/>
                </a:lnTo>
                <a:lnTo>
                  <a:pt x="110195" y="311719"/>
                </a:lnTo>
                <a:lnTo>
                  <a:pt x="119339" y="313004"/>
                </a:lnTo>
                <a:lnTo>
                  <a:pt x="128694" y="313574"/>
                </a:lnTo>
                <a:lnTo>
                  <a:pt x="140769" y="313896"/>
                </a:lnTo>
                <a:lnTo>
                  <a:pt x="183282" y="314028"/>
                </a:lnTo>
                <a:lnTo>
                  <a:pt x="186472" y="314029"/>
                </a:lnTo>
                <a:lnTo>
                  <a:pt x="194250" y="311913"/>
                </a:lnTo>
                <a:lnTo>
                  <a:pt x="202999" y="309121"/>
                </a:lnTo>
                <a:lnTo>
                  <a:pt x="212178" y="307880"/>
                </a:lnTo>
                <a:lnTo>
                  <a:pt x="221550" y="305212"/>
                </a:lnTo>
                <a:lnTo>
                  <a:pt x="230213" y="302174"/>
                </a:lnTo>
                <a:lnTo>
                  <a:pt x="236709" y="300824"/>
                </a:lnTo>
                <a:lnTo>
                  <a:pt x="242242" y="298107"/>
                </a:lnTo>
                <a:lnTo>
                  <a:pt x="251936" y="292115"/>
                </a:lnTo>
                <a:lnTo>
                  <a:pt x="259593" y="287622"/>
                </a:lnTo>
                <a:lnTo>
                  <a:pt x="268366" y="280630"/>
                </a:lnTo>
                <a:lnTo>
                  <a:pt x="276786" y="272737"/>
                </a:lnTo>
                <a:lnTo>
                  <a:pt x="302088" y="247650"/>
                </a:lnTo>
                <a:lnTo>
                  <a:pt x="303776" y="245170"/>
                </a:lnTo>
                <a:lnTo>
                  <a:pt x="310500" y="229302"/>
                </a:lnTo>
                <a:lnTo>
                  <a:pt x="310972" y="225795"/>
                </a:lnTo>
                <a:lnTo>
                  <a:pt x="310492" y="222663"/>
                </a:lnTo>
                <a:lnTo>
                  <a:pt x="308637" y="217067"/>
                </a:lnTo>
                <a:lnTo>
                  <a:pt x="307812" y="211934"/>
                </a:lnTo>
                <a:lnTo>
                  <a:pt x="306798" y="209454"/>
                </a:lnTo>
                <a:lnTo>
                  <a:pt x="303556" y="204581"/>
                </a:lnTo>
                <a:lnTo>
                  <a:pt x="301580" y="202965"/>
                </a:lnTo>
                <a:lnTo>
                  <a:pt x="299468" y="201887"/>
                </a:lnTo>
                <a:lnTo>
                  <a:pt x="297267" y="201168"/>
                </a:lnTo>
                <a:lnTo>
                  <a:pt x="292705" y="198253"/>
                </a:lnTo>
                <a:lnTo>
                  <a:pt x="290377" y="196365"/>
                </a:lnTo>
                <a:lnTo>
                  <a:pt x="287238" y="195105"/>
                </a:lnTo>
                <a:lnTo>
                  <a:pt x="279516" y="193707"/>
                </a:lnTo>
                <a:lnTo>
                  <a:pt x="271443" y="192808"/>
                </a:lnTo>
                <a:lnTo>
                  <a:pt x="261294" y="192653"/>
                </a:lnTo>
                <a:lnTo>
                  <a:pt x="240546" y="192590"/>
                </a:lnTo>
                <a:lnTo>
                  <a:pt x="233629" y="194705"/>
                </a:lnTo>
                <a:lnTo>
                  <a:pt x="226056" y="198291"/>
                </a:lnTo>
                <a:lnTo>
                  <a:pt x="217331" y="204772"/>
                </a:lnTo>
                <a:lnTo>
                  <a:pt x="208925" y="212514"/>
                </a:lnTo>
                <a:lnTo>
                  <a:pt x="191490" y="229705"/>
                </a:lnTo>
                <a:lnTo>
                  <a:pt x="189563" y="232414"/>
                </a:lnTo>
                <a:lnTo>
                  <a:pt x="185263" y="240812"/>
                </a:lnTo>
                <a:lnTo>
                  <a:pt x="178631" y="248681"/>
                </a:lnTo>
                <a:lnTo>
                  <a:pt x="176228" y="253002"/>
                </a:lnTo>
                <a:lnTo>
                  <a:pt x="173557" y="262036"/>
                </a:lnTo>
                <a:lnTo>
                  <a:pt x="172054" y="272255"/>
                </a:lnTo>
                <a:lnTo>
                  <a:pt x="171609" y="280310"/>
                </a:lnTo>
                <a:lnTo>
                  <a:pt x="169388" y="287402"/>
                </a:lnTo>
                <a:lnTo>
                  <a:pt x="166549" y="295052"/>
                </a:lnTo>
                <a:lnTo>
                  <a:pt x="164950" y="303822"/>
                </a:lnTo>
                <a:lnTo>
                  <a:pt x="164336" y="313824"/>
                </a:lnTo>
                <a:lnTo>
                  <a:pt x="164285" y="320050"/>
                </a:lnTo>
                <a:lnTo>
                  <a:pt x="165076" y="320425"/>
                </a:lnTo>
                <a:lnTo>
                  <a:pt x="171127" y="321145"/>
                </a:lnTo>
                <a:lnTo>
                  <a:pt x="175126" y="321166"/>
                </a:lnTo>
                <a:lnTo>
                  <a:pt x="176272" y="321963"/>
                </a:lnTo>
                <a:lnTo>
                  <a:pt x="177037" y="323288"/>
                </a:lnTo>
                <a:lnTo>
                  <a:pt x="178565" y="328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26"/>
          <p:cNvSpPr/>
          <p:nvPr/>
        </p:nvSpPr>
        <p:spPr>
          <a:xfrm>
            <a:off x="481722" y="1957387"/>
            <a:ext cx="225510" cy="42864"/>
          </a:xfrm>
          <a:custGeom>
            <a:avLst/>
            <a:gdLst/>
            <a:ahLst/>
            <a:cxnLst/>
            <a:rect l="0" t="0" r="0" b="0"/>
            <a:pathLst>
              <a:path w="225510" h="42864">
                <a:moveTo>
                  <a:pt x="18340" y="42863"/>
                </a:moveTo>
                <a:lnTo>
                  <a:pt x="12189" y="42863"/>
                </a:lnTo>
                <a:lnTo>
                  <a:pt x="11065" y="42069"/>
                </a:lnTo>
                <a:lnTo>
                  <a:pt x="9521" y="40746"/>
                </a:lnTo>
                <a:lnTo>
                  <a:pt x="4373" y="36013"/>
                </a:lnTo>
                <a:lnTo>
                  <a:pt x="355" y="35806"/>
                </a:lnTo>
                <a:lnTo>
                  <a:pt x="0" y="36571"/>
                </a:lnTo>
                <a:lnTo>
                  <a:pt x="557" y="37874"/>
                </a:lnTo>
                <a:lnTo>
                  <a:pt x="3992" y="42776"/>
                </a:lnTo>
                <a:lnTo>
                  <a:pt x="11619" y="42837"/>
                </a:lnTo>
                <a:lnTo>
                  <a:pt x="20141" y="42855"/>
                </a:lnTo>
                <a:lnTo>
                  <a:pt x="25097" y="42064"/>
                </a:lnTo>
                <a:lnTo>
                  <a:pt x="31576" y="40742"/>
                </a:lnTo>
                <a:lnTo>
                  <a:pt x="39070" y="39068"/>
                </a:lnTo>
                <a:lnTo>
                  <a:pt x="46448" y="37158"/>
                </a:lnTo>
                <a:lnTo>
                  <a:pt x="53747" y="35091"/>
                </a:lnTo>
                <a:lnTo>
                  <a:pt x="68208" y="30677"/>
                </a:lnTo>
                <a:lnTo>
                  <a:pt x="82572" y="26070"/>
                </a:lnTo>
                <a:lnTo>
                  <a:pt x="90530" y="23730"/>
                </a:lnTo>
                <a:lnTo>
                  <a:pt x="107839" y="19013"/>
                </a:lnTo>
                <a:lnTo>
                  <a:pt x="116106" y="17438"/>
                </a:lnTo>
                <a:lnTo>
                  <a:pt x="123999" y="16388"/>
                </a:lnTo>
                <a:lnTo>
                  <a:pt x="131642" y="15688"/>
                </a:lnTo>
                <a:lnTo>
                  <a:pt x="139118" y="14427"/>
                </a:lnTo>
                <a:lnTo>
                  <a:pt x="146484" y="12793"/>
                </a:lnTo>
                <a:lnTo>
                  <a:pt x="153775" y="10910"/>
                </a:lnTo>
                <a:lnTo>
                  <a:pt x="161018" y="8861"/>
                </a:lnTo>
                <a:lnTo>
                  <a:pt x="175415" y="4467"/>
                </a:lnTo>
                <a:lnTo>
                  <a:pt x="181794" y="2978"/>
                </a:lnTo>
                <a:lnTo>
                  <a:pt x="187634" y="1985"/>
                </a:lnTo>
                <a:lnTo>
                  <a:pt x="193115" y="1324"/>
                </a:lnTo>
                <a:lnTo>
                  <a:pt x="198357" y="883"/>
                </a:lnTo>
                <a:lnTo>
                  <a:pt x="203439" y="588"/>
                </a:lnTo>
                <a:lnTo>
                  <a:pt x="212525" y="261"/>
                </a:lnTo>
                <a:lnTo>
                  <a:pt x="2255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27"/>
          <p:cNvSpPr/>
          <p:nvPr/>
        </p:nvSpPr>
        <p:spPr>
          <a:xfrm>
            <a:off x="742950" y="1864519"/>
            <a:ext cx="185738" cy="199003"/>
          </a:xfrm>
          <a:custGeom>
            <a:avLst/>
            <a:gdLst/>
            <a:ahLst/>
            <a:cxnLst/>
            <a:rect l="0" t="0" r="0" b="0"/>
            <a:pathLst>
              <a:path w="185738" h="199003">
                <a:moveTo>
                  <a:pt x="0" y="28574"/>
                </a:moveTo>
                <a:lnTo>
                  <a:pt x="3792" y="28574"/>
                </a:lnTo>
                <a:lnTo>
                  <a:pt x="4909" y="27781"/>
                </a:lnTo>
                <a:lnTo>
                  <a:pt x="5654" y="26458"/>
                </a:lnTo>
                <a:lnTo>
                  <a:pt x="6849" y="22423"/>
                </a:lnTo>
                <a:lnTo>
                  <a:pt x="11995" y="16717"/>
                </a:lnTo>
                <a:lnTo>
                  <a:pt x="17777" y="10814"/>
                </a:lnTo>
                <a:lnTo>
                  <a:pt x="20583" y="9591"/>
                </a:lnTo>
                <a:lnTo>
                  <a:pt x="24040" y="8775"/>
                </a:lnTo>
                <a:lnTo>
                  <a:pt x="27933" y="8231"/>
                </a:lnTo>
                <a:lnTo>
                  <a:pt x="31322" y="7075"/>
                </a:lnTo>
                <a:lnTo>
                  <a:pt x="34375" y="5510"/>
                </a:lnTo>
                <a:lnTo>
                  <a:pt x="37204" y="3673"/>
                </a:lnTo>
                <a:lnTo>
                  <a:pt x="40677" y="2448"/>
                </a:lnTo>
                <a:lnTo>
                  <a:pt x="44581" y="1632"/>
                </a:lnTo>
                <a:lnTo>
                  <a:pt x="48770" y="1088"/>
                </a:lnTo>
                <a:lnTo>
                  <a:pt x="52357" y="725"/>
                </a:lnTo>
                <a:lnTo>
                  <a:pt x="55542" y="483"/>
                </a:lnTo>
                <a:lnTo>
                  <a:pt x="58459" y="322"/>
                </a:lnTo>
                <a:lnTo>
                  <a:pt x="65934" y="143"/>
                </a:lnTo>
                <a:lnTo>
                  <a:pt x="115365" y="0"/>
                </a:lnTo>
                <a:lnTo>
                  <a:pt x="117391" y="793"/>
                </a:lnTo>
                <a:lnTo>
                  <a:pt x="118742" y="2116"/>
                </a:lnTo>
                <a:lnTo>
                  <a:pt x="121036" y="5703"/>
                </a:lnTo>
                <a:lnTo>
                  <a:pt x="124702" y="9942"/>
                </a:lnTo>
                <a:lnTo>
                  <a:pt x="128977" y="14473"/>
                </a:lnTo>
                <a:lnTo>
                  <a:pt x="131228" y="16792"/>
                </a:lnTo>
                <a:lnTo>
                  <a:pt x="132729" y="19132"/>
                </a:lnTo>
                <a:lnTo>
                  <a:pt x="134397" y="23848"/>
                </a:lnTo>
                <a:lnTo>
                  <a:pt x="134841" y="27011"/>
                </a:lnTo>
                <a:lnTo>
                  <a:pt x="135138" y="30707"/>
                </a:lnTo>
                <a:lnTo>
                  <a:pt x="135336" y="34759"/>
                </a:lnTo>
                <a:lnTo>
                  <a:pt x="134674" y="38254"/>
                </a:lnTo>
                <a:lnTo>
                  <a:pt x="131821" y="44253"/>
                </a:lnTo>
                <a:lnTo>
                  <a:pt x="127908" y="51682"/>
                </a:lnTo>
                <a:lnTo>
                  <a:pt x="125753" y="55886"/>
                </a:lnTo>
                <a:lnTo>
                  <a:pt x="123523" y="61070"/>
                </a:lnTo>
                <a:lnTo>
                  <a:pt x="121242" y="66906"/>
                </a:lnTo>
                <a:lnTo>
                  <a:pt x="118928" y="73179"/>
                </a:lnTo>
                <a:lnTo>
                  <a:pt x="115798" y="78948"/>
                </a:lnTo>
                <a:lnTo>
                  <a:pt x="112123" y="84382"/>
                </a:lnTo>
                <a:lnTo>
                  <a:pt x="108086" y="89592"/>
                </a:lnTo>
                <a:lnTo>
                  <a:pt x="104601" y="94653"/>
                </a:lnTo>
                <a:lnTo>
                  <a:pt x="101484" y="99614"/>
                </a:lnTo>
                <a:lnTo>
                  <a:pt x="98612" y="104509"/>
                </a:lnTo>
                <a:lnTo>
                  <a:pt x="95110" y="109360"/>
                </a:lnTo>
                <a:lnTo>
                  <a:pt x="91188" y="114181"/>
                </a:lnTo>
                <a:lnTo>
                  <a:pt x="86985" y="118983"/>
                </a:lnTo>
                <a:lnTo>
                  <a:pt x="83390" y="123772"/>
                </a:lnTo>
                <a:lnTo>
                  <a:pt x="80199" y="128552"/>
                </a:lnTo>
                <a:lnTo>
                  <a:pt x="77279" y="133326"/>
                </a:lnTo>
                <a:lnTo>
                  <a:pt x="74538" y="137302"/>
                </a:lnTo>
                <a:lnTo>
                  <a:pt x="71917" y="140747"/>
                </a:lnTo>
                <a:lnTo>
                  <a:pt x="69375" y="143837"/>
                </a:lnTo>
                <a:lnTo>
                  <a:pt x="67681" y="147485"/>
                </a:lnTo>
                <a:lnTo>
                  <a:pt x="66552" y="151504"/>
                </a:lnTo>
                <a:lnTo>
                  <a:pt x="65799" y="155772"/>
                </a:lnTo>
                <a:lnTo>
                  <a:pt x="64503" y="159410"/>
                </a:lnTo>
                <a:lnTo>
                  <a:pt x="60947" y="165569"/>
                </a:lnTo>
                <a:lnTo>
                  <a:pt x="60475" y="168323"/>
                </a:lnTo>
                <a:lnTo>
                  <a:pt x="60954" y="170953"/>
                </a:lnTo>
                <a:lnTo>
                  <a:pt x="62809" y="175991"/>
                </a:lnTo>
                <a:lnTo>
                  <a:pt x="63634" y="180876"/>
                </a:lnTo>
                <a:lnTo>
                  <a:pt x="64647" y="182496"/>
                </a:lnTo>
                <a:lnTo>
                  <a:pt x="66117" y="183576"/>
                </a:lnTo>
                <a:lnTo>
                  <a:pt x="67890" y="184297"/>
                </a:lnTo>
                <a:lnTo>
                  <a:pt x="71977" y="187213"/>
                </a:lnTo>
                <a:lnTo>
                  <a:pt x="74178" y="189102"/>
                </a:lnTo>
                <a:lnTo>
                  <a:pt x="76440" y="190362"/>
                </a:lnTo>
                <a:lnTo>
                  <a:pt x="81069" y="191761"/>
                </a:lnTo>
                <a:lnTo>
                  <a:pt x="85772" y="192383"/>
                </a:lnTo>
                <a:lnTo>
                  <a:pt x="88137" y="192549"/>
                </a:lnTo>
                <a:lnTo>
                  <a:pt x="90508" y="193453"/>
                </a:lnTo>
                <a:lnTo>
                  <a:pt x="95259" y="196575"/>
                </a:lnTo>
                <a:lnTo>
                  <a:pt x="100016" y="198491"/>
                </a:lnTo>
                <a:lnTo>
                  <a:pt x="102396" y="199002"/>
                </a:lnTo>
                <a:lnTo>
                  <a:pt x="105570" y="198549"/>
                </a:lnTo>
                <a:lnTo>
                  <a:pt x="109274" y="197453"/>
                </a:lnTo>
                <a:lnTo>
                  <a:pt x="113330" y="195929"/>
                </a:lnTo>
                <a:lnTo>
                  <a:pt x="117622" y="194913"/>
                </a:lnTo>
                <a:lnTo>
                  <a:pt x="122071" y="194235"/>
                </a:lnTo>
                <a:lnTo>
                  <a:pt x="126624" y="193784"/>
                </a:lnTo>
                <a:lnTo>
                  <a:pt x="131247" y="192689"/>
                </a:lnTo>
                <a:lnTo>
                  <a:pt x="135917" y="191165"/>
                </a:lnTo>
                <a:lnTo>
                  <a:pt x="140617" y="189356"/>
                </a:lnTo>
                <a:lnTo>
                  <a:pt x="145338" y="187356"/>
                </a:lnTo>
                <a:lnTo>
                  <a:pt x="154818" y="183017"/>
                </a:lnTo>
                <a:lnTo>
                  <a:pt x="169079" y="176111"/>
                </a:lnTo>
                <a:lnTo>
                  <a:pt x="173044" y="174557"/>
                </a:lnTo>
                <a:lnTo>
                  <a:pt x="176481" y="173521"/>
                </a:lnTo>
                <a:lnTo>
                  <a:pt x="185737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28"/>
          <p:cNvSpPr/>
          <p:nvPr/>
        </p:nvSpPr>
        <p:spPr>
          <a:xfrm>
            <a:off x="957289" y="1878843"/>
            <a:ext cx="207021" cy="178528"/>
          </a:xfrm>
          <a:custGeom>
            <a:avLst/>
            <a:gdLst/>
            <a:ahLst/>
            <a:cxnLst/>
            <a:rect l="0" t="0" r="0" b="0"/>
            <a:pathLst>
              <a:path w="207021" h="178528">
                <a:moveTo>
                  <a:pt x="42836" y="35682"/>
                </a:moveTo>
                <a:lnTo>
                  <a:pt x="39043" y="31889"/>
                </a:lnTo>
                <a:lnTo>
                  <a:pt x="37926" y="29978"/>
                </a:lnTo>
                <a:lnTo>
                  <a:pt x="36685" y="25739"/>
                </a:lnTo>
                <a:lnTo>
                  <a:pt x="35986" y="22681"/>
                </a:lnTo>
                <a:lnTo>
                  <a:pt x="31987" y="17983"/>
                </a:lnTo>
                <a:lnTo>
                  <a:pt x="29567" y="15356"/>
                </a:lnTo>
                <a:lnTo>
                  <a:pt x="28434" y="14988"/>
                </a:lnTo>
                <a:lnTo>
                  <a:pt x="23046" y="14469"/>
                </a:lnTo>
                <a:lnTo>
                  <a:pt x="15574" y="14279"/>
                </a:lnTo>
                <a:lnTo>
                  <a:pt x="12728" y="16380"/>
                </a:lnTo>
                <a:lnTo>
                  <a:pt x="10858" y="18051"/>
                </a:lnTo>
                <a:lnTo>
                  <a:pt x="9611" y="19959"/>
                </a:lnTo>
                <a:lnTo>
                  <a:pt x="8225" y="24196"/>
                </a:lnTo>
                <a:lnTo>
                  <a:pt x="7609" y="28725"/>
                </a:lnTo>
                <a:lnTo>
                  <a:pt x="7445" y="31044"/>
                </a:lnTo>
                <a:lnTo>
                  <a:pt x="6542" y="32590"/>
                </a:lnTo>
                <a:lnTo>
                  <a:pt x="5146" y="33620"/>
                </a:lnTo>
                <a:lnTo>
                  <a:pt x="3422" y="34307"/>
                </a:lnTo>
                <a:lnTo>
                  <a:pt x="2272" y="36353"/>
                </a:lnTo>
                <a:lnTo>
                  <a:pt x="1506" y="39304"/>
                </a:lnTo>
                <a:lnTo>
                  <a:pt x="995" y="42859"/>
                </a:lnTo>
                <a:lnTo>
                  <a:pt x="654" y="46023"/>
                </a:lnTo>
                <a:lnTo>
                  <a:pt x="427" y="48926"/>
                </a:lnTo>
                <a:lnTo>
                  <a:pt x="175" y="54268"/>
                </a:lnTo>
                <a:lnTo>
                  <a:pt x="63" y="59288"/>
                </a:lnTo>
                <a:lnTo>
                  <a:pt x="0" y="70369"/>
                </a:lnTo>
                <a:lnTo>
                  <a:pt x="785" y="74681"/>
                </a:lnTo>
                <a:lnTo>
                  <a:pt x="2102" y="79144"/>
                </a:lnTo>
                <a:lnTo>
                  <a:pt x="3773" y="83706"/>
                </a:lnTo>
                <a:lnTo>
                  <a:pt x="4094" y="87542"/>
                </a:lnTo>
                <a:lnTo>
                  <a:pt x="3514" y="90893"/>
                </a:lnTo>
                <a:lnTo>
                  <a:pt x="2334" y="93920"/>
                </a:lnTo>
                <a:lnTo>
                  <a:pt x="1547" y="97526"/>
                </a:lnTo>
                <a:lnTo>
                  <a:pt x="1022" y="101517"/>
                </a:lnTo>
                <a:lnTo>
                  <a:pt x="672" y="105766"/>
                </a:lnTo>
                <a:lnTo>
                  <a:pt x="1233" y="109392"/>
                </a:lnTo>
                <a:lnTo>
                  <a:pt x="2401" y="112603"/>
                </a:lnTo>
                <a:lnTo>
                  <a:pt x="3973" y="115537"/>
                </a:lnTo>
                <a:lnTo>
                  <a:pt x="5719" y="120915"/>
                </a:lnTo>
                <a:lnTo>
                  <a:pt x="6185" y="123460"/>
                </a:lnTo>
                <a:lnTo>
                  <a:pt x="7289" y="126744"/>
                </a:lnTo>
                <a:lnTo>
                  <a:pt x="8819" y="130521"/>
                </a:lnTo>
                <a:lnTo>
                  <a:pt x="10633" y="134627"/>
                </a:lnTo>
                <a:lnTo>
                  <a:pt x="12636" y="138157"/>
                </a:lnTo>
                <a:lnTo>
                  <a:pt x="14765" y="141305"/>
                </a:lnTo>
                <a:lnTo>
                  <a:pt x="16978" y="144197"/>
                </a:lnTo>
                <a:lnTo>
                  <a:pt x="21554" y="149527"/>
                </a:lnTo>
                <a:lnTo>
                  <a:pt x="26233" y="154542"/>
                </a:lnTo>
                <a:lnTo>
                  <a:pt x="35705" y="164229"/>
                </a:lnTo>
                <a:lnTo>
                  <a:pt x="38082" y="166624"/>
                </a:lnTo>
                <a:lnTo>
                  <a:pt x="40460" y="168220"/>
                </a:lnTo>
                <a:lnTo>
                  <a:pt x="45219" y="169994"/>
                </a:lnTo>
                <a:lnTo>
                  <a:pt x="48393" y="171261"/>
                </a:lnTo>
                <a:lnTo>
                  <a:pt x="52097" y="172899"/>
                </a:lnTo>
                <a:lnTo>
                  <a:pt x="56154" y="174785"/>
                </a:lnTo>
                <a:lnTo>
                  <a:pt x="59652" y="176042"/>
                </a:lnTo>
                <a:lnTo>
                  <a:pt x="65655" y="177439"/>
                </a:lnTo>
                <a:lnTo>
                  <a:pt x="70969" y="178060"/>
                </a:lnTo>
                <a:lnTo>
                  <a:pt x="76771" y="178336"/>
                </a:lnTo>
                <a:lnTo>
                  <a:pt x="91314" y="178513"/>
                </a:lnTo>
                <a:lnTo>
                  <a:pt x="94204" y="178527"/>
                </a:lnTo>
                <a:lnTo>
                  <a:pt x="97719" y="177743"/>
                </a:lnTo>
                <a:lnTo>
                  <a:pt x="101649" y="176427"/>
                </a:lnTo>
                <a:lnTo>
                  <a:pt x="105857" y="174756"/>
                </a:lnTo>
                <a:lnTo>
                  <a:pt x="110250" y="172848"/>
                </a:lnTo>
                <a:lnTo>
                  <a:pt x="119364" y="168611"/>
                </a:lnTo>
                <a:lnTo>
                  <a:pt x="124017" y="167164"/>
                </a:lnTo>
                <a:lnTo>
                  <a:pt x="128707" y="166199"/>
                </a:lnTo>
                <a:lnTo>
                  <a:pt x="133420" y="165556"/>
                </a:lnTo>
                <a:lnTo>
                  <a:pt x="137357" y="164333"/>
                </a:lnTo>
                <a:lnTo>
                  <a:pt x="140775" y="162724"/>
                </a:lnTo>
                <a:lnTo>
                  <a:pt x="143847" y="160858"/>
                </a:lnTo>
                <a:lnTo>
                  <a:pt x="147483" y="158026"/>
                </a:lnTo>
                <a:lnTo>
                  <a:pt x="151494" y="154551"/>
                </a:lnTo>
                <a:lnTo>
                  <a:pt x="155756" y="150646"/>
                </a:lnTo>
                <a:lnTo>
                  <a:pt x="160184" y="147250"/>
                </a:lnTo>
                <a:lnTo>
                  <a:pt x="164724" y="144192"/>
                </a:lnTo>
                <a:lnTo>
                  <a:pt x="169339" y="141359"/>
                </a:lnTo>
                <a:lnTo>
                  <a:pt x="173208" y="137883"/>
                </a:lnTo>
                <a:lnTo>
                  <a:pt x="176582" y="133978"/>
                </a:lnTo>
                <a:lnTo>
                  <a:pt x="179625" y="129788"/>
                </a:lnTo>
                <a:lnTo>
                  <a:pt x="181653" y="125407"/>
                </a:lnTo>
                <a:lnTo>
                  <a:pt x="183006" y="120898"/>
                </a:lnTo>
                <a:lnTo>
                  <a:pt x="183907" y="116305"/>
                </a:lnTo>
                <a:lnTo>
                  <a:pt x="185302" y="111656"/>
                </a:lnTo>
                <a:lnTo>
                  <a:pt x="187026" y="106968"/>
                </a:lnTo>
                <a:lnTo>
                  <a:pt x="188969" y="102256"/>
                </a:lnTo>
                <a:lnTo>
                  <a:pt x="191058" y="98321"/>
                </a:lnTo>
                <a:lnTo>
                  <a:pt x="193244" y="94904"/>
                </a:lnTo>
                <a:lnTo>
                  <a:pt x="195495" y="91832"/>
                </a:lnTo>
                <a:lnTo>
                  <a:pt x="197790" y="88196"/>
                </a:lnTo>
                <a:lnTo>
                  <a:pt x="200113" y="84185"/>
                </a:lnTo>
                <a:lnTo>
                  <a:pt x="202456" y="79924"/>
                </a:lnTo>
                <a:lnTo>
                  <a:pt x="204018" y="75495"/>
                </a:lnTo>
                <a:lnTo>
                  <a:pt x="205059" y="70955"/>
                </a:lnTo>
                <a:lnTo>
                  <a:pt x="205753" y="66341"/>
                </a:lnTo>
                <a:lnTo>
                  <a:pt x="206216" y="61677"/>
                </a:lnTo>
                <a:lnTo>
                  <a:pt x="206525" y="56981"/>
                </a:lnTo>
                <a:lnTo>
                  <a:pt x="206868" y="48323"/>
                </a:lnTo>
                <a:lnTo>
                  <a:pt x="207020" y="41829"/>
                </a:lnTo>
                <a:lnTo>
                  <a:pt x="206267" y="38192"/>
                </a:lnTo>
                <a:lnTo>
                  <a:pt x="204971" y="34180"/>
                </a:lnTo>
                <a:lnTo>
                  <a:pt x="203313" y="29918"/>
                </a:lnTo>
                <a:lnTo>
                  <a:pt x="201414" y="26283"/>
                </a:lnTo>
                <a:lnTo>
                  <a:pt x="199355" y="23066"/>
                </a:lnTo>
                <a:lnTo>
                  <a:pt x="197188" y="20127"/>
                </a:lnTo>
                <a:lnTo>
                  <a:pt x="192664" y="14746"/>
                </a:lnTo>
                <a:lnTo>
                  <a:pt x="190346" y="12199"/>
                </a:lnTo>
                <a:lnTo>
                  <a:pt x="187213" y="9708"/>
                </a:lnTo>
                <a:lnTo>
                  <a:pt x="183537" y="7253"/>
                </a:lnTo>
                <a:lnTo>
                  <a:pt x="179499" y="4823"/>
                </a:lnTo>
                <a:lnTo>
                  <a:pt x="174426" y="3203"/>
                </a:lnTo>
                <a:lnTo>
                  <a:pt x="168662" y="2123"/>
                </a:lnTo>
                <a:lnTo>
                  <a:pt x="162439" y="1403"/>
                </a:lnTo>
                <a:lnTo>
                  <a:pt x="156702" y="923"/>
                </a:lnTo>
                <a:lnTo>
                  <a:pt x="151290" y="603"/>
                </a:lnTo>
                <a:lnTo>
                  <a:pt x="146095" y="389"/>
                </a:lnTo>
                <a:lnTo>
                  <a:pt x="133972" y="152"/>
                </a:lnTo>
                <a:lnTo>
                  <a:pt x="106787" y="0"/>
                </a:lnTo>
                <a:lnTo>
                  <a:pt x="100551" y="782"/>
                </a:lnTo>
                <a:lnTo>
                  <a:pt x="94806" y="2096"/>
                </a:lnTo>
                <a:lnTo>
                  <a:pt x="89389" y="3766"/>
                </a:lnTo>
                <a:lnTo>
                  <a:pt x="84190" y="4880"/>
                </a:lnTo>
                <a:lnTo>
                  <a:pt x="79136" y="5622"/>
                </a:lnTo>
                <a:lnTo>
                  <a:pt x="74180" y="6117"/>
                </a:lnTo>
                <a:lnTo>
                  <a:pt x="69288" y="7240"/>
                </a:lnTo>
                <a:lnTo>
                  <a:pt x="64439" y="8783"/>
                </a:lnTo>
                <a:lnTo>
                  <a:pt x="59619" y="10606"/>
                </a:lnTo>
                <a:lnTo>
                  <a:pt x="55612" y="11821"/>
                </a:lnTo>
                <a:lnTo>
                  <a:pt x="52147" y="12630"/>
                </a:lnTo>
                <a:lnTo>
                  <a:pt x="46180" y="13530"/>
                </a:lnTo>
                <a:lnTo>
                  <a:pt x="40882" y="13930"/>
                </a:lnTo>
                <a:lnTo>
                  <a:pt x="35692" y="142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29"/>
          <p:cNvSpPr/>
          <p:nvPr/>
        </p:nvSpPr>
        <p:spPr>
          <a:xfrm>
            <a:off x="2478881" y="200025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6151" y="8136"/>
                </a:lnTo>
                <a:lnTo>
                  <a:pt x="7275" y="7805"/>
                </a:lnTo>
                <a:lnTo>
                  <a:pt x="10642" y="7437"/>
                </a:lnTo>
                <a:lnTo>
                  <a:pt x="14784" y="7274"/>
                </a:lnTo>
                <a:lnTo>
                  <a:pt x="21578" y="7182"/>
                </a:lnTo>
                <a:lnTo>
                  <a:pt x="190705" y="7143"/>
                </a:lnTo>
                <a:lnTo>
                  <a:pt x="193812" y="6350"/>
                </a:lnTo>
                <a:lnTo>
                  <a:pt x="195883" y="5027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30"/>
          <p:cNvSpPr/>
          <p:nvPr/>
        </p:nvSpPr>
        <p:spPr>
          <a:xfrm>
            <a:off x="2721768" y="1814639"/>
            <a:ext cx="453829" cy="228355"/>
          </a:xfrm>
          <a:custGeom>
            <a:avLst/>
            <a:gdLst/>
            <a:ahLst/>
            <a:cxnLst/>
            <a:rect l="0" t="0" r="0" b="0"/>
            <a:pathLst>
              <a:path w="453829" h="228355">
                <a:moveTo>
                  <a:pt x="0" y="92742"/>
                </a:moveTo>
                <a:lnTo>
                  <a:pt x="10642" y="82100"/>
                </a:lnTo>
                <a:lnTo>
                  <a:pt x="20792" y="75742"/>
                </a:lnTo>
                <a:lnTo>
                  <a:pt x="33854" y="68831"/>
                </a:lnTo>
                <a:lnTo>
                  <a:pt x="47778" y="61756"/>
                </a:lnTo>
                <a:lnTo>
                  <a:pt x="57218" y="59127"/>
                </a:lnTo>
                <a:lnTo>
                  <a:pt x="66705" y="57164"/>
                </a:lnTo>
                <a:lnTo>
                  <a:pt x="76214" y="53646"/>
                </a:lnTo>
                <a:lnTo>
                  <a:pt x="85731" y="51554"/>
                </a:lnTo>
                <a:lnTo>
                  <a:pt x="96047" y="50623"/>
                </a:lnTo>
                <a:lnTo>
                  <a:pt x="108569" y="50210"/>
                </a:lnTo>
                <a:lnTo>
                  <a:pt x="113654" y="50894"/>
                </a:lnTo>
                <a:lnTo>
                  <a:pt x="121422" y="53770"/>
                </a:lnTo>
                <a:lnTo>
                  <a:pt x="130257" y="59852"/>
                </a:lnTo>
                <a:lnTo>
                  <a:pt x="137902" y="66681"/>
                </a:lnTo>
                <a:lnTo>
                  <a:pt x="139560" y="69018"/>
                </a:lnTo>
                <a:lnTo>
                  <a:pt x="141402" y="73731"/>
                </a:lnTo>
                <a:lnTo>
                  <a:pt x="142220" y="80588"/>
                </a:lnTo>
                <a:lnTo>
                  <a:pt x="142584" y="88134"/>
                </a:lnTo>
                <a:lnTo>
                  <a:pt x="142746" y="94134"/>
                </a:lnTo>
                <a:lnTo>
                  <a:pt x="142874" y="140690"/>
                </a:lnTo>
                <a:lnTo>
                  <a:pt x="142081" y="144551"/>
                </a:lnTo>
                <a:lnTo>
                  <a:pt x="139082" y="150958"/>
                </a:lnTo>
                <a:lnTo>
                  <a:pt x="137966" y="154571"/>
                </a:lnTo>
                <a:lnTo>
                  <a:pt x="137221" y="158568"/>
                </a:lnTo>
                <a:lnTo>
                  <a:pt x="136724" y="162819"/>
                </a:lnTo>
                <a:lnTo>
                  <a:pt x="136173" y="169660"/>
                </a:lnTo>
                <a:lnTo>
                  <a:pt x="135928" y="176140"/>
                </a:lnTo>
                <a:lnTo>
                  <a:pt x="135749" y="197584"/>
                </a:lnTo>
                <a:lnTo>
                  <a:pt x="135739" y="205748"/>
                </a:lnTo>
                <a:lnTo>
                  <a:pt x="136530" y="208561"/>
                </a:lnTo>
                <a:lnTo>
                  <a:pt x="137852" y="210436"/>
                </a:lnTo>
                <a:lnTo>
                  <a:pt x="139526" y="211686"/>
                </a:lnTo>
                <a:lnTo>
                  <a:pt x="140643" y="213313"/>
                </a:lnTo>
                <a:lnTo>
                  <a:pt x="141883" y="217237"/>
                </a:lnTo>
                <a:lnTo>
                  <a:pt x="143801" y="219395"/>
                </a:lnTo>
                <a:lnTo>
                  <a:pt x="150166" y="223909"/>
                </a:lnTo>
                <a:lnTo>
                  <a:pt x="156170" y="226445"/>
                </a:lnTo>
                <a:lnTo>
                  <a:pt x="164012" y="227872"/>
                </a:lnTo>
                <a:lnTo>
                  <a:pt x="173773" y="228354"/>
                </a:lnTo>
                <a:lnTo>
                  <a:pt x="176174" y="227600"/>
                </a:lnTo>
                <a:lnTo>
                  <a:pt x="191906" y="218520"/>
                </a:lnTo>
                <a:lnTo>
                  <a:pt x="200650" y="211878"/>
                </a:lnTo>
                <a:lnTo>
                  <a:pt x="205205" y="207885"/>
                </a:lnTo>
                <a:lnTo>
                  <a:pt x="209828" y="203635"/>
                </a:lnTo>
                <a:lnTo>
                  <a:pt x="219199" y="194680"/>
                </a:lnTo>
                <a:lnTo>
                  <a:pt x="261941" y="152261"/>
                </a:lnTo>
                <a:lnTo>
                  <a:pt x="265909" y="146709"/>
                </a:lnTo>
                <a:lnTo>
                  <a:pt x="269348" y="140626"/>
                </a:lnTo>
                <a:lnTo>
                  <a:pt x="272434" y="134190"/>
                </a:lnTo>
                <a:lnTo>
                  <a:pt x="275285" y="127517"/>
                </a:lnTo>
                <a:lnTo>
                  <a:pt x="277980" y="120688"/>
                </a:lnTo>
                <a:lnTo>
                  <a:pt x="280570" y="113754"/>
                </a:lnTo>
                <a:lnTo>
                  <a:pt x="283091" y="107544"/>
                </a:lnTo>
                <a:lnTo>
                  <a:pt x="285565" y="101816"/>
                </a:lnTo>
                <a:lnTo>
                  <a:pt x="288008" y="96410"/>
                </a:lnTo>
                <a:lnTo>
                  <a:pt x="290430" y="90425"/>
                </a:lnTo>
                <a:lnTo>
                  <a:pt x="292839" y="84053"/>
                </a:lnTo>
                <a:lnTo>
                  <a:pt x="295238" y="77425"/>
                </a:lnTo>
                <a:lnTo>
                  <a:pt x="296838" y="71418"/>
                </a:lnTo>
                <a:lnTo>
                  <a:pt x="297905" y="65826"/>
                </a:lnTo>
                <a:lnTo>
                  <a:pt x="298616" y="60510"/>
                </a:lnTo>
                <a:lnTo>
                  <a:pt x="299090" y="55379"/>
                </a:lnTo>
                <a:lnTo>
                  <a:pt x="299406" y="50371"/>
                </a:lnTo>
                <a:lnTo>
                  <a:pt x="299757" y="40573"/>
                </a:lnTo>
                <a:lnTo>
                  <a:pt x="299913" y="30926"/>
                </a:lnTo>
                <a:lnTo>
                  <a:pt x="299161" y="26925"/>
                </a:lnTo>
                <a:lnTo>
                  <a:pt x="296208" y="20363"/>
                </a:lnTo>
                <a:lnTo>
                  <a:pt x="292250" y="14801"/>
                </a:lnTo>
                <a:lnTo>
                  <a:pt x="287845" y="9682"/>
                </a:lnTo>
                <a:lnTo>
                  <a:pt x="279013" y="302"/>
                </a:lnTo>
                <a:lnTo>
                  <a:pt x="274935" y="0"/>
                </a:lnTo>
                <a:lnTo>
                  <a:pt x="272984" y="752"/>
                </a:lnTo>
                <a:lnTo>
                  <a:pt x="268699" y="3703"/>
                </a:lnTo>
                <a:lnTo>
                  <a:pt x="267239" y="5601"/>
                </a:lnTo>
                <a:lnTo>
                  <a:pt x="266266" y="7661"/>
                </a:lnTo>
                <a:lnTo>
                  <a:pt x="265184" y="12065"/>
                </a:lnTo>
                <a:lnTo>
                  <a:pt x="264703" y="16669"/>
                </a:lnTo>
                <a:lnTo>
                  <a:pt x="262373" y="23478"/>
                </a:lnTo>
                <a:lnTo>
                  <a:pt x="260641" y="27515"/>
                </a:lnTo>
                <a:lnTo>
                  <a:pt x="258715" y="34119"/>
                </a:lnTo>
                <a:lnTo>
                  <a:pt x="258202" y="36991"/>
                </a:lnTo>
                <a:lnTo>
                  <a:pt x="257066" y="41287"/>
                </a:lnTo>
                <a:lnTo>
                  <a:pt x="253687" y="52410"/>
                </a:lnTo>
                <a:lnTo>
                  <a:pt x="251675" y="57917"/>
                </a:lnTo>
                <a:lnTo>
                  <a:pt x="249540" y="63175"/>
                </a:lnTo>
                <a:lnTo>
                  <a:pt x="247322" y="68268"/>
                </a:lnTo>
                <a:lnTo>
                  <a:pt x="245844" y="74045"/>
                </a:lnTo>
                <a:lnTo>
                  <a:pt x="244859" y="80277"/>
                </a:lnTo>
                <a:lnTo>
                  <a:pt x="244202" y="86813"/>
                </a:lnTo>
                <a:lnTo>
                  <a:pt x="243764" y="92758"/>
                </a:lnTo>
                <a:lnTo>
                  <a:pt x="243472" y="98309"/>
                </a:lnTo>
                <a:lnTo>
                  <a:pt x="243147" y="108710"/>
                </a:lnTo>
                <a:lnTo>
                  <a:pt x="243003" y="118624"/>
                </a:lnTo>
                <a:lnTo>
                  <a:pt x="243758" y="124284"/>
                </a:lnTo>
                <a:lnTo>
                  <a:pt x="245056" y="130439"/>
                </a:lnTo>
                <a:lnTo>
                  <a:pt x="246714" y="136923"/>
                </a:lnTo>
                <a:lnTo>
                  <a:pt x="247820" y="142833"/>
                </a:lnTo>
                <a:lnTo>
                  <a:pt x="248557" y="148361"/>
                </a:lnTo>
                <a:lnTo>
                  <a:pt x="249049" y="153634"/>
                </a:lnTo>
                <a:lnTo>
                  <a:pt x="250170" y="157943"/>
                </a:lnTo>
                <a:lnTo>
                  <a:pt x="253533" y="164847"/>
                </a:lnTo>
                <a:lnTo>
                  <a:pt x="257673" y="172678"/>
                </a:lnTo>
                <a:lnTo>
                  <a:pt x="259888" y="176989"/>
                </a:lnTo>
                <a:lnTo>
                  <a:pt x="266583" y="183895"/>
                </a:lnTo>
                <a:lnTo>
                  <a:pt x="270591" y="186848"/>
                </a:lnTo>
                <a:lnTo>
                  <a:pt x="274057" y="190405"/>
                </a:lnTo>
                <a:lnTo>
                  <a:pt x="277161" y="194363"/>
                </a:lnTo>
                <a:lnTo>
                  <a:pt x="280024" y="198589"/>
                </a:lnTo>
                <a:lnTo>
                  <a:pt x="283520" y="201407"/>
                </a:lnTo>
                <a:lnTo>
                  <a:pt x="287439" y="203285"/>
                </a:lnTo>
                <a:lnTo>
                  <a:pt x="300538" y="208045"/>
                </a:lnTo>
                <a:lnTo>
                  <a:pt x="309785" y="211457"/>
                </a:lnTo>
                <a:lnTo>
                  <a:pt x="323916" y="213377"/>
                </a:lnTo>
                <a:lnTo>
                  <a:pt x="333405" y="213826"/>
                </a:lnTo>
                <a:lnTo>
                  <a:pt x="351464" y="214079"/>
                </a:lnTo>
                <a:lnTo>
                  <a:pt x="362846" y="212021"/>
                </a:lnTo>
                <a:lnTo>
                  <a:pt x="373196" y="208461"/>
                </a:lnTo>
                <a:lnTo>
                  <a:pt x="383088" y="204233"/>
                </a:lnTo>
                <a:lnTo>
                  <a:pt x="392776" y="199708"/>
                </a:lnTo>
                <a:lnTo>
                  <a:pt x="402374" y="194257"/>
                </a:lnTo>
                <a:lnTo>
                  <a:pt x="407155" y="190581"/>
                </a:lnTo>
                <a:lnTo>
                  <a:pt x="411931" y="186543"/>
                </a:lnTo>
                <a:lnTo>
                  <a:pt x="415908" y="182264"/>
                </a:lnTo>
                <a:lnTo>
                  <a:pt x="419354" y="177823"/>
                </a:lnTo>
                <a:lnTo>
                  <a:pt x="422444" y="173275"/>
                </a:lnTo>
                <a:lnTo>
                  <a:pt x="426092" y="169449"/>
                </a:lnTo>
                <a:lnTo>
                  <a:pt x="434379" y="163082"/>
                </a:lnTo>
                <a:lnTo>
                  <a:pt x="438017" y="159479"/>
                </a:lnTo>
                <a:lnTo>
                  <a:pt x="441236" y="155490"/>
                </a:lnTo>
                <a:lnTo>
                  <a:pt x="444177" y="151242"/>
                </a:lnTo>
                <a:lnTo>
                  <a:pt x="446136" y="146824"/>
                </a:lnTo>
                <a:lnTo>
                  <a:pt x="447443" y="142290"/>
                </a:lnTo>
                <a:lnTo>
                  <a:pt x="448314" y="137680"/>
                </a:lnTo>
                <a:lnTo>
                  <a:pt x="449689" y="133019"/>
                </a:lnTo>
                <a:lnTo>
                  <a:pt x="451399" y="128325"/>
                </a:lnTo>
                <a:lnTo>
                  <a:pt x="453333" y="123608"/>
                </a:lnTo>
                <a:lnTo>
                  <a:pt x="453828" y="118875"/>
                </a:lnTo>
                <a:lnTo>
                  <a:pt x="453365" y="114133"/>
                </a:lnTo>
                <a:lnTo>
                  <a:pt x="452262" y="109384"/>
                </a:lnTo>
                <a:lnTo>
                  <a:pt x="451527" y="105424"/>
                </a:lnTo>
                <a:lnTo>
                  <a:pt x="450710" y="98907"/>
                </a:lnTo>
                <a:lnTo>
                  <a:pt x="449698" y="95265"/>
                </a:lnTo>
                <a:lnTo>
                  <a:pt x="448230" y="91249"/>
                </a:lnTo>
                <a:lnTo>
                  <a:pt x="446458" y="86984"/>
                </a:lnTo>
                <a:lnTo>
                  <a:pt x="444482" y="82553"/>
                </a:lnTo>
                <a:lnTo>
                  <a:pt x="440171" y="73397"/>
                </a:lnTo>
                <a:lnTo>
                  <a:pt x="437116" y="68733"/>
                </a:lnTo>
                <a:lnTo>
                  <a:pt x="433492" y="64036"/>
                </a:lnTo>
                <a:lnTo>
                  <a:pt x="429489" y="59317"/>
                </a:lnTo>
                <a:lnTo>
                  <a:pt x="426026" y="55377"/>
                </a:lnTo>
                <a:lnTo>
                  <a:pt x="420062" y="48883"/>
                </a:lnTo>
                <a:lnTo>
                  <a:pt x="412648" y="43351"/>
                </a:lnTo>
                <a:lnTo>
                  <a:pt x="404062" y="37453"/>
                </a:lnTo>
                <a:lnTo>
                  <a:pt x="399550" y="33658"/>
                </a:lnTo>
                <a:lnTo>
                  <a:pt x="394954" y="29540"/>
                </a:lnTo>
                <a:lnTo>
                  <a:pt x="383498" y="22848"/>
                </a:lnTo>
                <a:lnTo>
                  <a:pt x="370469" y="18022"/>
                </a:lnTo>
                <a:lnTo>
                  <a:pt x="356740" y="15876"/>
                </a:lnTo>
                <a:lnTo>
                  <a:pt x="344818" y="12807"/>
                </a:lnTo>
                <a:lnTo>
                  <a:pt x="334228" y="9590"/>
                </a:lnTo>
                <a:lnTo>
                  <a:pt x="324229" y="8160"/>
                </a:lnTo>
                <a:lnTo>
                  <a:pt x="314494" y="7525"/>
                </a:lnTo>
                <a:lnTo>
                  <a:pt x="304875" y="7243"/>
                </a:lnTo>
                <a:lnTo>
                  <a:pt x="280998" y="7046"/>
                </a:lnTo>
                <a:lnTo>
                  <a:pt x="277026" y="7830"/>
                </a:lnTo>
                <a:lnTo>
                  <a:pt x="264319" y="14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31"/>
          <p:cNvSpPr/>
          <p:nvPr/>
        </p:nvSpPr>
        <p:spPr>
          <a:xfrm>
            <a:off x="1379132" y="2264989"/>
            <a:ext cx="281311" cy="306762"/>
          </a:xfrm>
          <a:custGeom>
            <a:avLst/>
            <a:gdLst/>
            <a:ahLst/>
            <a:cxnLst/>
            <a:rect l="0" t="0" r="0" b="0"/>
            <a:pathLst>
              <a:path w="281311" h="306762">
                <a:moveTo>
                  <a:pt x="21043" y="113879"/>
                </a:moveTo>
                <a:lnTo>
                  <a:pt x="21043" y="110087"/>
                </a:lnTo>
                <a:lnTo>
                  <a:pt x="20249" y="108970"/>
                </a:lnTo>
                <a:lnTo>
                  <a:pt x="18926" y="108225"/>
                </a:lnTo>
                <a:lnTo>
                  <a:pt x="14892" y="107030"/>
                </a:lnTo>
                <a:lnTo>
                  <a:pt x="6259" y="99003"/>
                </a:lnTo>
                <a:lnTo>
                  <a:pt x="4043" y="96818"/>
                </a:lnTo>
                <a:lnTo>
                  <a:pt x="2566" y="94568"/>
                </a:lnTo>
                <a:lnTo>
                  <a:pt x="924" y="89951"/>
                </a:lnTo>
                <a:lnTo>
                  <a:pt x="0" y="82889"/>
                </a:lnTo>
                <a:lnTo>
                  <a:pt x="664" y="80519"/>
                </a:lnTo>
                <a:lnTo>
                  <a:pt x="3519" y="75769"/>
                </a:lnTo>
                <a:lnTo>
                  <a:pt x="9589" y="68633"/>
                </a:lnTo>
                <a:lnTo>
                  <a:pt x="14100" y="61755"/>
                </a:lnTo>
                <a:lnTo>
                  <a:pt x="16414" y="57699"/>
                </a:lnTo>
                <a:lnTo>
                  <a:pt x="23219" y="51075"/>
                </a:lnTo>
                <a:lnTo>
                  <a:pt x="31535" y="44691"/>
                </a:lnTo>
                <a:lnTo>
                  <a:pt x="35975" y="40766"/>
                </a:lnTo>
                <a:lnTo>
                  <a:pt x="40522" y="36562"/>
                </a:lnTo>
                <a:lnTo>
                  <a:pt x="45142" y="32966"/>
                </a:lnTo>
                <a:lnTo>
                  <a:pt x="49809" y="29774"/>
                </a:lnTo>
                <a:lnTo>
                  <a:pt x="54507" y="26853"/>
                </a:lnTo>
                <a:lnTo>
                  <a:pt x="59227" y="24112"/>
                </a:lnTo>
                <a:lnTo>
                  <a:pt x="68705" y="18949"/>
                </a:lnTo>
                <a:lnTo>
                  <a:pt x="87725" y="9168"/>
                </a:lnTo>
                <a:lnTo>
                  <a:pt x="97246" y="4370"/>
                </a:lnTo>
                <a:lnTo>
                  <a:pt x="102801" y="2773"/>
                </a:lnTo>
                <a:lnTo>
                  <a:pt x="108886" y="1709"/>
                </a:lnTo>
                <a:lnTo>
                  <a:pt x="115323" y="999"/>
                </a:lnTo>
                <a:lnTo>
                  <a:pt x="121203" y="526"/>
                </a:lnTo>
                <a:lnTo>
                  <a:pt x="126710" y="210"/>
                </a:lnTo>
                <a:lnTo>
                  <a:pt x="131969" y="0"/>
                </a:lnTo>
                <a:lnTo>
                  <a:pt x="137062" y="653"/>
                </a:lnTo>
                <a:lnTo>
                  <a:pt x="142045" y="1883"/>
                </a:lnTo>
                <a:lnTo>
                  <a:pt x="146955" y="3496"/>
                </a:lnTo>
                <a:lnTo>
                  <a:pt x="151815" y="5366"/>
                </a:lnTo>
                <a:lnTo>
                  <a:pt x="156643" y="7406"/>
                </a:lnTo>
                <a:lnTo>
                  <a:pt x="161449" y="9559"/>
                </a:lnTo>
                <a:lnTo>
                  <a:pt x="171023" y="14069"/>
                </a:lnTo>
                <a:lnTo>
                  <a:pt x="175798" y="16383"/>
                </a:lnTo>
                <a:lnTo>
                  <a:pt x="179775" y="19513"/>
                </a:lnTo>
                <a:lnTo>
                  <a:pt x="186311" y="27224"/>
                </a:lnTo>
                <a:lnTo>
                  <a:pt x="191862" y="35943"/>
                </a:lnTo>
                <a:lnTo>
                  <a:pt x="196975" y="45110"/>
                </a:lnTo>
                <a:lnTo>
                  <a:pt x="201893" y="54476"/>
                </a:lnTo>
                <a:lnTo>
                  <a:pt x="203522" y="59989"/>
                </a:lnTo>
                <a:lnTo>
                  <a:pt x="204608" y="66046"/>
                </a:lnTo>
                <a:lnTo>
                  <a:pt x="205332" y="72466"/>
                </a:lnTo>
                <a:lnTo>
                  <a:pt x="204227" y="79920"/>
                </a:lnTo>
                <a:lnTo>
                  <a:pt x="201903" y="88065"/>
                </a:lnTo>
                <a:lnTo>
                  <a:pt x="193164" y="112580"/>
                </a:lnTo>
                <a:lnTo>
                  <a:pt x="190559" y="120157"/>
                </a:lnTo>
                <a:lnTo>
                  <a:pt x="187235" y="127589"/>
                </a:lnTo>
                <a:lnTo>
                  <a:pt x="183431" y="134926"/>
                </a:lnTo>
                <a:lnTo>
                  <a:pt x="179308" y="142198"/>
                </a:lnTo>
                <a:lnTo>
                  <a:pt x="170493" y="158744"/>
                </a:lnTo>
                <a:lnTo>
                  <a:pt x="155691" y="187653"/>
                </a:lnTo>
                <a:lnTo>
                  <a:pt x="152084" y="194018"/>
                </a:lnTo>
                <a:lnTo>
                  <a:pt x="148091" y="200642"/>
                </a:lnTo>
                <a:lnTo>
                  <a:pt x="143841" y="207440"/>
                </a:lnTo>
                <a:lnTo>
                  <a:pt x="139421" y="213560"/>
                </a:lnTo>
                <a:lnTo>
                  <a:pt x="134886" y="219227"/>
                </a:lnTo>
                <a:lnTo>
                  <a:pt x="130276" y="224592"/>
                </a:lnTo>
                <a:lnTo>
                  <a:pt x="125615" y="229756"/>
                </a:lnTo>
                <a:lnTo>
                  <a:pt x="116202" y="239728"/>
                </a:lnTo>
                <a:lnTo>
                  <a:pt x="111470" y="243816"/>
                </a:lnTo>
                <a:lnTo>
                  <a:pt x="106727" y="247335"/>
                </a:lnTo>
                <a:lnTo>
                  <a:pt x="101978" y="250475"/>
                </a:lnTo>
                <a:lnTo>
                  <a:pt x="94585" y="258197"/>
                </a:lnTo>
                <a:lnTo>
                  <a:pt x="91502" y="262479"/>
                </a:lnTo>
                <a:lnTo>
                  <a:pt x="83843" y="269353"/>
                </a:lnTo>
                <a:lnTo>
                  <a:pt x="75148" y="275054"/>
                </a:lnTo>
                <a:lnTo>
                  <a:pt x="70606" y="277685"/>
                </a:lnTo>
                <a:lnTo>
                  <a:pt x="61327" y="282726"/>
                </a:lnTo>
                <a:lnTo>
                  <a:pt x="51911" y="287612"/>
                </a:lnTo>
                <a:lnTo>
                  <a:pt x="44552" y="292429"/>
                </a:lnTo>
                <a:lnTo>
                  <a:pt x="41478" y="294825"/>
                </a:lnTo>
                <a:lnTo>
                  <a:pt x="35946" y="297487"/>
                </a:lnTo>
                <a:lnTo>
                  <a:pt x="28369" y="298986"/>
                </a:lnTo>
                <a:lnTo>
                  <a:pt x="25927" y="299196"/>
                </a:lnTo>
                <a:lnTo>
                  <a:pt x="24299" y="298543"/>
                </a:lnTo>
                <a:lnTo>
                  <a:pt x="23213" y="297313"/>
                </a:lnTo>
                <a:lnTo>
                  <a:pt x="22490" y="295700"/>
                </a:lnTo>
                <a:lnTo>
                  <a:pt x="21686" y="291790"/>
                </a:lnTo>
                <a:lnTo>
                  <a:pt x="21170" y="282813"/>
                </a:lnTo>
                <a:lnTo>
                  <a:pt x="21080" y="275764"/>
                </a:lnTo>
                <a:lnTo>
                  <a:pt x="23176" y="268907"/>
                </a:lnTo>
                <a:lnTo>
                  <a:pt x="26753" y="260568"/>
                </a:lnTo>
                <a:lnTo>
                  <a:pt x="30989" y="251570"/>
                </a:lnTo>
                <a:lnTo>
                  <a:pt x="33401" y="244396"/>
                </a:lnTo>
                <a:lnTo>
                  <a:pt x="34044" y="241372"/>
                </a:lnTo>
                <a:lnTo>
                  <a:pt x="36060" y="238562"/>
                </a:lnTo>
                <a:lnTo>
                  <a:pt x="42534" y="233323"/>
                </a:lnTo>
                <a:lnTo>
                  <a:pt x="51311" y="225911"/>
                </a:lnTo>
                <a:lnTo>
                  <a:pt x="58572" y="221086"/>
                </a:lnTo>
                <a:lnTo>
                  <a:pt x="62731" y="218688"/>
                </a:lnTo>
                <a:lnTo>
                  <a:pt x="67885" y="217089"/>
                </a:lnTo>
                <a:lnTo>
                  <a:pt x="73702" y="216023"/>
                </a:lnTo>
                <a:lnTo>
                  <a:pt x="79961" y="215313"/>
                </a:lnTo>
                <a:lnTo>
                  <a:pt x="85722" y="214839"/>
                </a:lnTo>
                <a:lnTo>
                  <a:pt x="91149" y="214523"/>
                </a:lnTo>
                <a:lnTo>
                  <a:pt x="101414" y="214173"/>
                </a:lnTo>
                <a:lnTo>
                  <a:pt x="120938" y="213947"/>
                </a:lnTo>
                <a:lnTo>
                  <a:pt x="125740" y="213929"/>
                </a:lnTo>
                <a:lnTo>
                  <a:pt x="130528" y="214710"/>
                </a:lnTo>
                <a:lnTo>
                  <a:pt x="135308" y="216025"/>
                </a:lnTo>
                <a:lnTo>
                  <a:pt x="140082" y="217695"/>
                </a:lnTo>
                <a:lnTo>
                  <a:pt x="144852" y="219602"/>
                </a:lnTo>
                <a:lnTo>
                  <a:pt x="149620" y="221667"/>
                </a:lnTo>
                <a:lnTo>
                  <a:pt x="159151" y="226079"/>
                </a:lnTo>
                <a:lnTo>
                  <a:pt x="187730" y="240110"/>
                </a:lnTo>
                <a:lnTo>
                  <a:pt x="197255" y="244859"/>
                </a:lnTo>
                <a:lnTo>
                  <a:pt x="202017" y="248030"/>
                </a:lnTo>
                <a:lnTo>
                  <a:pt x="206780" y="251732"/>
                </a:lnTo>
                <a:lnTo>
                  <a:pt x="211542" y="255787"/>
                </a:lnTo>
                <a:lnTo>
                  <a:pt x="216305" y="259285"/>
                </a:lnTo>
                <a:lnTo>
                  <a:pt x="221068" y="262410"/>
                </a:lnTo>
                <a:lnTo>
                  <a:pt x="225830" y="265287"/>
                </a:lnTo>
                <a:lnTo>
                  <a:pt x="230593" y="267999"/>
                </a:lnTo>
                <a:lnTo>
                  <a:pt x="240118" y="273129"/>
                </a:lnTo>
                <a:lnTo>
                  <a:pt x="254405" y="280480"/>
                </a:lnTo>
                <a:lnTo>
                  <a:pt x="261813" y="285291"/>
                </a:lnTo>
                <a:lnTo>
                  <a:pt x="270447" y="292462"/>
                </a:lnTo>
                <a:lnTo>
                  <a:pt x="273037" y="294847"/>
                </a:lnTo>
                <a:lnTo>
                  <a:pt x="275558" y="296437"/>
                </a:lnTo>
                <a:lnTo>
                  <a:pt x="280475" y="298203"/>
                </a:lnTo>
                <a:lnTo>
                  <a:pt x="281310" y="299468"/>
                </a:lnTo>
                <a:lnTo>
                  <a:pt x="281073" y="301105"/>
                </a:lnTo>
                <a:lnTo>
                  <a:pt x="278218" y="3067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32"/>
          <p:cNvSpPr/>
          <p:nvPr/>
        </p:nvSpPr>
        <p:spPr>
          <a:xfrm>
            <a:off x="1735931" y="2378868"/>
            <a:ext cx="228601" cy="171451"/>
          </a:xfrm>
          <a:custGeom>
            <a:avLst/>
            <a:gdLst/>
            <a:ahLst/>
            <a:cxnLst/>
            <a:rect l="0" t="0" r="0" b="0"/>
            <a:pathLst>
              <a:path w="228601" h="171451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50"/>
                </a:lnTo>
                <a:lnTo>
                  <a:pt x="5703" y="7742"/>
                </a:lnTo>
                <a:lnTo>
                  <a:pt x="9943" y="10849"/>
                </a:lnTo>
                <a:lnTo>
                  <a:pt x="16590" y="14876"/>
                </a:lnTo>
                <a:lnTo>
                  <a:pt x="24836" y="19312"/>
                </a:lnTo>
                <a:lnTo>
                  <a:pt x="47759" y="30991"/>
                </a:lnTo>
                <a:lnTo>
                  <a:pt x="52477" y="34155"/>
                </a:lnTo>
                <a:lnTo>
                  <a:pt x="57210" y="37851"/>
                </a:lnTo>
                <a:lnTo>
                  <a:pt x="61952" y="41903"/>
                </a:lnTo>
                <a:lnTo>
                  <a:pt x="66701" y="45398"/>
                </a:lnTo>
                <a:lnTo>
                  <a:pt x="71455" y="48522"/>
                </a:lnTo>
                <a:lnTo>
                  <a:pt x="76212" y="51398"/>
                </a:lnTo>
                <a:lnTo>
                  <a:pt x="80970" y="54903"/>
                </a:lnTo>
                <a:lnTo>
                  <a:pt x="85730" y="58827"/>
                </a:lnTo>
                <a:lnTo>
                  <a:pt x="90491" y="63031"/>
                </a:lnTo>
                <a:lnTo>
                  <a:pt x="96046" y="67421"/>
                </a:lnTo>
                <a:lnTo>
                  <a:pt x="102130" y="71935"/>
                </a:lnTo>
                <a:lnTo>
                  <a:pt x="108568" y="76532"/>
                </a:lnTo>
                <a:lnTo>
                  <a:pt x="114448" y="81184"/>
                </a:lnTo>
                <a:lnTo>
                  <a:pt x="119954" y="85872"/>
                </a:lnTo>
                <a:lnTo>
                  <a:pt x="125213" y="90586"/>
                </a:lnTo>
                <a:lnTo>
                  <a:pt x="130307" y="94522"/>
                </a:lnTo>
                <a:lnTo>
                  <a:pt x="135290" y="97940"/>
                </a:lnTo>
                <a:lnTo>
                  <a:pt x="140199" y="101012"/>
                </a:lnTo>
                <a:lnTo>
                  <a:pt x="145060" y="104648"/>
                </a:lnTo>
                <a:lnTo>
                  <a:pt x="149888" y="108659"/>
                </a:lnTo>
                <a:lnTo>
                  <a:pt x="158692" y="116556"/>
                </a:lnTo>
                <a:lnTo>
                  <a:pt x="165250" y="122711"/>
                </a:lnTo>
                <a:lnTo>
                  <a:pt x="168904" y="125464"/>
                </a:lnTo>
                <a:lnTo>
                  <a:pt x="172928" y="128093"/>
                </a:lnTo>
                <a:lnTo>
                  <a:pt x="177198" y="130639"/>
                </a:lnTo>
                <a:lnTo>
                  <a:pt x="184059" y="135585"/>
                </a:lnTo>
                <a:lnTo>
                  <a:pt x="189754" y="140429"/>
                </a:lnTo>
                <a:lnTo>
                  <a:pt x="194931" y="145228"/>
                </a:lnTo>
                <a:lnTo>
                  <a:pt x="202308" y="152392"/>
                </a:lnTo>
                <a:lnTo>
                  <a:pt x="209521" y="159542"/>
                </a:lnTo>
                <a:lnTo>
                  <a:pt x="211912" y="161130"/>
                </a:lnTo>
                <a:lnTo>
                  <a:pt x="216685" y="162895"/>
                </a:lnTo>
                <a:lnTo>
                  <a:pt x="221452" y="163679"/>
                </a:lnTo>
                <a:lnTo>
                  <a:pt x="223835" y="163888"/>
                </a:lnTo>
                <a:lnTo>
                  <a:pt x="225423" y="164821"/>
                </a:lnTo>
                <a:lnTo>
                  <a:pt x="226482" y="166237"/>
                </a:lnTo>
                <a:lnTo>
                  <a:pt x="22860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33"/>
          <p:cNvSpPr/>
          <p:nvPr/>
        </p:nvSpPr>
        <p:spPr>
          <a:xfrm>
            <a:off x="1760907" y="2400300"/>
            <a:ext cx="153619" cy="157163"/>
          </a:xfrm>
          <a:custGeom>
            <a:avLst/>
            <a:gdLst/>
            <a:ahLst/>
            <a:cxnLst/>
            <a:rect l="0" t="0" r="0" b="0"/>
            <a:pathLst>
              <a:path w="153619" h="157163">
                <a:moveTo>
                  <a:pt x="153618" y="0"/>
                </a:moveTo>
                <a:lnTo>
                  <a:pt x="142769" y="0"/>
                </a:lnTo>
                <a:lnTo>
                  <a:pt x="140829" y="793"/>
                </a:lnTo>
                <a:lnTo>
                  <a:pt x="136557" y="3792"/>
                </a:lnTo>
                <a:lnTo>
                  <a:pt x="134306" y="6497"/>
                </a:lnTo>
                <a:lnTo>
                  <a:pt x="132012" y="9887"/>
                </a:lnTo>
                <a:lnTo>
                  <a:pt x="129689" y="13735"/>
                </a:lnTo>
                <a:lnTo>
                  <a:pt x="126553" y="17888"/>
                </a:lnTo>
                <a:lnTo>
                  <a:pt x="122874" y="22244"/>
                </a:lnTo>
                <a:lnTo>
                  <a:pt x="118834" y="26735"/>
                </a:lnTo>
                <a:lnTo>
                  <a:pt x="110113" y="35959"/>
                </a:lnTo>
                <a:lnTo>
                  <a:pt x="87786" y="58608"/>
                </a:lnTo>
                <a:lnTo>
                  <a:pt x="81948" y="65266"/>
                </a:lnTo>
                <a:lnTo>
                  <a:pt x="76469" y="72085"/>
                </a:lnTo>
                <a:lnTo>
                  <a:pt x="71229" y="79013"/>
                </a:lnTo>
                <a:lnTo>
                  <a:pt x="61174" y="93060"/>
                </a:lnTo>
                <a:lnTo>
                  <a:pt x="56269" y="100140"/>
                </a:lnTo>
                <a:lnTo>
                  <a:pt x="50619" y="106447"/>
                </a:lnTo>
                <a:lnTo>
                  <a:pt x="44470" y="112240"/>
                </a:lnTo>
                <a:lnTo>
                  <a:pt x="37990" y="117689"/>
                </a:lnTo>
                <a:lnTo>
                  <a:pt x="32876" y="122115"/>
                </a:lnTo>
                <a:lnTo>
                  <a:pt x="25078" y="129150"/>
                </a:lnTo>
                <a:lnTo>
                  <a:pt x="21093" y="132138"/>
                </a:lnTo>
                <a:lnTo>
                  <a:pt x="16849" y="134923"/>
                </a:lnTo>
                <a:lnTo>
                  <a:pt x="12432" y="137573"/>
                </a:lnTo>
                <a:lnTo>
                  <a:pt x="9488" y="140134"/>
                </a:lnTo>
                <a:lnTo>
                  <a:pt x="7525" y="142635"/>
                </a:lnTo>
                <a:lnTo>
                  <a:pt x="6216" y="145096"/>
                </a:lnTo>
                <a:lnTo>
                  <a:pt x="4550" y="146737"/>
                </a:lnTo>
                <a:lnTo>
                  <a:pt x="2645" y="147831"/>
                </a:lnTo>
                <a:lnTo>
                  <a:pt x="582" y="148560"/>
                </a:lnTo>
                <a:lnTo>
                  <a:pt x="0" y="149840"/>
                </a:lnTo>
                <a:lnTo>
                  <a:pt x="406" y="151487"/>
                </a:lnTo>
                <a:lnTo>
                  <a:pt x="2968" y="156041"/>
                </a:lnTo>
                <a:lnTo>
                  <a:pt x="3972" y="156415"/>
                </a:lnTo>
                <a:lnTo>
                  <a:pt x="8384" y="156941"/>
                </a:lnTo>
                <a:lnTo>
                  <a:pt x="10743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34"/>
          <p:cNvSpPr/>
          <p:nvPr/>
        </p:nvSpPr>
        <p:spPr>
          <a:xfrm>
            <a:off x="2050256" y="2400300"/>
            <a:ext cx="185738" cy="21432"/>
          </a:xfrm>
          <a:custGeom>
            <a:avLst/>
            <a:gdLst/>
            <a:ahLst/>
            <a:cxnLst/>
            <a:rect l="0" t="0" r="0" b="0"/>
            <a:pathLst>
              <a:path w="185738" h="21432">
                <a:moveTo>
                  <a:pt x="0" y="21431"/>
                </a:moveTo>
                <a:lnTo>
                  <a:pt x="19151" y="21431"/>
                </a:lnTo>
                <a:lnTo>
                  <a:pt x="21498" y="20637"/>
                </a:lnTo>
                <a:lnTo>
                  <a:pt x="24651" y="19314"/>
                </a:lnTo>
                <a:lnTo>
                  <a:pt x="28340" y="17639"/>
                </a:lnTo>
                <a:lnTo>
                  <a:pt x="32387" y="16521"/>
                </a:lnTo>
                <a:lnTo>
                  <a:pt x="36673" y="15776"/>
                </a:lnTo>
                <a:lnTo>
                  <a:pt x="41117" y="15280"/>
                </a:lnTo>
                <a:lnTo>
                  <a:pt x="45668" y="14949"/>
                </a:lnTo>
                <a:lnTo>
                  <a:pt x="50289" y="14728"/>
                </a:lnTo>
                <a:lnTo>
                  <a:pt x="54957" y="14581"/>
                </a:lnTo>
                <a:lnTo>
                  <a:pt x="60450" y="13689"/>
                </a:lnTo>
                <a:lnTo>
                  <a:pt x="66494" y="12301"/>
                </a:lnTo>
                <a:lnTo>
                  <a:pt x="72904" y="10582"/>
                </a:lnTo>
                <a:lnTo>
                  <a:pt x="78765" y="9436"/>
                </a:lnTo>
                <a:lnTo>
                  <a:pt x="84260" y="8671"/>
                </a:lnTo>
                <a:lnTo>
                  <a:pt x="89511" y="8162"/>
                </a:lnTo>
                <a:lnTo>
                  <a:pt x="95393" y="7029"/>
                </a:lnTo>
                <a:lnTo>
                  <a:pt x="101695" y="5479"/>
                </a:lnTo>
                <a:lnTo>
                  <a:pt x="108278" y="3653"/>
                </a:lnTo>
                <a:lnTo>
                  <a:pt x="115048" y="2435"/>
                </a:lnTo>
                <a:lnTo>
                  <a:pt x="121942" y="1623"/>
                </a:lnTo>
                <a:lnTo>
                  <a:pt x="128920" y="1082"/>
                </a:lnTo>
                <a:lnTo>
                  <a:pt x="135159" y="721"/>
                </a:lnTo>
                <a:lnTo>
                  <a:pt x="146325" y="320"/>
                </a:lnTo>
                <a:lnTo>
                  <a:pt x="166428" y="63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35"/>
          <p:cNvSpPr/>
          <p:nvPr/>
        </p:nvSpPr>
        <p:spPr>
          <a:xfrm>
            <a:off x="2114550" y="2493168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69182" y="7144"/>
                </a:lnTo>
                <a:lnTo>
                  <a:pt x="74696" y="6350"/>
                </a:lnTo>
                <a:lnTo>
                  <a:pt x="80754" y="5027"/>
                </a:lnTo>
                <a:lnTo>
                  <a:pt x="87173" y="3352"/>
                </a:lnTo>
                <a:lnTo>
                  <a:pt x="93040" y="2234"/>
                </a:lnTo>
                <a:lnTo>
                  <a:pt x="98539" y="1490"/>
                </a:lnTo>
                <a:lnTo>
                  <a:pt x="103793" y="993"/>
                </a:lnTo>
                <a:lnTo>
                  <a:pt x="109676" y="662"/>
                </a:lnTo>
                <a:lnTo>
                  <a:pt x="122563" y="294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36"/>
          <p:cNvSpPr/>
          <p:nvPr/>
        </p:nvSpPr>
        <p:spPr>
          <a:xfrm>
            <a:off x="2443162" y="2400300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6497" y="6481"/>
                </a:lnTo>
                <a:lnTo>
                  <a:pt x="9888" y="6702"/>
                </a:lnTo>
                <a:lnTo>
                  <a:pt x="13736" y="6849"/>
                </a:lnTo>
                <a:lnTo>
                  <a:pt x="17095" y="7741"/>
                </a:lnTo>
                <a:lnTo>
                  <a:pt x="20127" y="9129"/>
                </a:lnTo>
                <a:lnTo>
                  <a:pt x="22943" y="10848"/>
                </a:lnTo>
                <a:lnTo>
                  <a:pt x="27202" y="11995"/>
                </a:lnTo>
                <a:lnTo>
                  <a:pt x="32422" y="12759"/>
                </a:lnTo>
                <a:lnTo>
                  <a:pt x="38283" y="13268"/>
                </a:lnTo>
                <a:lnTo>
                  <a:pt x="43779" y="13608"/>
                </a:lnTo>
                <a:lnTo>
                  <a:pt x="54118" y="13985"/>
                </a:lnTo>
                <a:lnTo>
                  <a:pt x="68863" y="14198"/>
                </a:lnTo>
                <a:lnTo>
                  <a:pt x="74484" y="15021"/>
                </a:lnTo>
                <a:lnTo>
                  <a:pt x="80612" y="16364"/>
                </a:lnTo>
                <a:lnTo>
                  <a:pt x="87079" y="18053"/>
                </a:lnTo>
                <a:lnTo>
                  <a:pt x="92977" y="19179"/>
                </a:lnTo>
                <a:lnTo>
                  <a:pt x="98497" y="19929"/>
                </a:lnTo>
                <a:lnTo>
                  <a:pt x="103765" y="20430"/>
                </a:lnTo>
                <a:lnTo>
                  <a:pt x="108864" y="20764"/>
                </a:lnTo>
                <a:lnTo>
                  <a:pt x="113851" y="20986"/>
                </a:lnTo>
                <a:lnTo>
                  <a:pt x="126338" y="21299"/>
                </a:lnTo>
                <a:lnTo>
                  <a:pt x="13573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37"/>
          <p:cNvSpPr/>
          <p:nvPr/>
        </p:nvSpPr>
        <p:spPr>
          <a:xfrm>
            <a:off x="2643274" y="2336006"/>
            <a:ext cx="35633" cy="214313"/>
          </a:xfrm>
          <a:custGeom>
            <a:avLst/>
            <a:gdLst/>
            <a:ahLst/>
            <a:cxnLst/>
            <a:rect l="0" t="0" r="0" b="0"/>
            <a:pathLst>
              <a:path w="35633" h="214313">
                <a:moveTo>
                  <a:pt x="7057" y="0"/>
                </a:moveTo>
                <a:lnTo>
                  <a:pt x="7057" y="3792"/>
                </a:lnTo>
                <a:lnTo>
                  <a:pt x="6263" y="4909"/>
                </a:lnTo>
                <a:lnTo>
                  <a:pt x="4940" y="5654"/>
                </a:lnTo>
                <a:lnTo>
                  <a:pt x="3265" y="6151"/>
                </a:lnTo>
                <a:lnTo>
                  <a:pt x="2147" y="7275"/>
                </a:lnTo>
                <a:lnTo>
                  <a:pt x="1402" y="8819"/>
                </a:lnTo>
                <a:lnTo>
                  <a:pt x="575" y="12651"/>
                </a:lnTo>
                <a:lnTo>
                  <a:pt x="207" y="16999"/>
                </a:lnTo>
                <a:lnTo>
                  <a:pt x="44" y="23695"/>
                </a:lnTo>
                <a:lnTo>
                  <a:pt x="0" y="27703"/>
                </a:lnTo>
                <a:lnTo>
                  <a:pt x="765" y="31962"/>
                </a:lnTo>
                <a:lnTo>
                  <a:pt x="2068" y="36389"/>
                </a:lnTo>
                <a:lnTo>
                  <a:pt x="3731" y="40928"/>
                </a:lnTo>
                <a:lnTo>
                  <a:pt x="4840" y="45542"/>
                </a:lnTo>
                <a:lnTo>
                  <a:pt x="5579" y="50205"/>
                </a:lnTo>
                <a:lnTo>
                  <a:pt x="6071" y="54901"/>
                </a:lnTo>
                <a:lnTo>
                  <a:pt x="6400" y="59619"/>
                </a:lnTo>
                <a:lnTo>
                  <a:pt x="6619" y="64352"/>
                </a:lnTo>
                <a:lnTo>
                  <a:pt x="6862" y="74639"/>
                </a:lnTo>
                <a:lnTo>
                  <a:pt x="7031" y="103785"/>
                </a:lnTo>
                <a:lnTo>
                  <a:pt x="7833" y="109671"/>
                </a:lnTo>
                <a:lnTo>
                  <a:pt x="9162" y="115977"/>
                </a:lnTo>
                <a:lnTo>
                  <a:pt x="10842" y="122561"/>
                </a:lnTo>
                <a:lnTo>
                  <a:pt x="11961" y="128539"/>
                </a:lnTo>
                <a:lnTo>
                  <a:pt x="12708" y="134111"/>
                </a:lnTo>
                <a:lnTo>
                  <a:pt x="13205" y="139414"/>
                </a:lnTo>
                <a:lnTo>
                  <a:pt x="14331" y="145330"/>
                </a:lnTo>
                <a:lnTo>
                  <a:pt x="15875" y="151655"/>
                </a:lnTo>
                <a:lnTo>
                  <a:pt x="17698" y="158253"/>
                </a:lnTo>
                <a:lnTo>
                  <a:pt x="18913" y="163446"/>
                </a:lnTo>
                <a:lnTo>
                  <a:pt x="19724" y="167702"/>
                </a:lnTo>
                <a:lnTo>
                  <a:pt x="20264" y="171332"/>
                </a:lnTo>
                <a:lnTo>
                  <a:pt x="21418" y="175340"/>
                </a:lnTo>
                <a:lnTo>
                  <a:pt x="22981" y="179600"/>
                </a:lnTo>
                <a:lnTo>
                  <a:pt x="24817" y="184027"/>
                </a:lnTo>
                <a:lnTo>
                  <a:pt x="26040" y="187772"/>
                </a:lnTo>
                <a:lnTo>
                  <a:pt x="26856" y="191063"/>
                </a:lnTo>
                <a:lnTo>
                  <a:pt x="27400" y="194050"/>
                </a:lnTo>
                <a:lnTo>
                  <a:pt x="28557" y="196835"/>
                </a:lnTo>
                <a:lnTo>
                  <a:pt x="30121" y="199486"/>
                </a:lnTo>
                <a:lnTo>
                  <a:pt x="31958" y="202047"/>
                </a:lnTo>
                <a:lnTo>
                  <a:pt x="33183" y="204548"/>
                </a:lnTo>
                <a:lnTo>
                  <a:pt x="33999" y="207009"/>
                </a:lnTo>
                <a:lnTo>
                  <a:pt x="3563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38"/>
          <p:cNvSpPr/>
          <p:nvPr/>
        </p:nvSpPr>
        <p:spPr>
          <a:xfrm>
            <a:off x="2750343" y="2286000"/>
            <a:ext cx="185739" cy="85726"/>
          </a:xfrm>
          <a:custGeom>
            <a:avLst/>
            <a:gdLst/>
            <a:ahLst/>
            <a:cxnLst/>
            <a:rect l="0" t="0" r="0" b="0"/>
            <a:pathLst>
              <a:path w="185739" h="85726">
                <a:moveTo>
                  <a:pt x="7144" y="0"/>
                </a:moveTo>
                <a:lnTo>
                  <a:pt x="993" y="0"/>
                </a:lnTo>
                <a:lnTo>
                  <a:pt x="662" y="793"/>
                </a:lnTo>
                <a:lnTo>
                  <a:pt x="442" y="2116"/>
                </a:lnTo>
                <a:lnTo>
                  <a:pt x="294" y="3792"/>
                </a:lnTo>
                <a:lnTo>
                  <a:pt x="196" y="5703"/>
                </a:lnTo>
                <a:lnTo>
                  <a:pt x="87" y="9943"/>
                </a:lnTo>
                <a:lnTo>
                  <a:pt x="0" y="70018"/>
                </a:lnTo>
                <a:lnTo>
                  <a:pt x="794" y="71285"/>
                </a:lnTo>
                <a:lnTo>
                  <a:pt x="2117" y="72923"/>
                </a:lnTo>
                <a:lnTo>
                  <a:pt x="3793" y="74809"/>
                </a:lnTo>
                <a:lnTo>
                  <a:pt x="5704" y="76066"/>
                </a:lnTo>
                <a:lnTo>
                  <a:pt x="9943" y="77463"/>
                </a:lnTo>
                <a:lnTo>
                  <a:pt x="14474" y="78084"/>
                </a:lnTo>
                <a:lnTo>
                  <a:pt x="19133" y="78360"/>
                </a:lnTo>
                <a:lnTo>
                  <a:pt x="23849" y="78483"/>
                </a:lnTo>
                <a:lnTo>
                  <a:pt x="26219" y="79309"/>
                </a:lnTo>
                <a:lnTo>
                  <a:pt x="28592" y="80654"/>
                </a:lnTo>
                <a:lnTo>
                  <a:pt x="30968" y="82344"/>
                </a:lnTo>
                <a:lnTo>
                  <a:pt x="34139" y="82677"/>
                </a:lnTo>
                <a:lnTo>
                  <a:pt x="37840" y="82106"/>
                </a:lnTo>
                <a:lnTo>
                  <a:pt x="41896" y="80931"/>
                </a:lnTo>
                <a:lnTo>
                  <a:pt x="45393" y="80147"/>
                </a:lnTo>
                <a:lnTo>
                  <a:pt x="48519" y="79625"/>
                </a:lnTo>
                <a:lnTo>
                  <a:pt x="51396" y="79277"/>
                </a:lnTo>
                <a:lnTo>
                  <a:pt x="54902" y="79045"/>
                </a:lnTo>
                <a:lnTo>
                  <a:pt x="58826" y="78890"/>
                </a:lnTo>
                <a:lnTo>
                  <a:pt x="68214" y="78718"/>
                </a:lnTo>
                <a:lnTo>
                  <a:pt x="162855" y="78581"/>
                </a:lnTo>
                <a:lnTo>
                  <a:pt x="166514" y="79375"/>
                </a:lnTo>
                <a:lnTo>
                  <a:pt x="169747" y="80697"/>
                </a:lnTo>
                <a:lnTo>
                  <a:pt x="176846" y="84732"/>
                </a:lnTo>
                <a:lnTo>
                  <a:pt x="179934" y="85283"/>
                </a:lnTo>
                <a:lnTo>
                  <a:pt x="185738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39"/>
          <p:cNvSpPr/>
          <p:nvPr/>
        </p:nvSpPr>
        <p:spPr>
          <a:xfrm>
            <a:off x="2864651" y="2271712"/>
            <a:ext cx="35712" cy="271464"/>
          </a:xfrm>
          <a:custGeom>
            <a:avLst/>
            <a:gdLst/>
            <a:ahLst/>
            <a:cxnLst/>
            <a:rect l="0" t="0" r="0" b="0"/>
            <a:pathLst>
              <a:path w="35712" h="271464">
                <a:moveTo>
                  <a:pt x="7136" y="0"/>
                </a:moveTo>
                <a:lnTo>
                  <a:pt x="79" y="0"/>
                </a:lnTo>
                <a:lnTo>
                  <a:pt x="4" y="7771"/>
                </a:lnTo>
                <a:lnTo>
                  <a:pt x="0" y="9943"/>
                </a:lnTo>
                <a:lnTo>
                  <a:pt x="791" y="12185"/>
                </a:lnTo>
                <a:lnTo>
                  <a:pt x="2112" y="14474"/>
                </a:lnTo>
                <a:lnTo>
                  <a:pt x="3787" y="16793"/>
                </a:lnTo>
                <a:lnTo>
                  <a:pt x="4903" y="19926"/>
                </a:lnTo>
                <a:lnTo>
                  <a:pt x="5647" y="23603"/>
                </a:lnTo>
                <a:lnTo>
                  <a:pt x="6144" y="27642"/>
                </a:lnTo>
                <a:lnTo>
                  <a:pt x="6475" y="32715"/>
                </a:lnTo>
                <a:lnTo>
                  <a:pt x="6695" y="38479"/>
                </a:lnTo>
                <a:lnTo>
                  <a:pt x="7005" y="55851"/>
                </a:lnTo>
                <a:lnTo>
                  <a:pt x="7049" y="61047"/>
                </a:lnTo>
                <a:lnTo>
                  <a:pt x="7872" y="66892"/>
                </a:lnTo>
                <a:lnTo>
                  <a:pt x="9214" y="73169"/>
                </a:lnTo>
                <a:lnTo>
                  <a:pt x="10903" y="79736"/>
                </a:lnTo>
                <a:lnTo>
                  <a:pt x="12028" y="86495"/>
                </a:lnTo>
                <a:lnTo>
                  <a:pt x="12779" y="93382"/>
                </a:lnTo>
                <a:lnTo>
                  <a:pt x="13279" y="100355"/>
                </a:lnTo>
                <a:lnTo>
                  <a:pt x="14406" y="107384"/>
                </a:lnTo>
                <a:lnTo>
                  <a:pt x="15952" y="114452"/>
                </a:lnTo>
                <a:lnTo>
                  <a:pt x="17776" y="121545"/>
                </a:lnTo>
                <a:lnTo>
                  <a:pt x="18992" y="128655"/>
                </a:lnTo>
                <a:lnTo>
                  <a:pt x="19802" y="135776"/>
                </a:lnTo>
                <a:lnTo>
                  <a:pt x="20343" y="142905"/>
                </a:lnTo>
                <a:lnTo>
                  <a:pt x="20703" y="150039"/>
                </a:lnTo>
                <a:lnTo>
                  <a:pt x="21103" y="164315"/>
                </a:lnTo>
                <a:lnTo>
                  <a:pt x="21329" y="181948"/>
                </a:lnTo>
                <a:lnTo>
                  <a:pt x="22154" y="187974"/>
                </a:lnTo>
                <a:lnTo>
                  <a:pt x="23498" y="194372"/>
                </a:lnTo>
                <a:lnTo>
                  <a:pt x="25188" y="201019"/>
                </a:lnTo>
                <a:lnTo>
                  <a:pt x="26314" y="207038"/>
                </a:lnTo>
                <a:lnTo>
                  <a:pt x="27065" y="212638"/>
                </a:lnTo>
                <a:lnTo>
                  <a:pt x="27566" y="217958"/>
                </a:lnTo>
                <a:lnTo>
                  <a:pt x="28122" y="225987"/>
                </a:lnTo>
                <a:lnTo>
                  <a:pt x="28271" y="229239"/>
                </a:lnTo>
                <a:lnTo>
                  <a:pt x="29163" y="232995"/>
                </a:lnTo>
                <a:lnTo>
                  <a:pt x="30552" y="237086"/>
                </a:lnTo>
                <a:lnTo>
                  <a:pt x="32272" y="241401"/>
                </a:lnTo>
                <a:lnTo>
                  <a:pt x="33418" y="245072"/>
                </a:lnTo>
                <a:lnTo>
                  <a:pt x="34183" y="248312"/>
                </a:lnTo>
                <a:lnTo>
                  <a:pt x="35258" y="256666"/>
                </a:lnTo>
                <a:lnTo>
                  <a:pt x="35577" y="264168"/>
                </a:lnTo>
                <a:lnTo>
                  <a:pt x="35711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40"/>
          <p:cNvSpPr/>
          <p:nvPr/>
        </p:nvSpPr>
        <p:spPr>
          <a:xfrm>
            <a:off x="1250156" y="2621756"/>
            <a:ext cx="592932" cy="71438"/>
          </a:xfrm>
          <a:custGeom>
            <a:avLst/>
            <a:gdLst/>
            <a:ahLst/>
            <a:cxnLst/>
            <a:rect l="0" t="0" r="0" b="0"/>
            <a:pathLst>
              <a:path w="592932" h="71438">
                <a:moveTo>
                  <a:pt x="0" y="71437"/>
                </a:moveTo>
                <a:lnTo>
                  <a:pt x="0" y="64588"/>
                </a:lnTo>
                <a:lnTo>
                  <a:pt x="17560" y="64299"/>
                </a:lnTo>
                <a:lnTo>
                  <a:pt x="23150" y="64296"/>
                </a:lnTo>
                <a:lnTo>
                  <a:pt x="25752" y="63501"/>
                </a:lnTo>
                <a:lnTo>
                  <a:pt x="28281" y="62178"/>
                </a:lnTo>
                <a:lnTo>
                  <a:pt x="30760" y="60502"/>
                </a:lnTo>
                <a:lnTo>
                  <a:pt x="37748" y="58640"/>
                </a:lnTo>
                <a:lnTo>
                  <a:pt x="46145" y="57018"/>
                </a:lnTo>
                <a:lnTo>
                  <a:pt x="50607" y="55475"/>
                </a:lnTo>
                <a:lnTo>
                  <a:pt x="55169" y="53652"/>
                </a:lnTo>
                <a:lnTo>
                  <a:pt x="66588" y="51626"/>
                </a:lnTo>
                <a:lnTo>
                  <a:pt x="78807" y="49932"/>
                </a:lnTo>
                <a:lnTo>
                  <a:pt x="84288" y="48369"/>
                </a:lnTo>
                <a:lnTo>
                  <a:pt x="89529" y="46534"/>
                </a:lnTo>
                <a:lnTo>
                  <a:pt x="101703" y="44494"/>
                </a:lnTo>
                <a:lnTo>
                  <a:pt x="115845" y="42794"/>
                </a:lnTo>
                <a:lnTo>
                  <a:pt x="124061" y="41229"/>
                </a:lnTo>
                <a:lnTo>
                  <a:pt x="132714" y="39392"/>
                </a:lnTo>
                <a:lnTo>
                  <a:pt x="150794" y="37351"/>
                </a:lnTo>
                <a:lnTo>
                  <a:pt x="160061" y="36807"/>
                </a:lnTo>
                <a:lnTo>
                  <a:pt x="169413" y="35650"/>
                </a:lnTo>
                <a:lnTo>
                  <a:pt x="178823" y="34086"/>
                </a:lnTo>
                <a:lnTo>
                  <a:pt x="188272" y="32249"/>
                </a:lnTo>
                <a:lnTo>
                  <a:pt x="197746" y="31024"/>
                </a:lnTo>
                <a:lnTo>
                  <a:pt x="207237" y="30208"/>
                </a:lnTo>
                <a:lnTo>
                  <a:pt x="216739" y="29663"/>
                </a:lnTo>
                <a:lnTo>
                  <a:pt x="226249" y="28507"/>
                </a:lnTo>
                <a:lnTo>
                  <a:pt x="235764" y="26942"/>
                </a:lnTo>
                <a:lnTo>
                  <a:pt x="245282" y="25105"/>
                </a:lnTo>
                <a:lnTo>
                  <a:pt x="254803" y="23880"/>
                </a:lnTo>
                <a:lnTo>
                  <a:pt x="264325" y="23064"/>
                </a:lnTo>
                <a:lnTo>
                  <a:pt x="273847" y="22519"/>
                </a:lnTo>
                <a:lnTo>
                  <a:pt x="295012" y="21915"/>
                </a:lnTo>
                <a:lnTo>
                  <a:pt x="306212" y="21754"/>
                </a:lnTo>
                <a:lnTo>
                  <a:pt x="317648" y="20852"/>
                </a:lnTo>
                <a:lnTo>
                  <a:pt x="329240" y="19458"/>
                </a:lnTo>
                <a:lnTo>
                  <a:pt x="340937" y="17734"/>
                </a:lnTo>
                <a:lnTo>
                  <a:pt x="352704" y="16585"/>
                </a:lnTo>
                <a:lnTo>
                  <a:pt x="364517" y="15819"/>
                </a:lnTo>
                <a:lnTo>
                  <a:pt x="376361" y="15309"/>
                </a:lnTo>
                <a:lnTo>
                  <a:pt x="400105" y="14741"/>
                </a:lnTo>
                <a:lnTo>
                  <a:pt x="411993" y="14590"/>
                </a:lnTo>
                <a:lnTo>
                  <a:pt x="423093" y="13695"/>
                </a:lnTo>
                <a:lnTo>
                  <a:pt x="433668" y="12305"/>
                </a:lnTo>
                <a:lnTo>
                  <a:pt x="443893" y="10585"/>
                </a:lnTo>
                <a:lnTo>
                  <a:pt x="454679" y="9438"/>
                </a:lnTo>
                <a:lnTo>
                  <a:pt x="465838" y="8673"/>
                </a:lnTo>
                <a:lnTo>
                  <a:pt x="488026" y="7823"/>
                </a:lnTo>
                <a:lnTo>
                  <a:pt x="508471" y="7446"/>
                </a:lnTo>
                <a:lnTo>
                  <a:pt x="517575" y="6551"/>
                </a:lnTo>
                <a:lnTo>
                  <a:pt x="526025" y="5161"/>
                </a:lnTo>
                <a:lnTo>
                  <a:pt x="534039" y="3441"/>
                </a:lnTo>
                <a:lnTo>
                  <a:pt x="549295" y="1529"/>
                </a:lnTo>
                <a:lnTo>
                  <a:pt x="563218" y="680"/>
                </a:lnTo>
                <a:lnTo>
                  <a:pt x="579188" y="201"/>
                </a:lnTo>
                <a:lnTo>
                  <a:pt x="5929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41"/>
          <p:cNvSpPr/>
          <p:nvPr/>
        </p:nvSpPr>
        <p:spPr>
          <a:xfrm>
            <a:off x="1458450" y="2750352"/>
            <a:ext cx="263194" cy="157022"/>
          </a:xfrm>
          <a:custGeom>
            <a:avLst/>
            <a:gdLst/>
            <a:ahLst/>
            <a:cxnLst/>
            <a:rect l="0" t="0" r="0" b="0"/>
            <a:pathLst>
              <a:path w="263194" h="157022">
                <a:moveTo>
                  <a:pt x="41737" y="14279"/>
                </a:moveTo>
                <a:lnTo>
                  <a:pt x="41737" y="8128"/>
                </a:lnTo>
                <a:lnTo>
                  <a:pt x="45529" y="3637"/>
                </a:lnTo>
                <a:lnTo>
                  <a:pt x="48234" y="2422"/>
                </a:lnTo>
                <a:lnTo>
                  <a:pt x="55472" y="1071"/>
                </a:lnTo>
                <a:lnTo>
                  <a:pt x="59625" y="711"/>
                </a:lnTo>
                <a:lnTo>
                  <a:pt x="63981" y="471"/>
                </a:lnTo>
                <a:lnTo>
                  <a:pt x="73055" y="205"/>
                </a:lnTo>
                <a:lnTo>
                  <a:pt x="106052" y="4"/>
                </a:lnTo>
                <a:lnTo>
                  <a:pt x="110807" y="0"/>
                </a:lnTo>
                <a:lnTo>
                  <a:pt x="115565" y="791"/>
                </a:lnTo>
                <a:lnTo>
                  <a:pt x="120325" y="2112"/>
                </a:lnTo>
                <a:lnTo>
                  <a:pt x="125085" y="3786"/>
                </a:lnTo>
                <a:lnTo>
                  <a:pt x="129846" y="5696"/>
                </a:lnTo>
                <a:lnTo>
                  <a:pt x="134608" y="7763"/>
                </a:lnTo>
                <a:lnTo>
                  <a:pt x="139370" y="9935"/>
                </a:lnTo>
                <a:lnTo>
                  <a:pt x="142544" y="12177"/>
                </a:lnTo>
                <a:lnTo>
                  <a:pt x="144660" y="14465"/>
                </a:lnTo>
                <a:lnTo>
                  <a:pt x="146071" y="16784"/>
                </a:lnTo>
                <a:lnTo>
                  <a:pt x="147806" y="19918"/>
                </a:lnTo>
                <a:lnTo>
                  <a:pt x="151850" y="27633"/>
                </a:lnTo>
                <a:lnTo>
                  <a:pt x="158589" y="40902"/>
                </a:lnTo>
                <a:lnTo>
                  <a:pt x="160119" y="45521"/>
                </a:lnTo>
                <a:lnTo>
                  <a:pt x="161140" y="50188"/>
                </a:lnTo>
                <a:lnTo>
                  <a:pt x="161820" y="54887"/>
                </a:lnTo>
                <a:lnTo>
                  <a:pt x="161480" y="59607"/>
                </a:lnTo>
                <a:lnTo>
                  <a:pt x="160459" y="64341"/>
                </a:lnTo>
                <a:lnTo>
                  <a:pt x="158985" y="69085"/>
                </a:lnTo>
                <a:lnTo>
                  <a:pt x="157209" y="73835"/>
                </a:lnTo>
                <a:lnTo>
                  <a:pt x="155231" y="78589"/>
                </a:lnTo>
                <a:lnTo>
                  <a:pt x="153118" y="83346"/>
                </a:lnTo>
                <a:lnTo>
                  <a:pt x="148654" y="92865"/>
                </a:lnTo>
                <a:lnTo>
                  <a:pt x="146353" y="97626"/>
                </a:lnTo>
                <a:lnTo>
                  <a:pt x="143231" y="102387"/>
                </a:lnTo>
                <a:lnTo>
                  <a:pt x="139562" y="107149"/>
                </a:lnTo>
                <a:lnTo>
                  <a:pt x="135529" y="111911"/>
                </a:lnTo>
                <a:lnTo>
                  <a:pt x="131252" y="115880"/>
                </a:lnTo>
                <a:lnTo>
                  <a:pt x="126814" y="119319"/>
                </a:lnTo>
                <a:lnTo>
                  <a:pt x="122267" y="122405"/>
                </a:lnTo>
                <a:lnTo>
                  <a:pt x="117649" y="126051"/>
                </a:lnTo>
                <a:lnTo>
                  <a:pt x="112983" y="130068"/>
                </a:lnTo>
                <a:lnTo>
                  <a:pt x="108284" y="134334"/>
                </a:lnTo>
                <a:lnTo>
                  <a:pt x="103564" y="137972"/>
                </a:lnTo>
                <a:lnTo>
                  <a:pt x="98830" y="141191"/>
                </a:lnTo>
                <a:lnTo>
                  <a:pt x="94087" y="144131"/>
                </a:lnTo>
                <a:lnTo>
                  <a:pt x="89337" y="146884"/>
                </a:lnTo>
                <a:lnTo>
                  <a:pt x="79826" y="152060"/>
                </a:lnTo>
                <a:lnTo>
                  <a:pt x="75067" y="153758"/>
                </a:lnTo>
                <a:lnTo>
                  <a:pt x="70307" y="154890"/>
                </a:lnTo>
                <a:lnTo>
                  <a:pt x="65546" y="155645"/>
                </a:lnTo>
                <a:lnTo>
                  <a:pt x="60785" y="156148"/>
                </a:lnTo>
                <a:lnTo>
                  <a:pt x="56023" y="156483"/>
                </a:lnTo>
                <a:lnTo>
                  <a:pt x="47293" y="156856"/>
                </a:lnTo>
                <a:lnTo>
                  <a:pt x="40767" y="157021"/>
                </a:lnTo>
                <a:lnTo>
                  <a:pt x="33104" y="154978"/>
                </a:lnTo>
                <a:lnTo>
                  <a:pt x="25200" y="151424"/>
                </a:lnTo>
                <a:lnTo>
                  <a:pt x="19041" y="147199"/>
                </a:lnTo>
                <a:lnTo>
                  <a:pt x="13658" y="142675"/>
                </a:lnTo>
                <a:lnTo>
                  <a:pt x="11112" y="140358"/>
                </a:lnTo>
                <a:lnTo>
                  <a:pt x="9414" y="138019"/>
                </a:lnTo>
                <a:lnTo>
                  <a:pt x="7527" y="133303"/>
                </a:lnTo>
                <a:lnTo>
                  <a:pt x="4572" y="128562"/>
                </a:lnTo>
                <a:lnTo>
                  <a:pt x="2673" y="126186"/>
                </a:lnTo>
                <a:lnTo>
                  <a:pt x="1407" y="123809"/>
                </a:lnTo>
                <a:lnTo>
                  <a:pt x="0" y="119051"/>
                </a:lnTo>
                <a:lnTo>
                  <a:pt x="419" y="116670"/>
                </a:lnTo>
                <a:lnTo>
                  <a:pt x="3000" y="111909"/>
                </a:lnTo>
                <a:lnTo>
                  <a:pt x="6794" y="107147"/>
                </a:lnTo>
                <a:lnTo>
                  <a:pt x="8916" y="104766"/>
                </a:lnTo>
                <a:lnTo>
                  <a:pt x="12713" y="102385"/>
                </a:lnTo>
                <a:lnTo>
                  <a:pt x="17625" y="100004"/>
                </a:lnTo>
                <a:lnTo>
                  <a:pt x="23281" y="97623"/>
                </a:lnTo>
                <a:lnTo>
                  <a:pt x="28639" y="95241"/>
                </a:lnTo>
                <a:lnTo>
                  <a:pt x="38826" y="90479"/>
                </a:lnTo>
                <a:lnTo>
                  <a:pt x="44559" y="88891"/>
                </a:lnTo>
                <a:lnTo>
                  <a:pt x="50762" y="87833"/>
                </a:lnTo>
                <a:lnTo>
                  <a:pt x="57279" y="87127"/>
                </a:lnTo>
                <a:lnTo>
                  <a:pt x="63211" y="86657"/>
                </a:lnTo>
                <a:lnTo>
                  <a:pt x="68753" y="86344"/>
                </a:lnTo>
                <a:lnTo>
                  <a:pt x="74035" y="86134"/>
                </a:lnTo>
                <a:lnTo>
                  <a:pt x="86254" y="85902"/>
                </a:lnTo>
                <a:lnTo>
                  <a:pt x="134703" y="85727"/>
                </a:lnTo>
                <a:lnTo>
                  <a:pt x="141814" y="86517"/>
                </a:lnTo>
                <a:lnTo>
                  <a:pt x="148936" y="87838"/>
                </a:lnTo>
                <a:lnTo>
                  <a:pt x="156066" y="89512"/>
                </a:lnTo>
                <a:lnTo>
                  <a:pt x="163200" y="90628"/>
                </a:lnTo>
                <a:lnTo>
                  <a:pt x="170337" y="91372"/>
                </a:lnTo>
                <a:lnTo>
                  <a:pt x="177477" y="91868"/>
                </a:lnTo>
                <a:lnTo>
                  <a:pt x="184618" y="92199"/>
                </a:lnTo>
                <a:lnTo>
                  <a:pt x="198902" y="92566"/>
                </a:lnTo>
                <a:lnTo>
                  <a:pt x="263193" y="928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42"/>
          <p:cNvSpPr/>
          <p:nvPr/>
        </p:nvSpPr>
        <p:spPr>
          <a:xfrm>
            <a:off x="2650331" y="2636043"/>
            <a:ext cx="292895" cy="42864"/>
          </a:xfrm>
          <a:custGeom>
            <a:avLst/>
            <a:gdLst/>
            <a:ahLst/>
            <a:cxnLst/>
            <a:rect l="0" t="0" r="0" b="0"/>
            <a:pathLst>
              <a:path w="292895" h="42864">
                <a:moveTo>
                  <a:pt x="0" y="42863"/>
                </a:moveTo>
                <a:lnTo>
                  <a:pt x="0" y="39071"/>
                </a:lnTo>
                <a:lnTo>
                  <a:pt x="794" y="37953"/>
                </a:lnTo>
                <a:lnTo>
                  <a:pt x="2116" y="37208"/>
                </a:lnTo>
                <a:lnTo>
                  <a:pt x="5703" y="36381"/>
                </a:lnTo>
                <a:lnTo>
                  <a:pt x="9943" y="36013"/>
                </a:lnTo>
                <a:lnTo>
                  <a:pt x="12979" y="35121"/>
                </a:lnTo>
                <a:lnTo>
                  <a:pt x="16590" y="33733"/>
                </a:lnTo>
                <a:lnTo>
                  <a:pt x="20585" y="32014"/>
                </a:lnTo>
                <a:lnTo>
                  <a:pt x="24836" y="30868"/>
                </a:lnTo>
                <a:lnTo>
                  <a:pt x="33792" y="29594"/>
                </a:lnTo>
                <a:lnTo>
                  <a:pt x="39197" y="28461"/>
                </a:lnTo>
                <a:lnTo>
                  <a:pt x="45181" y="26911"/>
                </a:lnTo>
                <a:lnTo>
                  <a:pt x="51552" y="25085"/>
                </a:lnTo>
                <a:lnTo>
                  <a:pt x="58180" y="23867"/>
                </a:lnTo>
                <a:lnTo>
                  <a:pt x="64981" y="23055"/>
                </a:lnTo>
                <a:lnTo>
                  <a:pt x="71895" y="22514"/>
                </a:lnTo>
                <a:lnTo>
                  <a:pt x="78886" y="21359"/>
                </a:lnTo>
                <a:lnTo>
                  <a:pt x="85928" y="19796"/>
                </a:lnTo>
                <a:lnTo>
                  <a:pt x="93004" y="17960"/>
                </a:lnTo>
                <a:lnTo>
                  <a:pt x="100103" y="16736"/>
                </a:lnTo>
                <a:lnTo>
                  <a:pt x="107216" y="15920"/>
                </a:lnTo>
                <a:lnTo>
                  <a:pt x="114340" y="15376"/>
                </a:lnTo>
                <a:lnTo>
                  <a:pt x="121470" y="15013"/>
                </a:lnTo>
                <a:lnTo>
                  <a:pt x="135743" y="14610"/>
                </a:lnTo>
                <a:lnTo>
                  <a:pt x="157166" y="14383"/>
                </a:lnTo>
                <a:lnTo>
                  <a:pt x="164308" y="13558"/>
                </a:lnTo>
                <a:lnTo>
                  <a:pt x="171451" y="12214"/>
                </a:lnTo>
                <a:lnTo>
                  <a:pt x="178595" y="10524"/>
                </a:lnTo>
                <a:lnTo>
                  <a:pt x="185738" y="9397"/>
                </a:lnTo>
                <a:lnTo>
                  <a:pt x="192881" y="8646"/>
                </a:lnTo>
                <a:lnTo>
                  <a:pt x="200025" y="8145"/>
                </a:lnTo>
                <a:lnTo>
                  <a:pt x="207169" y="7812"/>
                </a:lnTo>
                <a:lnTo>
                  <a:pt x="221456" y="7441"/>
                </a:lnTo>
                <a:lnTo>
                  <a:pt x="227806" y="6548"/>
                </a:lnTo>
                <a:lnTo>
                  <a:pt x="233627" y="5159"/>
                </a:lnTo>
                <a:lnTo>
                  <a:pt x="239095" y="3440"/>
                </a:lnTo>
                <a:lnTo>
                  <a:pt x="245122" y="2293"/>
                </a:lnTo>
                <a:lnTo>
                  <a:pt x="251521" y="1529"/>
                </a:lnTo>
                <a:lnTo>
                  <a:pt x="258168" y="1019"/>
                </a:lnTo>
                <a:lnTo>
                  <a:pt x="264981" y="680"/>
                </a:lnTo>
                <a:lnTo>
                  <a:pt x="2928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43"/>
          <p:cNvSpPr/>
          <p:nvPr/>
        </p:nvSpPr>
        <p:spPr>
          <a:xfrm>
            <a:off x="2657629" y="2764639"/>
            <a:ext cx="242734" cy="142439"/>
          </a:xfrm>
          <a:custGeom>
            <a:avLst/>
            <a:gdLst/>
            <a:ahLst/>
            <a:cxnLst/>
            <a:rect l="0" t="0" r="0" b="0"/>
            <a:pathLst>
              <a:path w="242734" h="142439">
                <a:moveTo>
                  <a:pt x="49852" y="14279"/>
                </a:moveTo>
                <a:lnTo>
                  <a:pt x="49852" y="18395"/>
                </a:lnTo>
                <a:lnTo>
                  <a:pt x="49852" y="10694"/>
                </a:lnTo>
                <a:lnTo>
                  <a:pt x="50646" y="9508"/>
                </a:lnTo>
                <a:lnTo>
                  <a:pt x="51968" y="8717"/>
                </a:lnTo>
                <a:lnTo>
                  <a:pt x="53644" y="8190"/>
                </a:lnTo>
                <a:lnTo>
                  <a:pt x="57623" y="5488"/>
                </a:lnTo>
                <a:lnTo>
                  <a:pt x="59795" y="3656"/>
                </a:lnTo>
                <a:lnTo>
                  <a:pt x="62037" y="2434"/>
                </a:lnTo>
                <a:lnTo>
                  <a:pt x="66644" y="1077"/>
                </a:lnTo>
                <a:lnTo>
                  <a:pt x="73701" y="313"/>
                </a:lnTo>
                <a:lnTo>
                  <a:pt x="80819" y="87"/>
                </a:lnTo>
                <a:lnTo>
                  <a:pt x="105040" y="0"/>
                </a:lnTo>
                <a:lnTo>
                  <a:pt x="109662" y="791"/>
                </a:lnTo>
                <a:lnTo>
                  <a:pt x="114332" y="2112"/>
                </a:lnTo>
                <a:lnTo>
                  <a:pt x="119032" y="3787"/>
                </a:lnTo>
                <a:lnTo>
                  <a:pt x="126371" y="7764"/>
                </a:lnTo>
                <a:lnTo>
                  <a:pt x="132279" y="12177"/>
                </a:lnTo>
                <a:lnTo>
                  <a:pt x="134966" y="14465"/>
                </a:lnTo>
                <a:lnTo>
                  <a:pt x="137551" y="16785"/>
                </a:lnTo>
                <a:lnTo>
                  <a:pt x="140068" y="19918"/>
                </a:lnTo>
                <a:lnTo>
                  <a:pt x="142540" y="23595"/>
                </a:lnTo>
                <a:lnTo>
                  <a:pt x="144981" y="27633"/>
                </a:lnTo>
                <a:lnTo>
                  <a:pt x="147402" y="31120"/>
                </a:lnTo>
                <a:lnTo>
                  <a:pt x="149811" y="34237"/>
                </a:lnTo>
                <a:lnTo>
                  <a:pt x="152210" y="37110"/>
                </a:lnTo>
                <a:lnTo>
                  <a:pt x="153809" y="39818"/>
                </a:lnTo>
                <a:lnTo>
                  <a:pt x="154875" y="42418"/>
                </a:lnTo>
                <a:lnTo>
                  <a:pt x="155586" y="44944"/>
                </a:lnTo>
                <a:lnTo>
                  <a:pt x="156060" y="48217"/>
                </a:lnTo>
                <a:lnTo>
                  <a:pt x="156376" y="51985"/>
                </a:lnTo>
                <a:lnTo>
                  <a:pt x="156587" y="56085"/>
                </a:lnTo>
                <a:lnTo>
                  <a:pt x="155933" y="60406"/>
                </a:lnTo>
                <a:lnTo>
                  <a:pt x="154704" y="64874"/>
                </a:lnTo>
                <a:lnTo>
                  <a:pt x="153091" y="69441"/>
                </a:lnTo>
                <a:lnTo>
                  <a:pt x="151222" y="74072"/>
                </a:lnTo>
                <a:lnTo>
                  <a:pt x="149182" y="78748"/>
                </a:lnTo>
                <a:lnTo>
                  <a:pt x="144798" y="88176"/>
                </a:lnTo>
                <a:lnTo>
                  <a:pt x="140204" y="97657"/>
                </a:lnTo>
                <a:lnTo>
                  <a:pt x="137074" y="102408"/>
                </a:lnTo>
                <a:lnTo>
                  <a:pt x="133400" y="107164"/>
                </a:lnTo>
                <a:lnTo>
                  <a:pt x="129363" y="111921"/>
                </a:lnTo>
                <a:lnTo>
                  <a:pt x="125084" y="115886"/>
                </a:lnTo>
                <a:lnTo>
                  <a:pt x="120644" y="119323"/>
                </a:lnTo>
                <a:lnTo>
                  <a:pt x="116097" y="122409"/>
                </a:lnTo>
                <a:lnTo>
                  <a:pt x="111478" y="125259"/>
                </a:lnTo>
                <a:lnTo>
                  <a:pt x="106811" y="127954"/>
                </a:lnTo>
                <a:lnTo>
                  <a:pt x="102112" y="130543"/>
                </a:lnTo>
                <a:lnTo>
                  <a:pt x="96598" y="133064"/>
                </a:lnTo>
                <a:lnTo>
                  <a:pt x="90541" y="135538"/>
                </a:lnTo>
                <a:lnTo>
                  <a:pt x="84122" y="137981"/>
                </a:lnTo>
                <a:lnTo>
                  <a:pt x="78254" y="139609"/>
                </a:lnTo>
                <a:lnTo>
                  <a:pt x="72756" y="140695"/>
                </a:lnTo>
                <a:lnTo>
                  <a:pt x="67502" y="141419"/>
                </a:lnTo>
                <a:lnTo>
                  <a:pt x="63206" y="141902"/>
                </a:lnTo>
                <a:lnTo>
                  <a:pt x="56316" y="142438"/>
                </a:lnTo>
                <a:lnTo>
                  <a:pt x="51780" y="141787"/>
                </a:lnTo>
                <a:lnTo>
                  <a:pt x="46375" y="140560"/>
                </a:lnTo>
                <a:lnTo>
                  <a:pt x="40390" y="138947"/>
                </a:lnTo>
                <a:lnTo>
                  <a:pt x="35606" y="137079"/>
                </a:lnTo>
                <a:lnTo>
                  <a:pt x="28175" y="132886"/>
                </a:lnTo>
                <a:lnTo>
                  <a:pt x="24288" y="130657"/>
                </a:lnTo>
                <a:lnTo>
                  <a:pt x="15736" y="126063"/>
                </a:lnTo>
                <a:lnTo>
                  <a:pt x="12027" y="123727"/>
                </a:lnTo>
                <a:lnTo>
                  <a:pt x="8760" y="121376"/>
                </a:lnTo>
                <a:lnTo>
                  <a:pt x="5789" y="119014"/>
                </a:lnTo>
                <a:lnTo>
                  <a:pt x="3808" y="116646"/>
                </a:lnTo>
                <a:lnTo>
                  <a:pt x="2487" y="114274"/>
                </a:lnTo>
                <a:lnTo>
                  <a:pt x="1606" y="111899"/>
                </a:lnTo>
                <a:lnTo>
                  <a:pt x="1019" y="109521"/>
                </a:lnTo>
                <a:lnTo>
                  <a:pt x="628" y="107143"/>
                </a:lnTo>
                <a:lnTo>
                  <a:pt x="0" y="101414"/>
                </a:lnTo>
                <a:lnTo>
                  <a:pt x="2031" y="98514"/>
                </a:lnTo>
                <a:lnTo>
                  <a:pt x="3684" y="96630"/>
                </a:lnTo>
                <a:lnTo>
                  <a:pt x="5579" y="95373"/>
                </a:lnTo>
                <a:lnTo>
                  <a:pt x="12040" y="92811"/>
                </a:lnTo>
                <a:lnTo>
                  <a:pt x="16642" y="89399"/>
                </a:lnTo>
                <a:lnTo>
                  <a:pt x="18981" y="88172"/>
                </a:lnTo>
                <a:lnTo>
                  <a:pt x="23696" y="86808"/>
                </a:lnTo>
                <a:lnTo>
                  <a:pt x="27652" y="86444"/>
                </a:lnTo>
                <a:lnTo>
                  <a:pt x="32671" y="86202"/>
                </a:lnTo>
                <a:lnTo>
                  <a:pt x="43803" y="85932"/>
                </a:lnTo>
                <a:lnTo>
                  <a:pt x="136692" y="85717"/>
                </a:lnTo>
                <a:lnTo>
                  <a:pt x="142671" y="86511"/>
                </a:lnTo>
                <a:lnTo>
                  <a:pt x="148243" y="87834"/>
                </a:lnTo>
                <a:lnTo>
                  <a:pt x="153546" y="89509"/>
                </a:lnTo>
                <a:lnTo>
                  <a:pt x="158669" y="90626"/>
                </a:lnTo>
                <a:lnTo>
                  <a:pt x="163672" y="91371"/>
                </a:lnTo>
                <a:lnTo>
                  <a:pt x="168594" y="91868"/>
                </a:lnTo>
                <a:lnTo>
                  <a:pt x="173463" y="92199"/>
                </a:lnTo>
                <a:lnTo>
                  <a:pt x="178297" y="92419"/>
                </a:lnTo>
                <a:lnTo>
                  <a:pt x="187901" y="92665"/>
                </a:lnTo>
                <a:lnTo>
                  <a:pt x="242733" y="9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44"/>
          <p:cNvSpPr/>
          <p:nvPr/>
        </p:nvSpPr>
        <p:spPr>
          <a:xfrm>
            <a:off x="1471612" y="3246290"/>
            <a:ext cx="214314" cy="182711"/>
          </a:xfrm>
          <a:custGeom>
            <a:avLst/>
            <a:gdLst/>
            <a:ahLst/>
            <a:cxnLst/>
            <a:rect l="0" t="0" r="0" b="0"/>
            <a:pathLst>
              <a:path w="214314" h="182711">
                <a:moveTo>
                  <a:pt x="0" y="4116"/>
                </a:moveTo>
                <a:lnTo>
                  <a:pt x="0" y="0"/>
                </a:lnTo>
                <a:lnTo>
                  <a:pt x="0" y="4055"/>
                </a:lnTo>
                <a:lnTo>
                  <a:pt x="6151" y="10261"/>
                </a:lnTo>
                <a:lnTo>
                  <a:pt x="10936" y="12933"/>
                </a:lnTo>
                <a:lnTo>
                  <a:pt x="17560" y="16765"/>
                </a:lnTo>
                <a:lnTo>
                  <a:pt x="23151" y="21115"/>
                </a:lnTo>
                <a:lnTo>
                  <a:pt x="24959" y="23386"/>
                </a:lnTo>
                <a:lnTo>
                  <a:pt x="26164" y="25694"/>
                </a:lnTo>
                <a:lnTo>
                  <a:pt x="26968" y="28026"/>
                </a:lnTo>
                <a:lnTo>
                  <a:pt x="29091" y="31169"/>
                </a:lnTo>
                <a:lnTo>
                  <a:pt x="32094" y="34851"/>
                </a:lnTo>
                <a:lnTo>
                  <a:pt x="35684" y="38893"/>
                </a:lnTo>
                <a:lnTo>
                  <a:pt x="39664" y="42382"/>
                </a:lnTo>
                <a:lnTo>
                  <a:pt x="43905" y="45502"/>
                </a:lnTo>
                <a:lnTo>
                  <a:pt x="48320" y="48375"/>
                </a:lnTo>
                <a:lnTo>
                  <a:pt x="52057" y="51878"/>
                </a:lnTo>
                <a:lnTo>
                  <a:pt x="55342" y="55801"/>
                </a:lnTo>
                <a:lnTo>
                  <a:pt x="58326" y="60004"/>
                </a:lnTo>
                <a:lnTo>
                  <a:pt x="61903" y="63600"/>
                </a:lnTo>
                <a:lnTo>
                  <a:pt x="65875" y="66791"/>
                </a:lnTo>
                <a:lnTo>
                  <a:pt x="70110" y="69711"/>
                </a:lnTo>
                <a:lnTo>
                  <a:pt x="74521" y="73246"/>
                </a:lnTo>
                <a:lnTo>
                  <a:pt x="79050" y="77190"/>
                </a:lnTo>
                <a:lnTo>
                  <a:pt x="83656" y="81407"/>
                </a:lnTo>
                <a:lnTo>
                  <a:pt x="93008" y="90326"/>
                </a:lnTo>
                <a:lnTo>
                  <a:pt x="97724" y="94927"/>
                </a:lnTo>
                <a:lnTo>
                  <a:pt x="102456" y="98787"/>
                </a:lnTo>
                <a:lnTo>
                  <a:pt x="107197" y="102156"/>
                </a:lnTo>
                <a:lnTo>
                  <a:pt x="123573" y="112804"/>
                </a:lnTo>
                <a:lnTo>
                  <a:pt x="130007" y="117056"/>
                </a:lnTo>
                <a:lnTo>
                  <a:pt x="135884" y="120684"/>
                </a:lnTo>
                <a:lnTo>
                  <a:pt x="141389" y="123897"/>
                </a:lnTo>
                <a:lnTo>
                  <a:pt x="146647" y="126832"/>
                </a:lnTo>
                <a:lnTo>
                  <a:pt x="150946" y="130377"/>
                </a:lnTo>
                <a:lnTo>
                  <a:pt x="154605" y="134328"/>
                </a:lnTo>
                <a:lnTo>
                  <a:pt x="157839" y="138549"/>
                </a:lnTo>
                <a:lnTo>
                  <a:pt x="160789" y="142156"/>
                </a:lnTo>
                <a:lnTo>
                  <a:pt x="163549" y="145355"/>
                </a:lnTo>
                <a:lnTo>
                  <a:pt x="168732" y="151027"/>
                </a:lnTo>
                <a:lnTo>
                  <a:pt x="173682" y="156193"/>
                </a:lnTo>
                <a:lnTo>
                  <a:pt x="176907" y="158682"/>
                </a:lnTo>
                <a:lnTo>
                  <a:pt x="180644" y="161135"/>
                </a:lnTo>
                <a:lnTo>
                  <a:pt x="190464" y="166983"/>
                </a:lnTo>
                <a:lnTo>
                  <a:pt x="195957" y="171788"/>
                </a:lnTo>
                <a:lnTo>
                  <a:pt x="198107" y="173047"/>
                </a:lnTo>
                <a:lnTo>
                  <a:pt x="202612" y="174446"/>
                </a:lnTo>
                <a:lnTo>
                  <a:pt x="204131" y="175613"/>
                </a:lnTo>
                <a:lnTo>
                  <a:pt x="205144" y="177185"/>
                </a:lnTo>
                <a:lnTo>
                  <a:pt x="207050" y="182386"/>
                </a:lnTo>
                <a:lnTo>
                  <a:pt x="209233" y="182566"/>
                </a:lnTo>
                <a:lnTo>
                  <a:pt x="214313" y="1827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45"/>
          <p:cNvSpPr/>
          <p:nvPr/>
        </p:nvSpPr>
        <p:spPr>
          <a:xfrm>
            <a:off x="1471612" y="3243262"/>
            <a:ext cx="164307" cy="171451"/>
          </a:xfrm>
          <a:custGeom>
            <a:avLst/>
            <a:gdLst/>
            <a:ahLst/>
            <a:cxnLst/>
            <a:rect l="0" t="0" r="0" b="0"/>
            <a:pathLst>
              <a:path w="164307" h="171451">
                <a:moveTo>
                  <a:pt x="164306" y="0"/>
                </a:moveTo>
                <a:lnTo>
                  <a:pt x="153664" y="0"/>
                </a:lnTo>
                <a:lnTo>
                  <a:pt x="151655" y="794"/>
                </a:lnTo>
                <a:lnTo>
                  <a:pt x="147307" y="3792"/>
                </a:lnTo>
                <a:lnTo>
                  <a:pt x="142728" y="7771"/>
                </a:lnTo>
                <a:lnTo>
                  <a:pt x="140396" y="9943"/>
                </a:lnTo>
                <a:lnTo>
                  <a:pt x="125246" y="24836"/>
                </a:lnTo>
                <a:lnTo>
                  <a:pt x="116255" y="33792"/>
                </a:lnTo>
                <a:lnTo>
                  <a:pt x="112428" y="38403"/>
                </a:lnTo>
                <a:lnTo>
                  <a:pt x="109083" y="43064"/>
                </a:lnTo>
                <a:lnTo>
                  <a:pt x="106060" y="47760"/>
                </a:lnTo>
                <a:lnTo>
                  <a:pt x="102457" y="52477"/>
                </a:lnTo>
                <a:lnTo>
                  <a:pt x="98467" y="57210"/>
                </a:lnTo>
                <a:lnTo>
                  <a:pt x="94220" y="61952"/>
                </a:lnTo>
                <a:lnTo>
                  <a:pt x="89801" y="67495"/>
                </a:lnTo>
                <a:lnTo>
                  <a:pt x="85267" y="73572"/>
                </a:lnTo>
                <a:lnTo>
                  <a:pt x="80657" y="80004"/>
                </a:lnTo>
                <a:lnTo>
                  <a:pt x="75997" y="85880"/>
                </a:lnTo>
                <a:lnTo>
                  <a:pt x="71302" y="91384"/>
                </a:lnTo>
                <a:lnTo>
                  <a:pt x="66585" y="96642"/>
                </a:lnTo>
                <a:lnTo>
                  <a:pt x="57110" y="106716"/>
                </a:lnTo>
                <a:lnTo>
                  <a:pt x="41884" y="122327"/>
                </a:lnTo>
                <a:lnTo>
                  <a:pt x="39035" y="126001"/>
                </a:lnTo>
                <a:lnTo>
                  <a:pt x="36342" y="130039"/>
                </a:lnTo>
                <a:lnTo>
                  <a:pt x="33753" y="134317"/>
                </a:lnTo>
                <a:lnTo>
                  <a:pt x="30440" y="137964"/>
                </a:lnTo>
                <a:lnTo>
                  <a:pt x="26643" y="141188"/>
                </a:lnTo>
                <a:lnTo>
                  <a:pt x="22525" y="144132"/>
                </a:lnTo>
                <a:lnTo>
                  <a:pt x="19779" y="146888"/>
                </a:lnTo>
                <a:lnTo>
                  <a:pt x="17948" y="149519"/>
                </a:lnTo>
                <a:lnTo>
                  <a:pt x="16728" y="152067"/>
                </a:lnTo>
                <a:lnTo>
                  <a:pt x="15121" y="153765"/>
                </a:lnTo>
                <a:lnTo>
                  <a:pt x="13256" y="154898"/>
                </a:lnTo>
                <a:lnTo>
                  <a:pt x="11218" y="155653"/>
                </a:lnTo>
                <a:lnTo>
                  <a:pt x="6838" y="158608"/>
                </a:lnTo>
                <a:lnTo>
                  <a:pt x="1351" y="163181"/>
                </a:lnTo>
                <a:lnTo>
                  <a:pt x="901" y="164350"/>
                </a:lnTo>
                <a:lnTo>
                  <a:pt x="267" y="16899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46"/>
          <p:cNvSpPr/>
          <p:nvPr/>
        </p:nvSpPr>
        <p:spPr>
          <a:xfrm>
            <a:off x="1707356" y="3271927"/>
            <a:ext cx="192882" cy="28486"/>
          </a:xfrm>
          <a:custGeom>
            <a:avLst/>
            <a:gdLst/>
            <a:ahLst/>
            <a:cxnLst/>
            <a:rect l="0" t="0" r="0" b="0"/>
            <a:pathLst>
              <a:path w="192882" h="28486">
                <a:moveTo>
                  <a:pt x="0" y="28485"/>
                </a:moveTo>
                <a:lnTo>
                  <a:pt x="3792" y="28485"/>
                </a:lnTo>
                <a:lnTo>
                  <a:pt x="5703" y="27691"/>
                </a:lnTo>
                <a:lnTo>
                  <a:pt x="7771" y="26368"/>
                </a:lnTo>
                <a:lnTo>
                  <a:pt x="9943" y="24693"/>
                </a:lnTo>
                <a:lnTo>
                  <a:pt x="12185" y="23576"/>
                </a:lnTo>
                <a:lnTo>
                  <a:pt x="14473" y="22831"/>
                </a:lnTo>
                <a:lnTo>
                  <a:pt x="19926" y="22003"/>
                </a:lnTo>
                <a:lnTo>
                  <a:pt x="23603" y="21783"/>
                </a:lnTo>
                <a:lnTo>
                  <a:pt x="27641" y="21635"/>
                </a:lnTo>
                <a:lnTo>
                  <a:pt x="31921" y="20744"/>
                </a:lnTo>
                <a:lnTo>
                  <a:pt x="36362" y="19355"/>
                </a:lnTo>
                <a:lnTo>
                  <a:pt x="40910" y="17636"/>
                </a:lnTo>
                <a:lnTo>
                  <a:pt x="46323" y="16490"/>
                </a:lnTo>
                <a:lnTo>
                  <a:pt x="52313" y="15726"/>
                </a:lnTo>
                <a:lnTo>
                  <a:pt x="58688" y="15216"/>
                </a:lnTo>
                <a:lnTo>
                  <a:pt x="64525" y="14083"/>
                </a:lnTo>
                <a:lnTo>
                  <a:pt x="70004" y="12534"/>
                </a:lnTo>
                <a:lnTo>
                  <a:pt x="75244" y="10707"/>
                </a:lnTo>
                <a:lnTo>
                  <a:pt x="81119" y="9489"/>
                </a:lnTo>
                <a:lnTo>
                  <a:pt x="87417" y="8678"/>
                </a:lnTo>
                <a:lnTo>
                  <a:pt x="93997" y="8136"/>
                </a:lnTo>
                <a:lnTo>
                  <a:pt x="99971" y="7775"/>
                </a:lnTo>
                <a:lnTo>
                  <a:pt x="110842" y="7374"/>
                </a:lnTo>
                <a:lnTo>
                  <a:pt x="115963" y="6474"/>
                </a:lnTo>
                <a:lnTo>
                  <a:pt x="120965" y="5080"/>
                </a:lnTo>
                <a:lnTo>
                  <a:pt x="125887" y="3356"/>
                </a:lnTo>
                <a:lnTo>
                  <a:pt x="130756" y="2208"/>
                </a:lnTo>
                <a:lnTo>
                  <a:pt x="135589" y="1442"/>
                </a:lnTo>
                <a:lnTo>
                  <a:pt x="140399" y="931"/>
                </a:lnTo>
                <a:lnTo>
                  <a:pt x="145193" y="591"/>
                </a:lnTo>
                <a:lnTo>
                  <a:pt x="149976" y="364"/>
                </a:lnTo>
                <a:lnTo>
                  <a:pt x="159525" y="112"/>
                </a:lnTo>
                <a:lnTo>
                  <a:pt x="169060" y="0"/>
                </a:lnTo>
                <a:lnTo>
                  <a:pt x="173032" y="763"/>
                </a:lnTo>
                <a:lnTo>
                  <a:pt x="176473" y="2066"/>
                </a:lnTo>
                <a:lnTo>
                  <a:pt x="179561" y="3729"/>
                </a:lnTo>
                <a:lnTo>
                  <a:pt x="182414" y="4837"/>
                </a:lnTo>
                <a:lnTo>
                  <a:pt x="185109" y="5576"/>
                </a:lnTo>
                <a:lnTo>
                  <a:pt x="192881" y="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47"/>
          <p:cNvSpPr/>
          <p:nvPr/>
        </p:nvSpPr>
        <p:spPr>
          <a:xfrm>
            <a:off x="1807368" y="3343275"/>
            <a:ext cx="107158" cy="7143"/>
          </a:xfrm>
          <a:custGeom>
            <a:avLst/>
            <a:gdLst/>
            <a:ahLst/>
            <a:cxnLst/>
            <a:rect l="0" t="0" r="0" b="0"/>
            <a:pathLst>
              <a:path w="107158" h="7143">
                <a:moveTo>
                  <a:pt x="0" y="0"/>
                </a:moveTo>
                <a:lnTo>
                  <a:pt x="0" y="6849"/>
                </a:lnTo>
                <a:lnTo>
                  <a:pt x="2117" y="7012"/>
                </a:lnTo>
                <a:lnTo>
                  <a:pt x="5704" y="7085"/>
                </a:lnTo>
                <a:lnTo>
                  <a:pt x="41609" y="7142"/>
                </a:lnTo>
                <a:lnTo>
                  <a:pt x="45996" y="6349"/>
                </a:lnTo>
                <a:lnTo>
                  <a:pt x="50508" y="5026"/>
                </a:lnTo>
                <a:lnTo>
                  <a:pt x="55103" y="3351"/>
                </a:lnTo>
                <a:lnTo>
                  <a:pt x="60548" y="2233"/>
                </a:lnTo>
                <a:lnTo>
                  <a:pt x="66559" y="1489"/>
                </a:lnTo>
                <a:lnTo>
                  <a:pt x="78001" y="661"/>
                </a:lnTo>
                <a:lnTo>
                  <a:pt x="85732" y="294"/>
                </a:lnTo>
                <a:lnTo>
                  <a:pt x="93930" y="130"/>
                </a:lnTo>
                <a:lnTo>
                  <a:pt x="1071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48"/>
          <p:cNvSpPr/>
          <p:nvPr/>
        </p:nvSpPr>
        <p:spPr>
          <a:xfrm>
            <a:off x="2046140" y="3307556"/>
            <a:ext cx="118417" cy="7145"/>
          </a:xfrm>
          <a:custGeom>
            <a:avLst/>
            <a:gdLst/>
            <a:ahLst/>
            <a:cxnLst/>
            <a:rect l="0" t="0" r="0" b="0"/>
            <a:pathLst>
              <a:path w="118417" h="7145">
                <a:moveTo>
                  <a:pt x="4116" y="0"/>
                </a:moveTo>
                <a:lnTo>
                  <a:pt x="4116" y="6151"/>
                </a:lnTo>
                <a:lnTo>
                  <a:pt x="3322" y="6482"/>
                </a:lnTo>
                <a:lnTo>
                  <a:pt x="1999" y="6702"/>
                </a:lnTo>
                <a:lnTo>
                  <a:pt x="324" y="6849"/>
                </a:lnTo>
                <a:lnTo>
                  <a:pt x="0" y="6947"/>
                </a:lnTo>
                <a:lnTo>
                  <a:pt x="3417" y="7118"/>
                </a:lnTo>
                <a:lnTo>
                  <a:pt x="118416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49"/>
          <p:cNvSpPr/>
          <p:nvPr/>
        </p:nvSpPr>
        <p:spPr>
          <a:xfrm>
            <a:off x="2214562" y="3100483"/>
            <a:ext cx="192481" cy="292799"/>
          </a:xfrm>
          <a:custGeom>
            <a:avLst/>
            <a:gdLst/>
            <a:ahLst/>
            <a:cxnLst/>
            <a:rect l="0" t="0" r="0" b="0"/>
            <a:pathLst>
              <a:path w="192481" h="292799">
                <a:moveTo>
                  <a:pt x="0" y="71342"/>
                </a:moveTo>
                <a:lnTo>
                  <a:pt x="0" y="67549"/>
                </a:lnTo>
                <a:lnTo>
                  <a:pt x="794" y="66432"/>
                </a:lnTo>
                <a:lnTo>
                  <a:pt x="2117" y="65687"/>
                </a:lnTo>
                <a:lnTo>
                  <a:pt x="3792" y="65191"/>
                </a:lnTo>
                <a:lnTo>
                  <a:pt x="4910" y="64066"/>
                </a:lnTo>
                <a:lnTo>
                  <a:pt x="5654" y="62522"/>
                </a:lnTo>
                <a:lnTo>
                  <a:pt x="6151" y="60700"/>
                </a:lnTo>
                <a:lnTo>
                  <a:pt x="8819" y="56558"/>
                </a:lnTo>
                <a:lnTo>
                  <a:pt x="14784" y="49763"/>
                </a:lnTo>
                <a:lnTo>
                  <a:pt x="17000" y="47431"/>
                </a:lnTo>
                <a:lnTo>
                  <a:pt x="20064" y="45082"/>
                </a:lnTo>
                <a:lnTo>
                  <a:pt x="23695" y="42723"/>
                </a:lnTo>
                <a:lnTo>
                  <a:pt x="27703" y="40356"/>
                </a:lnTo>
                <a:lnTo>
                  <a:pt x="31169" y="37985"/>
                </a:lnTo>
                <a:lnTo>
                  <a:pt x="37136" y="33233"/>
                </a:lnTo>
                <a:lnTo>
                  <a:pt x="40632" y="30855"/>
                </a:lnTo>
                <a:lnTo>
                  <a:pt x="44551" y="28475"/>
                </a:lnTo>
                <a:lnTo>
                  <a:pt x="48751" y="26095"/>
                </a:lnTo>
                <a:lnTo>
                  <a:pt x="52344" y="23715"/>
                </a:lnTo>
                <a:lnTo>
                  <a:pt x="55534" y="21334"/>
                </a:lnTo>
                <a:lnTo>
                  <a:pt x="58454" y="18953"/>
                </a:lnTo>
                <a:lnTo>
                  <a:pt x="61988" y="17366"/>
                </a:lnTo>
                <a:lnTo>
                  <a:pt x="65931" y="16308"/>
                </a:lnTo>
                <a:lnTo>
                  <a:pt x="70148" y="15602"/>
                </a:lnTo>
                <a:lnTo>
                  <a:pt x="74547" y="14338"/>
                </a:lnTo>
                <a:lnTo>
                  <a:pt x="79066" y="12702"/>
                </a:lnTo>
                <a:lnTo>
                  <a:pt x="83667" y="10817"/>
                </a:lnTo>
                <a:lnTo>
                  <a:pt x="88322" y="9561"/>
                </a:lnTo>
                <a:lnTo>
                  <a:pt x="93013" y="8723"/>
                </a:lnTo>
                <a:lnTo>
                  <a:pt x="97727" y="8165"/>
                </a:lnTo>
                <a:lnTo>
                  <a:pt x="102458" y="6999"/>
                </a:lnTo>
                <a:lnTo>
                  <a:pt x="107199" y="5428"/>
                </a:lnTo>
                <a:lnTo>
                  <a:pt x="111947" y="3586"/>
                </a:lnTo>
                <a:lnTo>
                  <a:pt x="116700" y="2359"/>
                </a:lnTo>
                <a:lnTo>
                  <a:pt x="121456" y="1541"/>
                </a:lnTo>
                <a:lnTo>
                  <a:pt x="126215" y="995"/>
                </a:lnTo>
                <a:lnTo>
                  <a:pt x="130181" y="631"/>
                </a:lnTo>
                <a:lnTo>
                  <a:pt x="133618" y="389"/>
                </a:lnTo>
                <a:lnTo>
                  <a:pt x="136704" y="227"/>
                </a:lnTo>
                <a:lnTo>
                  <a:pt x="144366" y="48"/>
                </a:lnTo>
                <a:lnTo>
                  <a:pt x="148631" y="0"/>
                </a:lnTo>
                <a:lnTo>
                  <a:pt x="152269" y="762"/>
                </a:lnTo>
                <a:lnTo>
                  <a:pt x="155488" y="2063"/>
                </a:lnTo>
                <a:lnTo>
                  <a:pt x="158427" y="3725"/>
                </a:lnTo>
                <a:lnTo>
                  <a:pt x="161974" y="4832"/>
                </a:lnTo>
                <a:lnTo>
                  <a:pt x="165927" y="5571"/>
                </a:lnTo>
                <a:lnTo>
                  <a:pt x="170149" y="6063"/>
                </a:lnTo>
                <a:lnTo>
                  <a:pt x="172964" y="7185"/>
                </a:lnTo>
                <a:lnTo>
                  <a:pt x="174840" y="8727"/>
                </a:lnTo>
                <a:lnTo>
                  <a:pt x="179598" y="16806"/>
                </a:lnTo>
                <a:lnTo>
                  <a:pt x="183803" y="24085"/>
                </a:lnTo>
                <a:lnTo>
                  <a:pt x="188317" y="29965"/>
                </a:lnTo>
                <a:lnTo>
                  <a:pt x="189838" y="33439"/>
                </a:lnTo>
                <a:lnTo>
                  <a:pt x="191529" y="41531"/>
                </a:lnTo>
                <a:lnTo>
                  <a:pt x="192280" y="50420"/>
                </a:lnTo>
                <a:lnTo>
                  <a:pt x="192480" y="55012"/>
                </a:lnTo>
                <a:lnTo>
                  <a:pt x="191820" y="60455"/>
                </a:lnTo>
                <a:lnTo>
                  <a:pt x="190586" y="66465"/>
                </a:lnTo>
                <a:lnTo>
                  <a:pt x="188970" y="72853"/>
                </a:lnTo>
                <a:lnTo>
                  <a:pt x="187893" y="78699"/>
                </a:lnTo>
                <a:lnTo>
                  <a:pt x="187174" y="84184"/>
                </a:lnTo>
                <a:lnTo>
                  <a:pt x="186695" y="89428"/>
                </a:lnTo>
                <a:lnTo>
                  <a:pt x="185582" y="95306"/>
                </a:lnTo>
                <a:lnTo>
                  <a:pt x="184047" y="101605"/>
                </a:lnTo>
                <a:lnTo>
                  <a:pt x="182229" y="108186"/>
                </a:lnTo>
                <a:lnTo>
                  <a:pt x="181017" y="114955"/>
                </a:lnTo>
                <a:lnTo>
                  <a:pt x="180209" y="121848"/>
                </a:lnTo>
                <a:lnTo>
                  <a:pt x="179671" y="128825"/>
                </a:lnTo>
                <a:lnTo>
                  <a:pt x="178518" y="135858"/>
                </a:lnTo>
                <a:lnTo>
                  <a:pt x="176956" y="142927"/>
                </a:lnTo>
                <a:lnTo>
                  <a:pt x="175121" y="150022"/>
                </a:lnTo>
                <a:lnTo>
                  <a:pt x="173103" y="157132"/>
                </a:lnTo>
                <a:lnTo>
                  <a:pt x="168745" y="171383"/>
                </a:lnTo>
                <a:lnTo>
                  <a:pt x="166472" y="177724"/>
                </a:lnTo>
                <a:lnTo>
                  <a:pt x="164163" y="183538"/>
                </a:lnTo>
                <a:lnTo>
                  <a:pt x="161829" y="189002"/>
                </a:lnTo>
                <a:lnTo>
                  <a:pt x="159480" y="195025"/>
                </a:lnTo>
                <a:lnTo>
                  <a:pt x="154753" y="208068"/>
                </a:lnTo>
                <a:lnTo>
                  <a:pt x="153175" y="214087"/>
                </a:lnTo>
                <a:lnTo>
                  <a:pt x="152123" y="219686"/>
                </a:lnTo>
                <a:lnTo>
                  <a:pt x="151421" y="225007"/>
                </a:lnTo>
                <a:lnTo>
                  <a:pt x="150160" y="230141"/>
                </a:lnTo>
                <a:lnTo>
                  <a:pt x="148526" y="235152"/>
                </a:lnTo>
                <a:lnTo>
                  <a:pt x="146642" y="240079"/>
                </a:lnTo>
                <a:lnTo>
                  <a:pt x="145386" y="244952"/>
                </a:lnTo>
                <a:lnTo>
                  <a:pt x="144549" y="249788"/>
                </a:lnTo>
                <a:lnTo>
                  <a:pt x="143991" y="254600"/>
                </a:lnTo>
                <a:lnTo>
                  <a:pt x="143619" y="259395"/>
                </a:lnTo>
                <a:lnTo>
                  <a:pt x="143371" y="264179"/>
                </a:lnTo>
                <a:lnTo>
                  <a:pt x="142973" y="275679"/>
                </a:lnTo>
                <a:lnTo>
                  <a:pt x="142894" y="283655"/>
                </a:lnTo>
                <a:lnTo>
                  <a:pt x="142875" y="2927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50"/>
          <p:cNvSpPr/>
          <p:nvPr/>
        </p:nvSpPr>
        <p:spPr>
          <a:xfrm>
            <a:off x="2271738" y="3193256"/>
            <a:ext cx="278581" cy="100013"/>
          </a:xfrm>
          <a:custGeom>
            <a:avLst/>
            <a:gdLst/>
            <a:ahLst/>
            <a:cxnLst/>
            <a:rect l="0" t="0" r="0" b="0"/>
            <a:pathLst>
              <a:path w="278581" h="100013">
                <a:moveTo>
                  <a:pt x="7118" y="100012"/>
                </a:moveTo>
                <a:lnTo>
                  <a:pt x="3326" y="100012"/>
                </a:lnTo>
                <a:lnTo>
                  <a:pt x="2208" y="99219"/>
                </a:lnTo>
                <a:lnTo>
                  <a:pt x="1463" y="97896"/>
                </a:lnTo>
                <a:lnTo>
                  <a:pt x="0" y="92956"/>
                </a:lnTo>
                <a:lnTo>
                  <a:pt x="2102" y="90791"/>
                </a:lnTo>
                <a:lnTo>
                  <a:pt x="3774" y="89102"/>
                </a:lnTo>
                <a:lnTo>
                  <a:pt x="6476" y="87977"/>
                </a:lnTo>
                <a:lnTo>
                  <a:pt x="13712" y="86725"/>
                </a:lnTo>
                <a:lnTo>
                  <a:pt x="22219" y="84053"/>
                </a:lnTo>
                <a:lnTo>
                  <a:pt x="26711" y="82229"/>
                </a:lnTo>
                <a:lnTo>
                  <a:pt x="32086" y="80219"/>
                </a:lnTo>
                <a:lnTo>
                  <a:pt x="44408" y="75870"/>
                </a:lnTo>
                <a:lnTo>
                  <a:pt x="50234" y="73598"/>
                </a:lnTo>
                <a:lnTo>
                  <a:pt x="55706" y="71290"/>
                </a:lnTo>
                <a:lnTo>
                  <a:pt x="60941" y="68958"/>
                </a:lnTo>
                <a:lnTo>
                  <a:pt x="66813" y="66609"/>
                </a:lnTo>
                <a:lnTo>
                  <a:pt x="79686" y="61884"/>
                </a:lnTo>
                <a:lnTo>
                  <a:pt x="87247" y="58718"/>
                </a:lnTo>
                <a:lnTo>
                  <a:pt x="95462" y="55020"/>
                </a:lnTo>
                <a:lnTo>
                  <a:pt x="104114" y="50968"/>
                </a:lnTo>
                <a:lnTo>
                  <a:pt x="112263" y="47472"/>
                </a:lnTo>
                <a:lnTo>
                  <a:pt x="120077" y="44348"/>
                </a:lnTo>
                <a:lnTo>
                  <a:pt x="127668" y="41472"/>
                </a:lnTo>
                <a:lnTo>
                  <a:pt x="135903" y="38760"/>
                </a:lnTo>
                <a:lnTo>
                  <a:pt x="144568" y="36159"/>
                </a:lnTo>
                <a:lnTo>
                  <a:pt x="162663" y="31152"/>
                </a:lnTo>
                <a:lnTo>
                  <a:pt x="218322" y="16686"/>
                </a:lnTo>
                <a:lnTo>
                  <a:pt x="234336" y="11914"/>
                </a:lnTo>
                <a:lnTo>
                  <a:pt x="256740" y="4765"/>
                </a:lnTo>
                <a:lnTo>
                  <a:pt x="262432" y="3176"/>
                </a:lnTo>
                <a:lnTo>
                  <a:pt x="267021" y="2117"/>
                </a:lnTo>
                <a:lnTo>
                  <a:pt x="27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51"/>
          <p:cNvSpPr/>
          <p:nvPr/>
        </p:nvSpPr>
        <p:spPr>
          <a:xfrm>
            <a:off x="5186362" y="728662"/>
            <a:ext cx="28576" cy="300039"/>
          </a:xfrm>
          <a:custGeom>
            <a:avLst/>
            <a:gdLst/>
            <a:ahLst/>
            <a:cxnLst/>
            <a:rect l="0" t="0" r="0" b="0"/>
            <a:pathLst>
              <a:path w="28576" h="300039">
                <a:moveTo>
                  <a:pt x="0" y="0"/>
                </a:moveTo>
                <a:lnTo>
                  <a:pt x="0" y="3792"/>
                </a:lnTo>
                <a:lnTo>
                  <a:pt x="794" y="6497"/>
                </a:lnTo>
                <a:lnTo>
                  <a:pt x="2117" y="9888"/>
                </a:lnTo>
                <a:lnTo>
                  <a:pt x="6151" y="19151"/>
                </a:lnTo>
                <a:lnTo>
                  <a:pt x="6850" y="28340"/>
                </a:lnTo>
                <a:lnTo>
                  <a:pt x="7013" y="36673"/>
                </a:lnTo>
                <a:lnTo>
                  <a:pt x="7118" y="51165"/>
                </a:lnTo>
                <a:lnTo>
                  <a:pt x="7920" y="55541"/>
                </a:lnTo>
                <a:lnTo>
                  <a:pt x="9249" y="60840"/>
                </a:lnTo>
                <a:lnTo>
                  <a:pt x="10928" y="66754"/>
                </a:lnTo>
                <a:lnTo>
                  <a:pt x="12048" y="72284"/>
                </a:lnTo>
                <a:lnTo>
                  <a:pt x="12795" y="77558"/>
                </a:lnTo>
                <a:lnTo>
                  <a:pt x="13292" y="82662"/>
                </a:lnTo>
                <a:lnTo>
                  <a:pt x="13624" y="87651"/>
                </a:lnTo>
                <a:lnTo>
                  <a:pt x="13845" y="92565"/>
                </a:lnTo>
                <a:lnTo>
                  <a:pt x="14091" y="102259"/>
                </a:lnTo>
                <a:lnTo>
                  <a:pt x="14280" y="146639"/>
                </a:lnTo>
                <a:lnTo>
                  <a:pt x="15076" y="151735"/>
                </a:lnTo>
                <a:lnTo>
                  <a:pt x="16401" y="156719"/>
                </a:lnTo>
                <a:lnTo>
                  <a:pt x="18078" y="161629"/>
                </a:lnTo>
                <a:lnTo>
                  <a:pt x="19196" y="167284"/>
                </a:lnTo>
                <a:lnTo>
                  <a:pt x="19941" y="173435"/>
                </a:lnTo>
                <a:lnTo>
                  <a:pt x="20438" y="179917"/>
                </a:lnTo>
                <a:lnTo>
                  <a:pt x="20769" y="185826"/>
                </a:lnTo>
                <a:lnTo>
                  <a:pt x="21137" y="196625"/>
                </a:lnTo>
                <a:lnTo>
                  <a:pt x="21344" y="215422"/>
                </a:lnTo>
                <a:lnTo>
                  <a:pt x="22167" y="220608"/>
                </a:lnTo>
                <a:lnTo>
                  <a:pt x="23509" y="224860"/>
                </a:lnTo>
                <a:lnTo>
                  <a:pt x="25198" y="228488"/>
                </a:lnTo>
                <a:lnTo>
                  <a:pt x="26324" y="233288"/>
                </a:lnTo>
                <a:lnTo>
                  <a:pt x="27074" y="238869"/>
                </a:lnTo>
                <a:lnTo>
                  <a:pt x="27908" y="249833"/>
                </a:lnTo>
                <a:lnTo>
                  <a:pt x="28279" y="257351"/>
                </a:lnTo>
                <a:lnTo>
                  <a:pt x="28443" y="265456"/>
                </a:lnTo>
                <a:lnTo>
                  <a:pt x="28575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52"/>
          <p:cNvSpPr/>
          <p:nvPr/>
        </p:nvSpPr>
        <p:spPr>
          <a:xfrm>
            <a:off x="5300662" y="692972"/>
            <a:ext cx="125333" cy="292866"/>
          </a:xfrm>
          <a:custGeom>
            <a:avLst/>
            <a:gdLst/>
            <a:ahLst/>
            <a:cxnLst/>
            <a:rect l="0" t="0" r="0" b="0"/>
            <a:pathLst>
              <a:path w="125333" h="292866">
                <a:moveTo>
                  <a:pt x="0" y="35690"/>
                </a:moveTo>
                <a:lnTo>
                  <a:pt x="0" y="29539"/>
                </a:lnTo>
                <a:lnTo>
                  <a:pt x="794" y="29208"/>
                </a:lnTo>
                <a:lnTo>
                  <a:pt x="3792" y="28840"/>
                </a:lnTo>
                <a:lnTo>
                  <a:pt x="5703" y="27949"/>
                </a:lnTo>
                <a:lnTo>
                  <a:pt x="7771" y="26560"/>
                </a:lnTo>
                <a:lnTo>
                  <a:pt x="9943" y="24841"/>
                </a:lnTo>
                <a:lnTo>
                  <a:pt x="12185" y="23695"/>
                </a:lnTo>
                <a:lnTo>
                  <a:pt x="14473" y="22931"/>
                </a:lnTo>
                <a:lnTo>
                  <a:pt x="16793" y="22421"/>
                </a:lnTo>
                <a:lnTo>
                  <a:pt x="19927" y="21288"/>
                </a:lnTo>
                <a:lnTo>
                  <a:pt x="23603" y="19739"/>
                </a:lnTo>
                <a:lnTo>
                  <a:pt x="27642" y="17912"/>
                </a:lnTo>
                <a:lnTo>
                  <a:pt x="40910" y="11549"/>
                </a:lnTo>
                <a:lnTo>
                  <a:pt x="45530" y="10071"/>
                </a:lnTo>
                <a:lnTo>
                  <a:pt x="50197" y="9086"/>
                </a:lnTo>
                <a:lnTo>
                  <a:pt x="54896" y="8429"/>
                </a:lnTo>
                <a:lnTo>
                  <a:pt x="59616" y="7197"/>
                </a:lnTo>
                <a:lnTo>
                  <a:pt x="64350" y="5582"/>
                </a:lnTo>
                <a:lnTo>
                  <a:pt x="69094" y="3712"/>
                </a:lnTo>
                <a:lnTo>
                  <a:pt x="73844" y="2465"/>
                </a:lnTo>
                <a:lnTo>
                  <a:pt x="78598" y="1634"/>
                </a:lnTo>
                <a:lnTo>
                  <a:pt x="83355" y="1080"/>
                </a:lnTo>
                <a:lnTo>
                  <a:pt x="88114" y="710"/>
                </a:lnTo>
                <a:lnTo>
                  <a:pt x="92874" y="464"/>
                </a:lnTo>
                <a:lnTo>
                  <a:pt x="105041" y="117"/>
                </a:lnTo>
                <a:lnTo>
                  <a:pt x="112471" y="0"/>
                </a:lnTo>
                <a:lnTo>
                  <a:pt x="115604" y="2101"/>
                </a:lnTo>
                <a:lnTo>
                  <a:pt x="120290" y="6125"/>
                </a:lnTo>
                <a:lnTo>
                  <a:pt x="123048" y="8791"/>
                </a:lnTo>
                <a:lnTo>
                  <a:pt x="124894" y="10614"/>
                </a:lnTo>
                <a:lnTo>
                  <a:pt x="125332" y="12623"/>
                </a:lnTo>
                <a:lnTo>
                  <a:pt x="124830" y="14755"/>
                </a:lnTo>
                <a:lnTo>
                  <a:pt x="123701" y="16971"/>
                </a:lnTo>
                <a:lnTo>
                  <a:pt x="122447" y="23666"/>
                </a:lnTo>
                <a:lnTo>
                  <a:pt x="121890" y="31140"/>
                </a:lnTo>
                <a:lnTo>
                  <a:pt x="121642" y="37107"/>
                </a:lnTo>
                <a:lnTo>
                  <a:pt x="121503" y="48722"/>
                </a:lnTo>
                <a:lnTo>
                  <a:pt x="120689" y="53903"/>
                </a:lnTo>
                <a:lnTo>
                  <a:pt x="119353" y="59738"/>
                </a:lnTo>
                <a:lnTo>
                  <a:pt x="117669" y="66010"/>
                </a:lnTo>
                <a:lnTo>
                  <a:pt x="116546" y="71778"/>
                </a:lnTo>
                <a:lnTo>
                  <a:pt x="115797" y="77211"/>
                </a:lnTo>
                <a:lnTo>
                  <a:pt x="115298" y="82421"/>
                </a:lnTo>
                <a:lnTo>
                  <a:pt x="114172" y="88275"/>
                </a:lnTo>
                <a:lnTo>
                  <a:pt x="112627" y="94559"/>
                </a:lnTo>
                <a:lnTo>
                  <a:pt x="110804" y="101130"/>
                </a:lnTo>
                <a:lnTo>
                  <a:pt x="109587" y="107098"/>
                </a:lnTo>
                <a:lnTo>
                  <a:pt x="108777" y="112664"/>
                </a:lnTo>
                <a:lnTo>
                  <a:pt x="108237" y="117962"/>
                </a:lnTo>
                <a:lnTo>
                  <a:pt x="107083" y="123876"/>
                </a:lnTo>
                <a:lnTo>
                  <a:pt x="105520" y="130199"/>
                </a:lnTo>
                <a:lnTo>
                  <a:pt x="103684" y="136796"/>
                </a:lnTo>
                <a:lnTo>
                  <a:pt x="102460" y="142782"/>
                </a:lnTo>
                <a:lnTo>
                  <a:pt x="101645" y="148359"/>
                </a:lnTo>
                <a:lnTo>
                  <a:pt x="101100" y="153665"/>
                </a:lnTo>
                <a:lnTo>
                  <a:pt x="99944" y="159584"/>
                </a:lnTo>
                <a:lnTo>
                  <a:pt x="98379" y="165911"/>
                </a:lnTo>
                <a:lnTo>
                  <a:pt x="96543" y="172510"/>
                </a:lnTo>
                <a:lnTo>
                  <a:pt x="95318" y="178497"/>
                </a:lnTo>
                <a:lnTo>
                  <a:pt x="94502" y="184076"/>
                </a:lnTo>
                <a:lnTo>
                  <a:pt x="93957" y="189383"/>
                </a:lnTo>
                <a:lnTo>
                  <a:pt x="93594" y="194508"/>
                </a:lnTo>
                <a:lnTo>
                  <a:pt x="93353" y="199512"/>
                </a:lnTo>
                <a:lnTo>
                  <a:pt x="93084" y="210100"/>
                </a:lnTo>
                <a:lnTo>
                  <a:pt x="92964" y="222743"/>
                </a:lnTo>
                <a:lnTo>
                  <a:pt x="92139" y="228655"/>
                </a:lnTo>
                <a:lnTo>
                  <a:pt x="90794" y="234183"/>
                </a:lnTo>
                <a:lnTo>
                  <a:pt x="89105" y="239456"/>
                </a:lnTo>
                <a:lnTo>
                  <a:pt x="87227" y="247432"/>
                </a:lnTo>
                <a:lnTo>
                  <a:pt x="86392" y="254416"/>
                </a:lnTo>
                <a:lnTo>
                  <a:pt x="86022" y="262812"/>
                </a:lnTo>
                <a:lnTo>
                  <a:pt x="85813" y="272671"/>
                </a:lnTo>
                <a:lnTo>
                  <a:pt x="85733" y="284210"/>
                </a:lnTo>
                <a:lnTo>
                  <a:pt x="83612" y="287166"/>
                </a:lnTo>
                <a:lnTo>
                  <a:pt x="81935" y="289066"/>
                </a:lnTo>
                <a:lnTo>
                  <a:pt x="81611" y="290332"/>
                </a:lnTo>
                <a:lnTo>
                  <a:pt x="82188" y="291177"/>
                </a:lnTo>
                <a:lnTo>
                  <a:pt x="85725" y="2928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53"/>
          <p:cNvSpPr/>
          <p:nvPr/>
        </p:nvSpPr>
        <p:spPr>
          <a:xfrm>
            <a:off x="5307806" y="842962"/>
            <a:ext cx="207170" cy="35720"/>
          </a:xfrm>
          <a:custGeom>
            <a:avLst/>
            <a:gdLst/>
            <a:ahLst/>
            <a:cxnLst/>
            <a:rect l="0" t="0" r="0" b="0"/>
            <a:pathLst>
              <a:path w="207170" h="35720">
                <a:moveTo>
                  <a:pt x="0" y="35719"/>
                </a:moveTo>
                <a:lnTo>
                  <a:pt x="0" y="31926"/>
                </a:lnTo>
                <a:lnTo>
                  <a:pt x="794" y="30809"/>
                </a:lnTo>
                <a:lnTo>
                  <a:pt x="2117" y="30065"/>
                </a:lnTo>
                <a:lnTo>
                  <a:pt x="5703" y="29237"/>
                </a:lnTo>
                <a:lnTo>
                  <a:pt x="9943" y="28869"/>
                </a:lnTo>
                <a:lnTo>
                  <a:pt x="18706" y="28706"/>
                </a:lnTo>
                <a:lnTo>
                  <a:pt x="24377" y="28662"/>
                </a:lnTo>
                <a:lnTo>
                  <a:pt x="29745" y="27839"/>
                </a:lnTo>
                <a:lnTo>
                  <a:pt x="34912" y="26497"/>
                </a:lnTo>
                <a:lnTo>
                  <a:pt x="39943" y="24809"/>
                </a:lnTo>
                <a:lnTo>
                  <a:pt x="45678" y="23683"/>
                </a:lnTo>
                <a:lnTo>
                  <a:pt x="51883" y="22932"/>
                </a:lnTo>
                <a:lnTo>
                  <a:pt x="58402" y="22432"/>
                </a:lnTo>
                <a:lnTo>
                  <a:pt x="65128" y="21305"/>
                </a:lnTo>
                <a:lnTo>
                  <a:pt x="71994" y="19759"/>
                </a:lnTo>
                <a:lnTo>
                  <a:pt x="78952" y="17935"/>
                </a:lnTo>
                <a:lnTo>
                  <a:pt x="86765" y="16719"/>
                </a:lnTo>
                <a:lnTo>
                  <a:pt x="95150" y="15909"/>
                </a:lnTo>
                <a:lnTo>
                  <a:pt x="103915" y="15368"/>
                </a:lnTo>
                <a:lnTo>
                  <a:pt x="120003" y="14768"/>
                </a:lnTo>
                <a:lnTo>
                  <a:pt x="127627" y="14608"/>
                </a:lnTo>
                <a:lnTo>
                  <a:pt x="134297" y="13707"/>
                </a:lnTo>
                <a:lnTo>
                  <a:pt x="140331" y="12313"/>
                </a:lnTo>
                <a:lnTo>
                  <a:pt x="145942" y="10590"/>
                </a:lnTo>
                <a:lnTo>
                  <a:pt x="151270" y="9441"/>
                </a:lnTo>
                <a:lnTo>
                  <a:pt x="156409" y="8675"/>
                </a:lnTo>
                <a:lnTo>
                  <a:pt x="161422" y="8165"/>
                </a:lnTo>
                <a:lnTo>
                  <a:pt x="167146" y="7031"/>
                </a:lnTo>
                <a:lnTo>
                  <a:pt x="173343" y="5481"/>
                </a:lnTo>
                <a:lnTo>
                  <a:pt x="179856" y="3654"/>
                </a:lnTo>
                <a:lnTo>
                  <a:pt x="184991" y="2436"/>
                </a:lnTo>
                <a:lnTo>
                  <a:pt x="189209" y="1624"/>
                </a:lnTo>
                <a:lnTo>
                  <a:pt x="192814" y="1083"/>
                </a:lnTo>
                <a:lnTo>
                  <a:pt x="198937" y="481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54"/>
          <p:cNvSpPr/>
          <p:nvPr/>
        </p:nvSpPr>
        <p:spPr>
          <a:xfrm>
            <a:off x="5500687" y="642937"/>
            <a:ext cx="170002" cy="427585"/>
          </a:xfrm>
          <a:custGeom>
            <a:avLst/>
            <a:gdLst/>
            <a:ahLst/>
            <a:cxnLst/>
            <a:rect l="0" t="0" r="0" b="0"/>
            <a:pathLst>
              <a:path w="170002" h="42758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2"/>
                </a:lnTo>
                <a:lnTo>
                  <a:pt x="14473" y="7771"/>
                </a:lnTo>
                <a:lnTo>
                  <a:pt x="16793" y="9943"/>
                </a:lnTo>
                <a:lnTo>
                  <a:pt x="19927" y="12185"/>
                </a:lnTo>
                <a:lnTo>
                  <a:pt x="23603" y="14473"/>
                </a:lnTo>
                <a:lnTo>
                  <a:pt x="27642" y="16793"/>
                </a:lnTo>
                <a:lnTo>
                  <a:pt x="36362" y="21486"/>
                </a:lnTo>
                <a:lnTo>
                  <a:pt x="54896" y="30967"/>
                </a:lnTo>
                <a:lnTo>
                  <a:pt x="60409" y="34139"/>
                </a:lnTo>
                <a:lnTo>
                  <a:pt x="66467" y="37840"/>
                </a:lnTo>
                <a:lnTo>
                  <a:pt x="79547" y="46187"/>
                </a:lnTo>
                <a:lnTo>
                  <a:pt x="93298" y="55188"/>
                </a:lnTo>
                <a:lnTo>
                  <a:pt x="99505" y="59017"/>
                </a:lnTo>
                <a:lnTo>
                  <a:pt x="105230" y="62363"/>
                </a:lnTo>
                <a:lnTo>
                  <a:pt x="110635" y="65388"/>
                </a:lnTo>
                <a:lnTo>
                  <a:pt x="115825" y="69786"/>
                </a:lnTo>
                <a:lnTo>
                  <a:pt x="120873" y="75099"/>
                </a:lnTo>
                <a:lnTo>
                  <a:pt x="125826" y="81022"/>
                </a:lnTo>
                <a:lnTo>
                  <a:pt x="130715" y="86559"/>
                </a:lnTo>
                <a:lnTo>
                  <a:pt x="140381" y="96943"/>
                </a:lnTo>
                <a:lnTo>
                  <a:pt x="144388" y="102729"/>
                </a:lnTo>
                <a:lnTo>
                  <a:pt x="147852" y="108967"/>
                </a:lnTo>
                <a:lnTo>
                  <a:pt x="150956" y="115507"/>
                </a:lnTo>
                <a:lnTo>
                  <a:pt x="153818" y="122249"/>
                </a:lnTo>
                <a:lnTo>
                  <a:pt x="156521" y="129124"/>
                </a:lnTo>
                <a:lnTo>
                  <a:pt x="159116" y="136089"/>
                </a:lnTo>
                <a:lnTo>
                  <a:pt x="161640" y="143907"/>
                </a:lnTo>
                <a:lnTo>
                  <a:pt x="164116" y="152294"/>
                </a:lnTo>
                <a:lnTo>
                  <a:pt x="166560" y="161061"/>
                </a:lnTo>
                <a:lnTo>
                  <a:pt x="168191" y="169286"/>
                </a:lnTo>
                <a:lnTo>
                  <a:pt x="169277" y="177151"/>
                </a:lnTo>
                <a:lnTo>
                  <a:pt x="170001" y="184776"/>
                </a:lnTo>
                <a:lnTo>
                  <a:pt x="169691" y="193034"/>
                </a:lnTo>
                <a:lnTo>
                  <a:pt x="168690" y="201714"/>
                </a:lnTo>
                <a:lnTo>
                  <a:pt x="167229" y="210676"/>
                </a:lnTo>
                <a:lnTo>
                  <a:pt x="164667" y="219826"/>
                </a:lnTo>
                <a:lnTo>
                  <a:pt x="161372" y="229101"/>
                </a:lnTo>
                <a:lnTo>
                  <a:pt x="157587" y="238459"/>
                </a:lnTo>
                <a:lnTo>
                  <a:pt x="151266" y="255207"/>
                </a:lnTo>
                <a:lnTo>
                  <a:pt x="148469" y="263007"/>
                </a:lnTo>
                <a:lnTo>
                  <a:pt x="145017" y="271381"/>
                </a:lnTo>
                <a:lnTo>
                  <a:pt x="141128" y="280140"/>
                </a:lnTo>
                <a:lnTo>
                  <a:pt x="136948" y="289154"/>
                </a:lnTo>
                <a:lnTo>
                  <a:pt x="131780" y="297544"/>
                </a:lnTo>
                <a:lnTo>
                  <a:pt x="125953" y="305519"/>
                </a:lnTo>
                <a:lnTo>
                  <a:pt x="119687" y="313217"/>
                </a:lnTo>
                <a:lnTo>
                  <a:pt x="113923" y="320730"/>
                </a:lnTo>
                <a:lnTo>
                  <a:pt x="108493" y="328120"/>
                </a:lnTo>
                <a:lnTo>
                  <a:pt x="103285" y="335428"/>
                </a:lnTo>
                <a:lnTo>
                  <a:pt x="99019" y="342681"/>
                </a:lnTo>
                <a:lnTo>
                  <a:pt x="95381" y="349898"/>
                </a:lnTo>
                <a:lnTo>
                  <a:pt x="92163" y="357090"/>
                </a:lnTo>
                <a:lnTo>
                  <a:pt x="88429" y="363473"/>
                </a:lnTo>
                <a:lnTo>
                  <a:pt x="84353" y="369315"/>
                </a:lnTo>
                <a:lnTo>
                  <a:pt x="80048" y="374798"/>
                </a:lnTo>
                <a:lnTo>
                  <a:pt x="75590" y="380040"/>
                </a:lnTo>
                <a:lnTo>
                  <a:pt x="71031" y="385123"/>
                </a:lnTo>
                <a:lnTo>
                  <a:pt x="61732" y="395003"/>
                </a:lnTo>
                <a:lnTo>
                  <a:pt x="41868" y="415270"/>
                </a:lnTo>
                <a:lnTo>
                  <a:pt x="39025" y="417341"/>
                </a:lnTo>
                <a:lnTo>
                  <a:pt x="33749" y="419641"/>
                </a:lnTo>
                <a:lnTo>
                  <a:pt x="28758" y="420663"/>
                </a:lnTo>
                <a:lnTo>
                  <a:pt x="26315" y="420936"/>
                </a:lnTo>
                <a:lnTo>
                  <a:pt x="24688" y="421911"/>
                </a:lnTo>
                <a:lnTo>
                  <a:pt x="23602" y="423356"/>
                </a:lnTo>
                <a:lnTo>
                  <a:pt x="22878" y="425112"/>
                </a:lnTo>
                <a:lnTo>
                  <a:pt x="21602" y="426283"/>
                </a:lnTo>
                <a:lnTo>
                  <a:pt x="19958" y="427064"/>
                </a:lnTo>
                <a:lnTo>
                  <a:pt x="18068" y="427584"/>
                </a:lnTo>
                <a:lnTo>
                  <a:pt x="16808" y="427137"/>
                </a:lnTo>
                <a:lnTo>
                  <a:pt x="15968" y="426046"/>
                </a:lnTo>
                <a:lnTo>
                  <a:pt x="14620" y="422383"/>
                </a:lnTo>
                <a:lnTo>
                  <a:pt x="13715" y="422082"/>
                </a:lnTo>
                <a:lnTo>
                  <a:pt x="8677" y="421600"/>
                </a:lnTo>
                <a:lnTo>
                  <a:pt x="8166" y="421561"/>
                </a:lnTo>
                <a:lnTo>
                  <a:pt x="7825" y="420740"/>
                </a:lnTo>
                <a:lnTo>
                  <a:pt x="7144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55"/>
          <p:cNvSpPr/>
          <p:nvPr/>
        </p:nvSpPr>
        <p:spPr>
          <a:xfrm>
            <a:off x="5979318" y="750093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56"/>
          <p:cNvSpPr/>
          <p:nvPr/>
        </p:nvSpPr>
        <p:spPr>
          <a:xfrm>
            <a:off x="6157912" y="664368"/>
            <a:ext cx="128589" cy="71438"/>
          </a:xfrm>
          <a:custGeom>
            <a:avLst/>
            <a:gdLst/>
            <a:ahLst/>
            <a:cxnLst/>
            <a:rect l="0" t="0" r="0" b="0"/>
            <a:pathLst>
              <a:path w="128589" h="71438">
                <a:moveTo>
                  <a:pt x="0" y="0"/>
                </a:moveTo>
                <a:lnTo>
                  <a:pt x="7118" y="0"/>
                </a:lnTo>
                <a:lnTo>
                  <a:pt x="10928" y="3793"/>
                </a:lnTo>
                <a:lnTo>
                  <a:pt x="12048" y="5703"/>
                </a:lnTo>
                <a:lnTo>
                  <a:pt x="12795" y="7771"/>
                </a:lnTo>
                <a:lnTo>
                  <a:pt x="13292" y="9943"/>
                </a:lnTo>
                <a:lnTo>
                  <a:pt x="14418" y="12185"/>
                </a:lnTo>
                <a:lnTo>
                  <a:pt x="15962" y="14474"/>
                </a:lnTo>
                <a:lnTo>
                  <a:pt x="17785" y="16793"/>
                </a:lnTo>
                <a:lnTo>
                  <a:pt x="19000" y="19133"/>
                </a:lnTo>
                <a:lnTo>
                  <a:pt x="19810" y="21487"/>
                </a:lnTo>
                <a:lnTo>
                  <a:pt x="20351" y="23849"/>
                </a:lnTo>
                <a:lnTo>
                  <a:pt x="20711" y="26218"/>
                </a:lnTo>
                <a:lnTo>
                  <a:pt x="20951" y="28592"/>
                </a:lnTo>
                <a:lnTo>
                  <a:pt x="21111" y="30967"/>
                </a:lnTo>
                <a:lnTo>
                  <a:pt x="21218" y="33345"/>
                </a:lnTo>
                <a:lnTo>
                  <a:pt x="21403" y="41453"/>
                </a:lnTo>
                <a:lnTo>
                  <a:pt x="21431" y="67989"/>
                </a:lnTo>
                <a:lnTo>
                  <a:pt x="22225" y="69139"/>
                </a:lnTo>
                <a:lnTo>
                  <a:pt x="23548" y="69905"/>
                </a:lnTo>
                <a:lnTo>
                  <a:pt x="28281" y="71348"/>
                </a:lnTo>
                <a:lnTo>
                  <a:pt x="32280" y="71411"/>
                </a:lnTo>
                <a:lnTo>
                  <a:pt x="58573" y="71437"/>
                </a:lnTo>
                <a:lnTo>
                  <a:pt x="61273" y="70644"/>
                </a:lnTo>
                <a:lnTo>
                  <a:pt x="63868" y="69321"/>
                </a:lnTo>
                <a:lnTo>
                  <a:pt x="66391" y="67645"/>
                </a:lnTo>
                <a:lnTo>
                  <a:pt x="69661" y="66528"/>
                </a:lnTo>
                <a:lnTo>
                  <a:pt x="73428" y="65783"/>
                </a:lnTo>
                <a:lnTo>
                  <a:pt x="77527" y="65287"/>
                </a:lnTo>
                <a:lnTo>
                  <a:pt x="81054" y="64956"/>
                </a:lnTo>
                <a:lnTo>
                  <a:pt x="84198" y="64735"/>
                </a:lnTo>
                <a:lnTo>
                  <a:pt x="87088" y="64588"/>
                </a:lnTo>
                <a:lnTo>
                  <a:pt x="92416" y="64425"/>
                </a:lnTo>
                <a:lnTo>
                  <a:pt x="106097" y="64320"/>
                </a:lnTo>
                <a:lnTo>
                  <a:pt x="115662" y="64302"/>
                </a:lnTo>
                <a:lnTo>
                  <a:pt x="117589" y="63505"/>
                </a:lnTo>
                <a:lnTo>
                  <a:pt x="118874" y="62181"/>
                </a:lnTo>
                <a:lnTo>
                  <a:pt x="119731" y="60504"/>
                </a:lnTo>
                <a:lnTo>
                  <a:pt x="121095" y="59386"/>
                </a:lnTo>
                <a:lnTo>
                  <a:pt x="122799" y="58641"/>
                </a:lnTo>
                <a:lnTo>
                  <a:pt x="128588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57"/>
          <p:cNvSpPr/>
          <p:nvPr/>
        </p:nvSpPr>
        <p:spPr>
          <a:xfrm>
            <a:off x="6279356" y="635793"/>
            <a:ext cx="21346" cy="328614"/>
          </a:xfrm>
          <a:custGeom>
            <a:avLst/>
            <a:gdLst/>
            <a:ahLst/>
            <a:cxnLst/>
            <a:rect l="0" t="0" r="0" b="0"/>
            <a:pathLst>
              <a:path w="21346" h="328614">
                <a:moveTo>
                  <a:pt x="0" y="0"/>
                </a:moveTo>
                <a:lnTo>
                  <a:pt x="0" y="58539"/>
                </a:lnTo>
                <a:lnTo>
                  <a:pt x="794" y="62045"/>
                </a:lnTo>
                <a:lnTo>
                  <a:pt x="2117" y="65970"/>
                </a:lnTo>
                <a:lnTo>
                  <a:pt x="3792" y="70174"/>
                </a:lnTo>
                <a:lnTo>
                  <a:pt x="4910" y="74564"/>
                </a:lnTo>
                <a:lnTo>
                  <a:pt x="5654" y="79078"/>
                </a:lnTo>
                <a:lnTo>
                  <a:pt x="6151" y="83675"/>
                </a:lnTo>
                <a:lnTo>
                  <a:pt x="7275" y="87533"/>
                </a:lnTo>
                <a:lnTo>
                  <a:pt x="8819" y="90899"/>
                </a:lnTo>
                <a:lnTo>
                  <a:pt x="10642" y="93937"/>
                </a:lnTo>
                <a:lnTo>
                  <a:pt x="11857" y="97550"/>
                </a:lnTo>
                <a:lnTo>
                  <a:pt x="12667" y="101546"/>
                </a:lnTo>
                <a:lnTo>
                  <a:pt x="13207" y="105797"/>
                </a:lnTo>
                <a:lnTo>
                  <a:pt x="13807" y="114755"/>
                </a:lnTo>
                <a:lnTo>
                  <a:pt x="14074" y="124027"/>
                </a:lnTo>
                <a:lnTo>
                  <a:pt x="14279" y="151990"/>
                </a:lnTo>
                <a:lnTo>
                  <a:pt x="14287" y="225159"/>
                </a:lnTo>
                <a:lnTo>
                  <a:pt x="15081" y="226306"/>
                </a:lnTo>
                <a:lnTo>
                  <a:pt x="16404" y="227071"/>
                </a:lnTo>
                <a:lnTo>
                  <a:pt x="20438" y="228298"/>
                </a:lnTo>
                <a:lnTo>
                  <a:pt x="20769" y="229193"/>
                </a:lnTo>
                <a:lnTo>
                  <a:pt x="21137" y="232303"/>
                </a:lnTo>
                <a:lnTo>
                  <a:pt x="20441" y="233450"/>
                </a:lnTo>
                <a:lnTo>
                  <a:pt x="19184" y="234215"/>
                </a:lnTo>
                <a:lnTo>
                  <a:pt x="17551" y="234724"/>
                </a:lnTo>
                <a:lnTo>
                  <a:pt x="16463" y="235858"/>
                </a:lnTo>
                <a:lnTo>
                  <a:pt x="15738" y="237408"/>
                </a:lnTo>
                <a:lnTo>
                  <a:pt x="14372" y="242567"/>
                </a:lnTo>
                <a:lnTo>
                  <a:pt x="15138" y="243468"/>
                </a:lnTo>
                <a:lnTo>
                  <a:pt x="16442" y="244862"/>
                </a:lnTo>
                <a:lnTo>
                  <a:pt x="20446" y="249010"/>
                </a:lnTo>
                <a:lnTo>
                  <a:pt x="20993" y="251694"/>
                </a:lnTo>
                <a:lnTo>
                  <a:pt x="21345" y="259885"/>
                </a:lnTo>
                <a:lnTo>
                  <a:pt x="20580" y="261363"/>
                </a:lnTo>
                <a:lnTo>
                  <a:pt x="19276" y="262348"/>
                </a:lnTo>
                <a:lnTo>
                  <a:pt x="17613" y="263005"/>
                </a:lnTo>
                <a:lnTo>
                  <a:pt x="16505" y="264237"/>
                </a:lnTo>
                <a:lnTo>
                  <a:pt x="15765" y="265852"/>
                </a:lnTo>
                <a:lnTo>
                  <a:pt x="14579" y="270354"/>
                </a:lnTo>
                <a:lnTo>
                  <a:pt x="14374" y="274927"/>
                </a:lnTo>
                <a:lnTo>
                  <a:pt x="13551" y="276947"/>
                </a:lnTo>
                <a:lnTo>
                  <a:pt x="12209" y="279088"/>
                </a:lnTo>
                <a:lnTo>
                  <a:pt x="8144" y="284434"/>
                </a:lnTo>
                <a:lnTo>
                  <a:pt x="7588" y="287282"/>
                </a:lnTo>
                <a:lnTo>
                  <a:pt x="7170" y="296358"/>
                </a:lnTo>
                <a:lnTo>
                  <a:pt x="7144" y="328613"/>
                </a:lnTo>
                <a:lnTo>
                  <a:pt x="7144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58"/>
          <p:cNvSpPr/>
          <p:nvPr/>
        </p:nvSpPr>
        <p:spPr>
          <a:xfrm>
            <a:off x="6415087" y="842962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0"/>
                </a:moveTo>
                <a:lnTo>
                  <a:pt x="154687" y="0"/>
                </a:lnTo>
                <a:lnTo>
                  <a:pt x="158687" y="794"/>
                </a:lnTo>
                <a:lnTo>
                  <a:pt x="162148" y="2117"/>
                </a:lnTo>
                <a:lnTo>
                  <a:pt x="165249" y="3792"/>
                </a:lnTo>
                <a:lnTo>
                  <a:pt x="168109" y="4909"/>
                </a:lnTo>
                <a:lnTo>
                  <a:pt x="170811" y="5654"/>
                </a:lnTo>
                <a:lnTo>
                  <a:pt x="173405" y="6151"/>
                </a:lnTo>
                <a:lnTo>
                  <a:pt x="175928" y="6482"/>
                </a:lnTo>
                <a:lnTo>
                  <a:pt x="178405" y="6702"/>
                </a:lnTo>
                <a:lnTo>
                  <a:pt x="184289" y="7057"/>
                </a:lnTo>
                <a:lnTo>
                  <a:pt x="189101" y="7118"/>
                </a:lnTo>
                <a:lnTo>
                  <a:pt x="19288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59"/>
          <p:cNvSpPr/>
          <p:nvPr/>
        </p:nvSpPr>
        <p:spPr>
          <a:xfrm>
            <a:off x="6500812" y="771525"/>
            <a:ext cx="71439" cy="171451"/>
          </a:xfrm>
          <a:custGeom>
            <a:avLst/>
            <a:gdLst/>
            <a:ahLst/>
            <a:cxnLst/>
            <a:rect l="0" t="0" r="0" b="0"/>
            <a:pathLst>
              <a:path w="71439" h="171451">
                <a:moveTo>
                  <a:pt x="0" y="0"/>
                </a:moveTo>
                <a:lnTo>
                  <a:pt x="0" y="10641"/>
                </a:lnTo>
                <a:lnTo>
                  <a:pt x="1588" y="12650"/>
                </a:lnTo>
                <a:lnTo>
                  <a:pt x="4233" y="14783"/>
                </a:lnTo>
                <a:lnTo>
                  <a:pt x="7585" y="16999"/>
                </a:lnTo>
                <a:lnTo>
                  <a:pt x="9819" y="19270"/>
                </a:lnTo>
                <a:lnTo>
                  <a:pt x="11309" y="21578"/>
                </a:lnTo>
                <a:lnTo>
                  <a:pt x="12302" y="23910"/>
                </a:lnTo>
                <a:lnTo>
                  <a:pt x="15522" y="30735"/>
                </a:lnTo>
                <a:lnTo>
                  <a:pt x="17491" y="34777"/>
                </a:lnTo>
                <a:lnTo>
                  <a:pt x="20393" y="39060"/>
                </a:lnTo>
                <a:lnTo>
                  <a:pt x="23913" y="43502"/>
                </a:lnTo>
                <a:lnTo>
                  <a:pt x="27849" y="48051"/>
                </a:lnTo>
                <a:lnTo>
                  <a:pt x="30472" y="52671"/>
                </a:lnTo>
                <a:lnTo>
                  <a:pt x="32221" y="57339"/>
                </a:lnTo>
                <a:lnTo>
                  <a:pt x="33386" y="62038"/>
                </a:lnTo>
                <a:lnTo>
                  <a:pt x="35751" y="66759"/>
                </a:lnTo>
                <a:lnTo>
                  <a:pt x="38915" y="71493"/>
                </a:lnTo>
                <a:lnTo>
                  <a:pt x="42612" y="76237"/>
                </a:lnTo>
                <a:lnTo>
                  <a:pt x="45077" y="81781"/>
                </a:lnTo>
                <a:lnTo>
                  <a:pt x="46720" y="87858"/>
                </a:lnTo>
                <a:lnTo>
                  <a:pt x="47816" y="94290"/>
                </a:lnTo>
                <a:lnTo>
                  <a:pt x="49340" y="100166"/>
                </a:lnTo>
                <a:lnTo>
                  <a:pt x="51150" y="105671"/>
                </a:lnTo>
                <a:lnTo>
                  <a:pt x="53150" y="110928"/>
                </a:lnTo>
                <a:lnTo>
                  <a:pt x="55277" y="115227"/>
                </a:lnTo>
                <a:lnTo>
                  <a:pt x="57489" y="118887"/>
                </a:lnTo>
                <a:lnTo>
                  <a:pt x="59757" y="122120"/>
                </a:lnTo>
                <a:lnTo>
                  <a:pt x="61269" y="125863"/>
                </a:lnTo>
                <a:lnTo>
                  <a:pt x="62278" y="129946"/>
                </a:lnTo>
                <a:lnTo>
                  <a:pt x="62950" y="134256"/>
                </a:lnTo>
                <a:lnTo>
                  <a:pt x="64191" y="137922"/>
                </a:lnTo>
                <a:lnTo>
                  <a:pt x="65813" y="141161"/>
                </a:lnTo>
                <a:lnTo>
                  <a:pt x="67687" y="144113"/>
                </a:lnTo>
                <a:lnTo>
                  <a:pt x="68938" y="146875"/>
                </a:lnTo>
                <a:lnTo>
                  <a:pt x="70327" y="152061"/>
                </a:lnTo>
                <a:lnTo>
                  <a:pt x="70944" y="157012"/>
                </a:lnTo>
                <a:lnTo>
                  <a:pt x="71340" y="162865"/>
                </a:lnTo>
                <a:lnTo>
                  <a:pt x="71409" y="167671"/>
                </a:lnTo>
                <a:lnTo>
                  <a:pt x="7143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60"/>
          <p:cNvSpPr/>
          <p:nvPr/>
        </p:nvSpPr>
        <p:spPr>
          <a:xfrm>
            <a:off x="6672262" y="664482"/>
            <a:ext cx="235745" cy="121027"/>
          </a:xfrm>
          <a:custGeom>
            <a:avLst/>
            <a:gdLst/>
            <a:ahLst/>
            <a:cxnLst/>
            <a:rect l="0" t="0" r="0" b="0"/>
            <a:pathLst>
              <a:path w="235745" h="121027">
                <a:moveTo>
                  <a:pt x="0" y="21318"/>
                </a:moveTo>
                <a:lnTo>
                  <a:pt x="0" y="17525"/>
                </a:lnTo>
                <a:lnTo>
                  <a:pt x="794" y="16408"/>
                </a:lnTo>
                <a:lnTo>
                  <a:pt x="2117" y="15663"/>
                </a:lnTo>
                <a:lnTo>
                  <a:pt x="5704" y="14836"/>
                </a:lnTo>
                <a:lnTo>
                  <a:pt x="9943" y="14468"/>
                </a:lnTo>
                <a:lnTo>
                  <a:pt x="16590" y="12188"/>
                </a:lnTo>
                <a:lnTo>
                  <a:pt x="20585" y="10469"/>
                </a:lnTo>
                <a:lnTo>
                  <a:pt x="29257" y="6442"/>
                </a:lnTo>
                <a:lnTo>
                  <a:pt x="33793" y="4256"/>
                </a:lnTo>
                <a:lnTo>
                  <a:pt x="39197" y="2800"/>
                </a:lnTo>
                <a:lnTo>
                  <a:pt x="45181" y="1829"/>
                </a:lnTo>
                <a:lnTo>
                  <a:pt x="51552" y="1181"/>
                </a:lnTo>
                <a:lnTo>
                  <a:pt x="57386" y="749"/>
                </a:lnTo>
                <a:lnTo>
                  <a:pt x="62864" y="462"/>
                </a:lnTo>
                <a:lnTo>
                  <a:pt x="73183" y="142"/>
                </a:lnTo>
                <a:lnTo>
                  <a:pt x="83062" y="0"/>
                </a:lnTo>
                <a:lnTo>
                  <a:pt x="87918" y="756"/>
                </a:lnTo>
                <a:lnTo>
                  <a:pt x="92744" y="2053"/>
                </a:lnTo>
                <a:lnTo>
                  <a:pt x="97548" y="3712"/>
                </a:lnTo>
                <a:lnTo>
                  <a:pt x="101544" y="5612"/>
                </a:lnTo>
                <a:lnTo>
                  <a:pt x="105002" y="7672"/>
                </a:lnTo>
                <a:lnTo>
                  <a:pt x="110961" y="11284"/>
                </a:lnTo>
                <a:lnTo>
                  <a:pt x="116256" y="12889"/>
                </a:lnTo>
                <a:lnTo>
                  <a:pt x="117985" y="14905"/>
                </a:lnTo>
                <a:lnTo>
                  <a:pt x="119138" y="17836"/>
                </a:lnTo>
                <a:lnTo>
                  <a:pt x="119907" y="21378"/>
                </a:lnTo>
                <a:lnTo>
                  <a:pt x="120419" y="24533"/>
                </a:lnTo>
                <a:lnTo>
                  <a:pt x="120761" y="27430"/>
                </a:lnTo>
                <a:lnTo>
                  <a:pt x="120989" y="30155"/>
                </a:lnTo>
                <a:lnTo>
                  <a:pt x="121140" y="32765"/>
                </a:lnTo>
                <a:lnTo>
                  <a:pt x="121309" y="37782"/>
                </a:lnTo>
                <a:lnTo>
                  <a:pt x="120560" y="41025"/>
                </a:lnTo>
                <a:lnTo>
                  <a:pt x="119267" y="44775"/>
                </a:lnTo>
                <a:lnTo>
                  <a:pt x="117611" y="48862"/>
                </a:lnTo>
                <a:lnTo>
                  <a:pt x="115714" y="52381"/>
                </a:lnTo>
                <a:lnTo>
                  <a:pt x="113655" y="55520"/>
                </a:lnTo>
                <a:lnTo>
                  <a:pt x="111489" y="58407"/>
                </a:lnTo>
                <a:lnTo>
                  <a:pt x="109251" y="61125"/>
                </a:lnTo>
                <a:lnTo>
                  <a:pt x="106966" y="63731"/>
                </a:lnTo>
                <a:lnTo>
                  <a:pt x="104648" y="66262"/>
                </a:lnTo>
                <a:lnTo>
                  <a:pt x="101516" y="68743"/>
                </a:lnTo>
                <a:lnTo>
                  <a:pt x="97839" y="71191"/>
                </a:lnTo>
                <a:lnTo>
                  <a:pt x="93801" y="73616"/>
                </a:lnTo>
                <a:lnTo>
                  <a:pt x="90316" y="76027"/>
                </a:lnTo>
                <a:lnTo>
                  <a:pt x="87198" y="78428"/>
                </a:lnTo>
                <a:lnTo>
                  <a:pt x="84326" y="80822"/>
                </a:lnTo>
                <a:lnTo>
                  <a:pt x="81617" y="83212"/>
                </a:lnTo>
                <a:lnTo>
                  <a:pt x="76491" y="87985"/>
                </a:lnTo>
                <a:lnTo>
                  <a:pt x="74806" y="90369"/>
                </a:lnTo>
                <a:lnTo>
                  <a:pt x="73683" y="92752"/>
                </a:lnTo>
                <a:lnTo>
                  <a:pt x="72935" y="95134"/>
                </a:lnTo>
                <a:lnTo>
                  <a:pt x="71642" y="96722"/>
                </a:lnTo>
                <a:lnTo>
                  <a:pt x="69986" y="97781"/>
                </a:lnTo>
                <a:lnTo>
                  <a:pt x="68089" y="98487"/>
                </a:lnTo>
                <a:lnTo>
                  <a:pt x="67618" y="99751"/>
                </a:lnTo>
                <a:lnTo>
                  <a:pt x="68097" y="101388"/>
                </a:lnTo>
                <a:lnTo>
                  <a:pt x="69211" y="103273"/>
                </a:lnTo>
                <a:lnTo>
                  <a:pt x="69953" y="105323"/>
                </a:lnTo>
                <a:lnTo>
                  <a:pt x="70448" y="107484"/>
                </a:lnTo>
                <a:lnTo>
                  <a:pt x="70778" y="109718"/>
                </a:lnTo>
                <a:lnTo>
                  <a:pt x="71792" y="111207"/>
                </a:lnTo>
                <a:lnTo>
                  <a:pt x="73261" y="112200"/>
                </a:lnTo>
                <a:lnTo>
                  <a:pt x="79468" y="114719"/>
                </a:lnTo>
                <a:lnTo>
                  <a:pt x="85855" y="117862"/>
                </a:lnTo>
                <a:lnTo>
                  <a:pt x="91868" y="119789"/>
                </a:lnTo>
                <a:lnTo>
                  <a:pt x="97980" y="120645"/>
                </a:lnTo>
                <a:lnTo>
                  <a:pt x="101833" y="120873"/>
                </a:lnTo>
                <a:lnTo>
                  <a:pt x="105989" y="121026"/>
                </a:lnTo>
                <a:lnTo>
                  <a:pt x="110347" y="120333"/>
                </a:lnTo>
                <a:lnTo>
                  <a:pt x="114840" y="119078"/>
                </a:lnTo>
                <a:lnTo>
                  <a:pt x="119422" y="117447"/>
                </a:lnTo>
                <a:lnTo>
                  <a:pt x="124859" y="116360"/>
                </a:lnTo>
                <a:lnTo>
                  <a:pt x="130864" y="115636"/>
                </a:lnTo>
                <a:lnTo>
                  <a:pt x="142300" y="114830"/>
                </a:lnTo>
                <a:lnTo>
                  <a:pt x="150027" y="114472"/>
                </a:lnTo>
                <a:lnTo>
                  <a:pt x="154787" y="113583"/>
                </a:lnTo>
                <a:lnTo>
                  <a:pt x="160341" y="112197"/>
                </a:lnTo>
                <a:lnTo>
                  <a:pt x="166426" y="110479"/>
                </a:lnTo>
                <a:lnTo>
                  <a:pt x="172069" y="109333"/>
                </a:lnTo>
                <a:lnTo>
                  <a:pt x="177419" y="108570"/>
                </a:lnTo>
                <a:lnTo>
                  <a:pt x="182573" y="108061"/>
                </a:lnTo>
                <a:lnTo>
                  <a:pt x="187596" y="106927"/>
                </a:lnTo>
                <a:lnTo>
                  <a:pt x="192533" y="105378"/>
                </a:lnTo>
                <a:lnTo>
                  <a:pt x="197412" y="103552"/>
                </a:lnTo>
                <a:lnTo>
                  <a:pt x="202252" y="102334"/>
                </a:lnTo>
                <a:lnTo>
                  <a:pt x="207066" y="101522"/>
                </a:lnTo>
                <a:lnTo>
                  <a:pt x="211862" y="100981"/>
                </a:lnTo>
                <a:lnTo>
                  <a:pt x="215854" y="99827"/>
                </a:lnTo>
                <a:lnTo>
                  <a:pt x="222406" y="96427"/>
                </a:lnTo>
                <a:lnTo>
                  <a:pt x="227964" y="94387"/>
                </a:lnTo>
                <a:lnTo>
                  <a:pt x="235744" y="92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61"/>
          <p:cNvSpPr/>
          <p:nvPr/>
        </p:nvSpPr>
        <p:spPr>
          <a:xfrm>
            <a:off x="6850856" y="664368"/>
            <a:ext cx="96789" cy="357189"/>
          </a:xfrm>
          <a:custGeom>
            <a:avLst/>
            <a:gdLst/>
            <a:ahLst/>
            <a:cxnLst/>
            <a:rect l="0" t="0" r="0" b="0"/>
            <a:pathLst>
              <a:path w="96789" h="357189">
                <a:moveTo>
                  <a:pt x="85725" y="0"/>
                </a:moveTo>
                <a:lnTo>
                  <a:pt x="85725" y="3793"/>
                </a:lnTo>
                <a:lnTo>
                  <a:pt x="86519" y="5703"/>
                </a:lnTo>
                <a:lnTo>
                  <a:pt x="89518" y="9943"/>
                </a:lnTo>
                <a:lnTo>
                  <a:pt x="90635" y="12979"/>
                </a:lnTo>
                <a:lnTo>
                  <a:pt x="91876" y="20585"/>
                </a:lnTo>
                <a:lnTo>
                  <a:pt x="94544" y="29258"/>
                </a:lnTo>
                <a:lnTo>
                  <a:pt x="96368" y="33793"/>
                </a:lnTo>
                <a:lnTo>
                  <a:pt x="96788" y="38403"/>
                </a:lnTo>
                <a:lnTo>
                  <a:pt x="95140" y="47760"/>
                </a:lnTo>
                <a:lnTo>
                  <a:pt x="93878" y="57210"/>
                </a:lnTo>
                <a:lnTo>
                  <a:pt x="92523" y="67496"/>
                </a:lnTo>
                <a:lnTo>
                  <a:pt x="91052" y="73572"/>
                </a:lnTo>
                <a:lnTo>
                  <a:pt x="89276" y="80004"/>
                </a:lnTo>
                <a:lnTo>
                  <a:pt x="88092" y="86674"/>
                </a:lnTo>
                <a:lnTo>
                  <a:pt x="87303" y="93501"/>
                </a:lnTo>
                <a:lnTo>
                  <a:pt x="86777" y="100434"/>
                </a:lnTo>
                <a:lnTo>
                  <a:pt x="85633" y="107438"/>
                </a:lnTo>
                <a:lnTo>
                  <a:pt x="84076" y="114488"/>
                </a:lnTo>
                <a:lnTo>
                  <a:pt x="82244" y="121569"/>
                </a:lnTo>
                <a:lnTo>
                  <a:pt x="80230" y="128671"/>
                </a:lnTo>
                <a:lnTo>
                  <a:pt x="75874" y="142912"/>
                </a:lnTo>
                <a:lnTo>
                  <a:pt x="68959" y="164318"/>
                </a:lnTo>
                <a:lnTo>
                  <a:pt x="66610" y="172251"/>
                </a:lnTo>
                <a:lnTo>
                  <a:pt x="59512" y="197793"/>
                </a:lnTo>
                <a:lnTo>
                  <a:pt x="54761" y="213321"/>
                </a:lnTo>
                <a:lnTo>
                  <a:pt x="52382" y="220001"/>
                </a:lnTo>
                <a:lnTo>
                  <a:pt x="50003" y="226043"/>
                </a:lnTo>
                <a:lnTo>
                  <a:pt x="47622" y="231658"/>
                </a:lnTo>
                <a:lnTo>
                  <a:pt x="45242" y="237782"/>
                </a:lnTo>
                <a:lnTo>
                  <a:pt x="40481" y="250937"/>
                </a:lnTo>
                <a:lnTo>
                  <a:pt x="37306" y="257779"/>
                </a:lnTo>
                <a:lnTo>
                  <a:pt x="33602" y="264722"/>
                </a:lnTo>
                <a:lnTo>
                  <a:pt x="29545" y="271731"/>
                </a:lnTo>
                <a:lnTo>
                  <a:pt x="22921" y="283753"/>
                </a:lnTo>
                <a:lnTo>
                  <a:pt x="20043" y="289181"/>
                </a:lnTo>
                <a:lnTo>
                  <a:pt x="18125" y="293594"/>
                </a:lnTo>
                <a:lnTo>
                  <a:pt x="15993" y="300613"/>
                </a:lnTo>
                <a:lnTo>
                  <a:pt x="14631" y="304390"/>
                </a:lnTo>
                <a:lnTo>
                  <a:pt x="12928" y="308496"/>
                </a:lnTo>
                <a:lnTo>
                  <a:pt x="11000" y="312820"/>
                </a:lnTo>
                <a:lnTo>
                  <a:pt x="8286" y="322699"/>
                </a:lnTo>
                <a:lnTo>
                  <a:pt x="5534" y="330218"/>
                </a:lnTo>
                <a:lnTo>
                  <a:pt x="1093" y="340395"/>
                </a:lnTo>
                <a:lnTo>
                  <a:pt x="96" y="348831"/>
                </a:lnTo>
                <a:lnTo>
                  <a:pt x="0" y="357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62"/>
          <p:cNvSpPr/>
          <p:nvPr/>
        </p:nvSpPr>
        <p:spPr>
          <a:xfrm>
            <a:off x="6986587" y="835908"/>
            <a:ext cx="78136" cy="149824"/>
          </a:xfrm>
          <a:custGeom>
            <a:avLst/>
            <a:gdLst/>
            <a:ahLst/>
            <a:cxnLst/>
            <a:rect l="0" t="0" r="0" b="0"/>
            <a:pathLst>
              <a:path w="78136" h="149824">
                <a:moveTo>
                  <a:pt x="0" y="14198"/>
                </a:moveTo>
                <a:lnTo>
                  <a:pt x="3793" y="10405"/>
                </a:lnTo>
                <a:lnTo>
                  <a:pt x="5704" y="9288"/>
                </a:lnTo>
                <a:lnTo>
                  <a:pt x="7771" y="8544"/>
                </a:lnTo>
                <a:lnTo>
                  <a:pt x="13001" y="7348"/>
                </a:lnTo>
                <a:lnTo>
                  <a:pt x="14223" y="6456"/>
                </a:lnTo>
                <a:lnTo>
                  <a:pt x="15832" y="5068"/>
                </a:lnTo>
                <a:lnTo>
                  <a:pt x="17699" y="3349"/>
                </a:lnTo>
                <a:lnTo>
                  <a:pt x="20531" y="2203"/>
                </a:lnTo>
                <a:lnTo>
                  <a:pt x="24006" y="1438"/>
                </a:lnTo>
                <a:lnTo>
                  <a:pt x="27910" y="929"/>
                </a:lnTo>
                <a:lnTo>
                  <a:pt x="31307" y="589"/>
                </a:lnTo>
                <a:lnTo>
                  <a:pt x="34365" y="363"/>
                </a:lnTo>
                <a:lnTo>
                  <a:pt x="37197" y="212"/>
                </a:lnTo>
                <a:lnTo>
                  <a:pt x="42461" y="44"/>
                </a:lnTo>
                <a:lnTo>
                  <a:pt x="44976" y="0"/>
                </a:lnTo>
                <a:lnTo>
                  <a:pt x="47447" y="764"/>
                </a:lnTo>
                <a:lnTo>
                  <a:pt x="49887" y="2067"/>
                </a:lnTo>
                <a:lnTo>
                  <a:pt x="52308" y="3729"/>
                </a:lnTo>
                <a:lnTo>
                  <a:pt x="53922" y="5631"/>
                </a:lnTo>
                <a:lnTo>
                  <a:pt x="54998" y="7693"/>
                </a:lnTo>
                <a:lnTo>
                  <a:pt x="56193" y="12100"/>
                </a:lnTo>
                <a:lnTo>
                  <a:pt x="56725" y="16705"/>
                </a:lnTo>
                <a:lnTo>
                  <a:pt x="56073" y="19044"/>
                </a:lnTo>
                <a:lnTo>
                  <a:pt x="54845" y="21398"/>
                </a:lnTo>
                <a:lnTo>
                  <a:pt x="53232" y="23760"/>
                </a:lnTo>
                <a:lnTo>
                  <a:pt x="51363" y="26923"/>
                </a:lnTo>
                <a:lnTo>
                  <a:pt x="49323" y="30619"/>
                </a:lnTo>
                <a:lnTo>
                  <a:pt x="47170" y="34670"/>
                </a:lnTo>
                <a:lnTo>
                  <a:pt x="44147" y="38165"/>
                </a:lnTo>
                <a:lnTo>
                  <a:pt x="40544" y="41288"/>
                </a:lnTo>
                <a:lnTo>
                  <a:pt x="36554" y="44164"/>
                </a:lnTo>
                <a:lnTo>
                  <a:pt x="33100" y="46876"/>
                </a:lnTo>
                <a:lnTo>
                  <a:pt x="30004" y="49477"/>
                </a:lnTo>
                <a:lnTo>
                  <a:pt x="27146" y="52004"/>
                </a:lnTo>
                <a:lnTo>
                  <a:pt x="21855" y="56930"/>
                </a:lnTo>
                <a:lnTo>
                  <a:pt x="19332" y="59355"/>
                </a:lnTo>
                <a:lnTo>
                  <a:pt x="16857" y="60971"/>
                </a:lnTo>
                <a:lnTo>
                  <a:pt x="14413" y="62049"/>
                </a:lnTo>
                <a:lnTo>
                  <a:pt x="11990" y="62767"/>
                </a:lnTo>
                <a:lnTo>
                  <a:pt x="10375" y="64040"/>
                </a:lnTo>
                <a:lnTo>
                  <a:pt x="9298" y="65682"/>
                </a:lnTo>
                <a:lnTo>
                  <a:pt x="7270" y="71016"/>
                </a:lnTo>
                <a:lnTo>
                  <a:pt x="9316" y="71200"/>
                </a:lnTo>
                <a:lnTo>
                  <a:pt x="10974" y="71250"/>
                </a:lnTo>
                <a:lnTo>
                  <a:pt x="12078" y="72076"/>
                </a:lnTo>
                <a:lnTo>
                  <a:pt x="12815" y="73421"/>
                </a:lnTo>
                <a:lnTo>
                  <a:pt x="13305" y="75111"/>
                </a:lnTo>
                <a:lnTo>
                  <a:pt x="15221" y="76238"/>
                </a:lnTo>
                <a:lnTo>
                  <a:pt x="18084" y="76989"/>
                </a:lnTo>
                <a:lnTo>
                  <a:pt x="21582" y="77490"/>
                </a:lnTo>
                <a:lnTo>
                  <a:pt x="25500" y="77824"/>
                </a:lnTo>
                <a:lnTo>
                  <a:pt x="29700" y="78046"/>
                </a:lnTo>
                <a:lnTo>
                  <a:pt x="41079" y="78360"/>
                </a:lnTo>
                <a:lnTo>
                  <a:pt x="44055" y="78404"/>
                </a:lnTo>
                <a:lnTo>
                  <a:pt x="47626" y="79227"/>
                </a:lnTo>
                <a:lnTo>
                  <a:pt x="51595" y="80569"/>
                </a:lnTo>
                <a:lnTo>
                  <a:pt x="55828" y="82258"/>
                </a:lnTo>
                <a:lnTo>
                  <a:pt x="59444" y="83384"/>
                </a:lnTo>
                <a:lnTo>
                  <a:pt x="62648" y="84134"/>
                </a:lnTo>
                <a:lnTo>
                  <a:pt x="65578" y="84635"/>
                </a:lnTo>
                <a:lnTo>
                  <a:pt x="68325" y="85762"/>
                </a:lnTo>
                <a:lnTo>
                  <a:pt x="70950" y="87307"/>
                </a:lnTo>
                <a:lnTo>
                  <a:pt x="73494" y="89131"/>
                </a:lnTo>
                <a:lnTo>
                  <a:pt x="75189" y="91141"/>
                </a:lnTo>
                <a:lnTo>
                  <a:pt x="76320" y="93274"/>
                </a:lnTo>
                <a:lnTo>
                  <a:pt x="77576" y="97762"/>
                </a:lnTo>
                <a:lnTo>
                  <a:pt x="78135" y="102402"/>
                </a:lnTo>
                <a:lnTo>
                  <a:pt x="77490" y="105544"/>
                </a:lnTo>
                <a:lnTo>
                  <a:pt x="76267" y="109227"/>
                </a:lnTo>
                <a:lnTo>
                  <a:pt x="74657" y="113269"/>
                </a:lnTo>
                <a:lnTo>
                  <a:pt x="72789" y="116758"/>
                </a:lnTo>
                <a:lnTo>
                  <a:pt x="70751" y="119877"/>
                </a:lnTo>
                <a:lnTo>
                  <a:pt x="68599" y="122751"/>
                </a:lnTo>
                <a:lnTo>
                  <a:pt x="66370" y="126254"/>
                </a:lnTo>
                <a:lnTo>
                  <a:pt x="64091" y="130177"/>
                </a:lnTo>
                <a:lnTo>
                  <a:pt x="61777" y="134380"/>
                </a:lnTo>
                <a:lnTo>
                  <a:pt x="59441" y="137182"/>
                </a:lnTo>
                <a:lnTo>
                  <a:pt x="57090" y="139049"/>
                </a:lnTo>
                <a:lnTo>
                  <a:pt x="54728" y="140295"/>
                </a:lnTo>
                <a:lnTo>
                  <a:pt x="52361" y="141919"/>
                </a:lnTo>
                <a:lnTo>
                  <a:pt x="49988" y="143795"/>
                </a:lnTo>
                <a:lnTo>
                  <a:pt x="47613" y="145840"/>
                </a:lnTo>
                <a:lnTo>
                  <a:pt x="45236" y="147203"/>
                </a:lnTo>
                <a:lnTo>
                  <a:pt x="42857" y="148112"/>
                </a:lnTo>
                <a:lnTo>
                  <a:pt x="40477" y="148717"/>
                </a:lnTo>
                <a:lnTo>
                  <a:pt x="38098" y="149121"/>
                </a:lnTo>
                <a:lnTo>
                  <a:pt x="35717" y="149390"/>
                </a:lnTo>
                <a:lnTo>
                  <a:pt x="33336" y="149570"/>
                </a:lnTo>
                <a:lnTo>
                  <a:pt x="30955" y="149690"/>
                </a:lnTo>
                <a:lnTo>
                  <a:pt x="26194" y="149823"/>
                </a:lnTo>
                <a:lnTo>
                  <a:pt x="24606" y="149064"/>
                </a:lnTo>
                <a:lnTo>
                  <a:pt x="23547" y="147765"/>
                </a:lnTo>
                <a:lnTo>
                  <a:pt x="22842" y="146105"/>
                </a:lnTo>
                <a:lnTo>
                  <a:pt x="21579" y="144998"/>
                </a:lnTo>
                <a:lnTo>
                  <a:pt x="19941" y="144261"/>
                </a:lnTo>
                <a:lnTo>
                  <a:pt x="18057" y="143769"/>
                </a:lnTo>
                <a:lnTo>
                  <a:pt x="16801" y="142647"/>
                </a:lnTo>
                <a:lnTo>
                  <a:pt x="15963" y="141106"/>
                </a:lnTo>
                <a:lnTo>
                  <a:pt x="14288" y="1356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63"/>
          <p:cNvSpPr/>
          <p:nvPr/>
        </p:nvSpPr>
        <p:spPr>
          <a:xfrm>
            <a:off x="7036593" y="593225"/>
            <a:ext cx="178595" cy="142582"/>
          </a:xfrm>
          <a:custGeom>
            <a:avLst/>
            <a:gdLst/>
            <a:ahLst/>
            <a:cxnLst/>
            <a:rect l="0" t="0" r="0" b="0"/>
            <a:pathLst>
              <a:path w="178595" h="142582">
                <a:moveTo>
                  <a:pt x="0" y="6850"/>
                </a:moveTo>
                <a:lnTo>
                  <a:pt x="0" y="0"/>
                </a:lnTo>
                <a:lnTo>
                  <a:pt x="0" y="5882"/>
                </a:lnTo>
                <a:lnTo>
                  <a:pt x="794" y="6205"/>
                </a:lnTo>
                <a:lnTo>
                  <a:pt x="3793" y="6563"/>
                </a:lnTo>
                <a:lnTo>
                  <a:pt x="5704" y="7452"/>
                </a:lnTo>
                <a:lnTo>
                  <a:pt x="9943" y="10557"/>
                </a:lnTo>
                <a:lnTo>
                  <a:pt x="14474" y="14583"/>
                </a:lnTo>
                <a:lnTo>
                  <a:pt x="16793" y="16767"/>
                </a:lnTo>
                <a:lnTo>
                  <a:pt x="19132" y="18224"/>
                </a:lnTo>
                <a:lnTo>
                  <a:pt x="23850" y="19842"/>
                </a:lnTo>
                <a:lnTo>
                  <a:pt x="26219" y="21861"/>
                </a:lnTo>
                <a:lnTo>
                  <a:pt x="28592" y="24795"/>
                </a:lnTo>
                <a:lnTo>
                  <a:pt x="30967" y="28338"/>
                </a:lnTo>
                <a:lnTo>
                  <a:pt x="33345" y="31494"/>
                </a:lnTo>
                <a:lnTo>
                  <a:pt x="35724" y="34392"/>
                </a:lnTo>
                <a:lnTo>
                  <a:pt x="38103" y="37117"/>
                </a:lnTo>
                <a:lnTo>
                  <a:pt x="40484" y="39728"/>
                </a:lnTo>
                <a:lnTo>
                  <a:pt x="45246" y="44746"/>
                </a:lnTo>
                <a:lnTo>
                  <a:pt x="77317" y="77017"/>
                </a:lnTo>
                <a:lnTo>
                  <a:pt x="82501" y="81409"/>
                </a:lnTo>
                <a:lnTo>
                  <a:pt x="88339" y="85925"/>
                </a:lnTo>
                <a:lnTo>
                  <a:pt x="94611" y="90523"/>
                </a:lnTo>
                <a:lnTo>
                  <a:pt x="100380" y="94382"/>
                </a:lnTo>
                <a:lnTo>
                  <a:pt x="105814" y="97748"/>
                </a:lnTo>
                <a:lnTo>
                  <a:pt x="111024" y="100786"/>
                </a:lnTo>
                <a:lnTo>
                  <a:pt x="116085" y="104399"/>
                </a:lnTo>
                <a:lnTo>
                  <a:pt x="121046" y="108395"/>
                </a:lnTo>
                <a:lnTo>
                  <a:pt x="125941" y="112646"/>
                </a:lnTo>
                <a:lnTo>
                  <a:pt x="133498" y="119487"/>
                </a:lnTo>
                <a:lnTo>
                  <a:pt x="136623" y="122422"/>
                </a:lnTo>
                <a:lnTo>
                  <a:pt x="140295" y="125173"/>
                </a:lnTo>
                <a:lnTo>
                  <a:pt x="144329" y="127801"/>
                </a:lnTo>
                <a:lnTo>
                  <a:pt x="148607" y="130346"/>
                </a:lnTo>
                <a:lnTo>
                  <a:pt x="152253" y="132043"/>
                </a:lnTo>
                <a:lnTo>
                  <a:pt x="155477" y="133174"/>
                </a:lnTo>
                <a:lnTo>
                  <a:pt x="158421" y="133929"/>
                </a:lnTo>
                <a:lnTo>
                  <a:pt x="163807" y="136883"/>
                </a:lnTo>
                <a:lnTo>
                  <a:pt x="166355" y="138782"/>
                </a:lnTo>
                <a:lnTo>
                  <a:pt x="171302" y="140893"/>
                </a:lnTo>
                <a:lnTo>
                  <a:pt x="178594" y="142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64"/>
          <p:cNvSpPr/>
          <p:nvPr/>
        </p:nvSpPr>
        <p:spPr>
          <a:xfrm>
            <a:off x="7065168" y="600075"/>
            <a:ext cx="100014" cy="114301"/>
          </a:xfrm>
          <a:custGeom>
            <a:avLst/>
            <a:gdLst/>
            <a:ahLst/>
            <a:cxnLst/>
            <a:rect l="0" t="0" r="0" b="0"/>
            <a:pathLst>
              <a:path w="100014" h="114301">
                <a:moveTo>
                  <a:pt x="100013" y="0"/>
                </a:moveTo>
                <a:lnTo>
                  <a:pt x="93862" y="0"/>
                </a:lnTo>
                <a:lnTo>
                  <a:pt x="93531" y="793"/>
                </a:lnTo>
                <a:lnTo>
                  <a:pt x="93164" y="3792"/>
                </a:lnTo>
                <a:lnTo>
                  <a:pt x="92271" y="4909"/>
                </a:lnTo>
                <a:lnTo>
                  <a:pt x="90883" y="5654"/>
                </a:lnTo>
                <a:lnTo>
                  <a:pt x="89164" y="6150"/>
                </a:lnTo>
                <a:lnTo>
                  <a:pt x="88018" y="7275"/>
                </a:lnTo>
                <a:lnTo>
                  <a:pt x="87254" y="8819"/>
                </a:lnTo>
                <a:lnTo>
                  <a:pt x="86745" y="10641"/>
                </a:lnTo>
                <a:lnTo>
                  <a:pt x="85611" y="12650"/>
                </a:lnTo>
                <a:lnTo>
                  <a:pt x="84062" y="14783"/>
                </a:lnTo>
                <a:lnTo>
                  <a:pt x="82235" y="16999"/>
                </a:lnTo>
                <a:lnTo>
                  <a:pt x="80223" y="19270"/>
                </a:lnTo>
                <a:lnTo>
                  <a:pt x="75872" y="23910"/>
                </a:lnTo>
                <a:lnTo>
                  <a:pt x="73600" y="27052"/>
                </a:lnTo>
                <a:lnTo>
                  <a:pt x="71292" y="30735"/>
                </a:lnTo>
                <a:lnTo>
                  <a:pt x="68960" y="34777"/>
                </a:lnTo>
                <a:lnTo>
                  <a:pt x="66611" y="38266"/>
                </a:lnTo>
                <a:lnTo>
                  <a:pt x="64251" y="41385"/>
                </a:lnTo>
                <a:lnTo>
                  <a:pt x="61883" y="44259"/>
                </a:lnTo>
                <a:lnTo>
                  <a:pt x="58718" y="47762"/>
                </a:lnTo>
                <a:lnTo>
                  <a:pt x="50968" y="55888"/>
                </a:lnTo>
                <a:lnTo>
                  <a:pt x="41472" y="65595"/>
                </a:lnTo>
                <a:lnTo>
                  <a:pt x="38761" y="69130"/>
                </a:lnTo>
                <a:lnTo>
                  <a:pt x="36159" y="73074"/>
                </a:lnTo>
                <a:lnTo>
                  <a:pt x="33632" y="77291"/>
                </a:lnTo>
                <a:lnTo>
                  <a:pt x="30359" y="80896"/>
                </a:lnTo>
                <a:lnTo>
                  <a:pt x="26589" y="84093"/>
                </a:lnTo>
                <a:lnTo>
                  <a:pt x="22489" y="87018"/>
                </a:lnTo>
                <a:lnTo>
                  <a:pt x="18961" y="89762"/>
                </a:lnTo>
                <a:lnTo>
                  <a:pt x="15816" y="92385"/>
                </a:lnTo>
                <a:lnTo>
                  <a:pt x="12926" y="94927"/>
                </a:lnTo>
                <a:lnTo>
                  <a:pt x="7597" y="99869"/>
                </a:lnTo>
                <a:lnTo>
                  <a:pt x="5064" y="102298"/>
                </a:lnTo>
                <a:lnTo>
                  <a:pt x="3376" y="104711"/>
                </a:lnTo>
                <a:lnTo>
                  <a:pt x="2251" y="107113"/>
                </a:lnTo>
                <a:lnTo>
                  <a:pt x="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65"/>
          <p:cNvSpPr/>
          <p:nvPr/>
        </p:nvSpPr>
        <p:spPr>
          <a:xfrm>
            <a:off x="7422356" y="757237"/>
            <a:ext cx="185707" cy="235745"/>
          </a:xfrm>
          <a:custGeom>
            <a:avLst/>
            <a:gdLst/>
            <a:ahLst/>
            <a:cxnLst/>
            <a:rect l="0" t="0" r="0" b="0"/>
            <a:pathLst>
              <a:path w="185707" h="235745">
                <a:moveTo>
                  <a:pt x="28575" y="0"/>
                </a:moveTo>
                <a:lnTo>
                  <a:pt x="28575" y="6151"/>
                </a:lnTo>
                <a:lnTo>
                  <a:pt x="32368" y="10642"/>
                </a:lnTo>
                <a:lnTo>
                  <a:pt x="34278" y="11857"/>
                </a:lnTo>
                <a:lnTo>
                  <a:pt x="38518" y="13207"/>
                </a:lnTo>
                <a:lnTo>
                  <a:pt x="43048" y="15924"/>
                </a:lnTo>
                <a:lnTo>
                  <a:pt x="48501" y="19777"/>
                </a:lnTo>
                <a:lnTo>
                  <a:pt x="52178" y="21916"/>
                </a:lnTo>
                <a:lnTo>
                  <a:pt x="56216" y="24136"/>
                </a:lnTo>
                <a:lnTo>
                  <a:pt x="59702" y="25615"/>
                </a:lnTo>
                <a:lnTo>
                  <a:pt x="62821" y="26602"/>
                </a:lnTo>
                <a:lnTo>
                  <a:pt x="65693" y="27260"/>
                </a:lnTo>
                <a:lnTo>
                  <a:pt x="69196" y="28492"/>
                </a:lnTo>
                <a:lnTo>
                  <a:pt x="73118" y="30107"/>
                </a:lnTo>
                <a:lnTo>
                  <a:pt x="77320" y="31978"/>
                </a:lnTo>
                <a:lnTo>
                  <a:pt x="86222" y="36173"/>
                </a:lnTo>
                <a:lnTo>
                  <a:pt x="104873" y="45333"/>
                </a:lnTo>
                <a:lnTo>
                  <a:pt x="108809" y="47685"/>
                </a:lnTo>
                <a:lnTo>
                  <a:pt x="112227" y="50046"/>
                </a:lnTo>
                <a:lnTo>
                  <a:pt x="115299" y="52414"/>
                </a:lnTo>
                <a:lnTo>
                  <a:pt x="118934" y="54786"/>
                </a:lnTo>
                <a:lnTo>
                  <a:pt x="122946" y="57162"/>
                </a:lnTo>
                <a:lnTo>
                  <a:pt x="127207" y="59539"/>
                </a:lnTo>
                <a:lnTo>
                  <a:pt x="136177" y="64297"/>
                </a:lnTo>
                <a:lnTo>
                  <a:pt x="140790" y="66677"/>
                </a:lnTo>
                <a:lnTo>
                  <a:pt x="144660" y="69058"/>
                </a:lnTo>
                <a:lnTo>
                  <a:pt x="148034" y="71439"/>
                </a:lnTo>
                <a:lnTo>
                  <a:pt x="151077" y="73820"/>
                </a:lnTo>
                <a:lnTo>
                  <a:pt x="156575" y="78582"/>
                </a:lnTo>
                <a:lnTo>
                  <a:pt x="159151" y="80963"/>
                </a:lnTo>
                <a:lnTo>
                  <a:pt x="162457" y="83344"/>
                </a:lnTo>
                <a:lnTo>
                  <a:pt x="166248" y="85725"/>
                </a:lnTo>
                <a:lnTo>
                  <a:pt x="170363" y="88106"/>
                </a:lnTo>
                <a:lnTo>
                  <a:pt x="173107" y="91281"/>
                </a:lnTo>
                <a:lnTo>
                  <a:pt x="174936" y="94985"/>
                </a:lnTo>
                <a:lnTo>
                  <a:pt x="176155" y="99043"/>
                </a:lnTo>
                <a:lnTo>
                  <a:pt x="177762" y="101747"/>
                </a:lnTo>
                <a:lnTo>
                  <a:pt x="179627" y="103550"/>
                </a:lnTo>
                <a:lnTo>
                  <a:pt x="181664" y="104752"/>
                </a:lnTo>
                <a:lnTo>
                  <a:pt x="183022" y="106347"/>
                </a:lnTo>
                <a:lnTo>
                  <a:pt x="183927" y="108204"/>
                </a:lnTo>
                <a:lnTo>
                  <a:pt x="184933" y="112385"/>
                </a:lnTo>
                <a:lnTo>
                  <a:pt x="185499" y="119201"/>
                </a:lnTo>
                <a:lnTo>
                  <a:pt x="185667" y="126247"/>
                </a:lnTo>
                <a:lnTo>
                  <a:pt x="185706" y="130987"/>
                </a:lnTo>
                <a:lnTo>
                  <a:pt x="184923" y="133362"/>
                </a:lnTo>
                <a:lnTo>
                  <a:pt x="181935" y="138118"/>
                </a:lnTo>
                <a:lnTo>
                  <a:pt x="177963" y="142877"/>
                </a:lnTo>
                <a:lnTo>
                  <a:pt x="173550" y="147639"/>
                </a:lnTo>
                <a:lnTo>
                  <a:pt x="168944" y="152400"/>
                </a:lnTo>
                <a:lnTo>
                  <a:pt x="165811" y="154782"/>
                </a:lnTo>
                <a:lnTo>
                  <a:pt x="162134" y="157163"/>
                </a:lnTo>
                <a:lnTo>
                  <a:pt x="158096" y="159544"/>
                </a:lnTo>
                <a:lnTo>
                  <a:pt x="153021" y="161925"/>
                </a:lnTo>
                <a:lnTo>
                  <a:pt x="147258" y="164306"/>
                </a:lnTo>
                <a:lnTo>
                  <a:pt x="141035" y="166688"/>
                </a:lnTo>
                <a:lnTo>
                  <a:pt x="135298" y="169069"/>
                </a:lnTo>
                <a:lnTo>
                  <a:pt x="129886" y="171450"/>
                </a:lnTo>
                <a:lnTo>
                  <a:pt x="124691" y="173831"/>
                </a:lnTo>
                <a:lnTo>
                  <a:pt x="118846" y="176213"/>
                </a:lnTo>
                <a:lnTo>
                  <a:pt x="112568" y="178594"/>
                </a:lnTo>
                <a:lnTo>
                  <a:pt x="106001" y="180975"/>
                </a:lnTo>
                <a:lnTo>
                  <a:pt x="100037" y="184150"/>
                </a:lnTo>
                <a:lnTo>
                  <a:pt x="94472" y="187854"/>
                </a:lnTo>
                <a:lnTo>
                  <a:pt x="89176" y="191911"/>
                </a:lnTo>
                <a:lnTo>
                  <a:pt x="84057" y="195409"/>
                </a:lnTo>
                <a:lnTo>
                  <a:pt x="79056" y="198536"/>
                </a:lnTo>
                <a:lnTo>
                  <a:pt x="74136" y="201413"/>
                </a:lnTo>
                <a:lnTo>
                  <a:pt x="69268" y="204125"/>
                </a:lnTo>
                <a:lnTo>
                  <a:pt x="59626" y="209256"/>
                </a:lnTo>
                <a:lnTo>
                  <a:pt x="55626" y="210941"/>
                </a:lnTo>
                <a:lnTo>
                  <a:pt x="52164" y="212065"/>
                </a:lnTo>
                <a:lnTo>
                  <a:pt x="49064" y="212814"/>
                </a:lnTo>
                <a:lnTo>
                  <a:pt x="45409" y="214107"/>
                </a:lnTo>
                <a:lnTo>
                  <a:pt x="41385" y="215763"/>
                </a:lnTo>
                <a:lnTo>
                  <a:pt x="37115" y="217661"/>
                </a:lnTo>
                <a:lnTo>
                  <a:pt x="33474" y="219720"/>
                </a:lnTo>
                <a:lnTo>
                  <a:pt x="30254" y="221886"/>
                </a:lnTo>
                <a:lnTo>
                  <a:pt x="27313" y="224124"/>
                </a:lnTo>
                <a:lnTo>
                  <a:pt x="21929" y="226611"/>
                </a:lnTo>
                <a:lnTo>
                  <a:pt x="19382" y="227274"/>
                </a:lnTo>
                <a:lnTo>
                  <a:pt x="14435" y="230127"/>
                </a:lnTo>
                <a:lnTo>
                  <a:pt x="8584" y="234634"/>
                </a:lnTo>
                <a:lnTo>
                  <a:pt x="5667" y="235251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66"/>
          <p:cNvSpPr/>
          <p:nvPr/>
        </p:nvSpPr>
        <p:spPr>
          <a:xfrm>
            <a:off x="7729537" y="785812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67"/>
          <p:cNvSpPr/>
          <p:nvPr/>
        </p:nvSpPr>
        <p:spPr>
          <a:xfrm>
            <a:off x="7979597" y="635793"/>
            <a:ext cx="92519" cy="178593"/>
          </a:xfrm>
          <a:custGeom>
            <a:avLst/>
            <a:gdLst/>
            <a:ahLst/>
            <a:cxnLst/>
            <a:rect l="0" t="0" r="0" b="0"/>
            <a:pathLst>
              <a:path w="92519" h="178593">
                <a:moveTo>
                  <a:pt x="35690" y="0"/>
                </a:moveTo>
                <a:lnTo>
                  <a:pt x="35690" y="6850"/>
                </a:lnTo>
                <a:lnTo>
                  <a:pt x="33574" y="9130"/>
                </a:lnTo>
                <a:lnTo>
                  <a:pt x="29539" y="13269"/>
                </a:lnTo>
                <a:lnTo>
                  <a:pt x="28987" y="15952"/>
                </a:lnTo>
                <a:lnTo>
                  <a:pt x="28742" y="19790"/>
                </a:lnTo>
                <a:lnTo>
                  <a:pt x="28633" y="24141"/>
                </a:lnTo>
                <a:lnTo>
                  <a:pt x="28573" y="31054"/>
                </a:lnTo>
                <a:lnTo>
                  <a:pt x="27770" y="33403"/>
                </a:lnTo>
                <a:lnTo>
                  <a:pt x="26441" y="35762"/>
                </a:lnTo>
                <a:lnTo>
                  <a:pt x="24762" y="38129"/>
                </a:lnTo>
                <a:lnTo>
                  <a:pt x="22895" y="42876"/>
                </a:lnTo>
                <a:lnTo>
                  <a:pt x="21272" y="48425"/>
                </a:lnTo>
                <a:lnTo>
                  <a:pt x="19728" y="52127"/>
                </a:lnTo>
                <a:lnTo>
                  <a:pt x="17905" y="56183"/>
                </a:lnTo>
                <a:lnTo>
                  <a:pt x="16690" y="59680"/>
                </a:lnTo>
                <a:lnTo>
                  <a:pt x="15880" y="62806"/>
                </a:lnTo>
                <a:lnTo>
                  <a:pt x="15339" y="65683"/>
                </a:lnTo>
                <a:lnTo>
                  <a:pt x="14186" y="69189"/>
                </a:lnTo>
                <a:lnTo>
                  <a:pt x="12623" y="73113"/>
                </a:lnTo>
                <a:lnTo>
                  <a:pt x="10786" y="77317"/>
                </a:lnTo>
                <a:lnTo>
                  <a:pt x="9563" y="80914"/>
                </a:lnTo>
                <a:lnTo>
                  <a:pt x="8747" y="84105"/>
                </a:lnTo>
                <a:lnTo>
                  <a:pt x="8203" y="87026"/>
                </a:lnTo>
                <a:lnTo>
                  <a:pt x="7046" y="90561"/>
                </a:lnTo>
                <a:lnTo>
                  <a:pt x="5482" y="94506"/>
                </a:lnTo>
                <a:lnTo>
                  <a:pt x="3645" y="98723"/>
                </a:lnTo>
                <a:lnTo>
                  <a:pt x="2421" y="103121"/>
                </a:lnTo>
                <a:lnTo>
                  <a:pt x="1604" y="107641"/>
                </a:lnTo>
                <a:lnTo>
                  <a:pt x="1060" y="112242"/>
                </a:lnTo>
                <a:lnTo>
                  <a:pt x="697" y="116103"/>
                </a:lnTo>
                <a:lnTo>
                  <a:pt x="455" y="119471"/>
                </a:lnTo>
                <a:lnTo>
                  <a:pt x="294" y="122510"/>
                </a:lnTo>
                <a:lnTo>
                  <a:pt x="114" y="128003"/>
                </a:lnTo>
                <a:lnTo>
                  <a:pt x="14" y="137675"/>
                </a:lnTo>
                <a:lnTo>
                  <a:pt x="0" y="141790"/>
                </a:lnTo>
                <a:lnTo>
                  <a:pt x="784" y="145327"/>
                </a:lnTo>
                <a:lnTo>
                  <a:pt x="2101" y="148478"/>
                </a:lnTo>
                <a:lnTo>
                  <a:pt x="6124" y="155447"/>
                </a:lnTo>
                <a:lnTo>
                  <a:pt x="6675" y="158517"/>
                </a:lnTo>
                <a:lnTo>
                  <a:pt x="6821" y="160447"/>
                </a:lnTo>
                <a:lnTo>
                  <a:pt x="7713" y="162527"/>
                </a:lnTo>
                <a:lnTo>
                  <a:pt x="9102" y="164708"/>
                </a:lnTo>
                <a:lnTo>
                  <a:pt x="10820" y="166955"/>
                </a:lnTo>
                <a:lnTo>
                  <a:pt x="12760" y="168454"/>
                </a:lnTo>
                <a:lnTo>
                  <a:pt x="14847" y="169453"/>
                </a:lnTo>
                <a:lnTo>
                  <a:pt x="20107" y="171056"/>
                </a:lnTo>
                <a:lnTo>
                  <a:pt x="22943" y="171275"/>
                </a:lnTo>
                <a:lnTo>
                  <a:pt x="26850" y="171372"/>
                </a:lnTo>
                <a:lnTo>
                  <a:pt x="45242" y="171447"/>
                </a:lnTo>
                <a:lnTo>
                  <a:pt x="47614" y="170655"/>
                </a:lnTo>
                <a:lnTo>
                  <a:pt x="49990" y="169332"/>
                </a:lnTo>
                <a:lnTo>
                  <a:pt x="52367" y="167657"/>
                </a:lnTo>
                <a:lnTo>
                  <a:pt x="54745" y="166540"/>
                </a:lnTo>
                <a:lnTo>
                  <a:pt x="57124" y="165796"/>
                </a:lnTo>
                <a:lnTo>
                  <a:pt x="59506" y="165299"/>
                </a:lnTo>
                <a:lnTo>
                  <a:pt x="61092" y="164175"/>
                </a:lnTo>
                <a:lnTo>
                  <a:pt x="62150" y="162631"/>
                </a:lnTo>
                <a:lnTo>
                  <a:pt x="62855" y="160808"/>
                </a:lnTo>
                <a:lnTo>
                  <a:pt x="64118" y="158799"/>
                </a:lnTo>
                <a:lnTo>
                  <a:pt x="65756" y="156666"/>
                </a:lnTo>
                <a:lnTo>
                  <a:pt x="67640" y="154451"/>
                </a:lnTo>
                <a:lnTo>
                  <a:pt x="69690" y="152180"/>
                </a:lnTo>
                <a:lnTo>
                  <a:pt x="77229" y="144257"/>
                </a:lnTo>
                <a:lnTo>
                  <a:pt x="81952" y="139492"/>
                </a:lnTo>
                <a:lnTo>
                  <a:pt x="83200" y="137445"/>
                </a:lnTo>
                <a:lnTo>
                  <a:pt x="84587" y="133053"/>
                </a:lnTo>
                <a:lnTo>
                  <a:pt x="87320" y="128456"/>
                </a:lnTo>
                <a:lnTo>
                  <a:pt x="91750" y="122829"/>
                </a:lnTo>
                <a:lnTo>
                  <a:pt x="92355" y="119943"/>
                </a:lnTo>
                <a:lnTo>
                  <a:pt x="92518" y="118062"/>
                </a:lnTo>
                <a:lnTo>
                  <a:pt x="91831" y="116808"/>
                </a:lnTo>
                <a:lnTo>
                  <a:pt x="90580" y="115972"/>
                </a:lnTo>
                <a:lnTo>
                  <a:pt x="88952" y="115415"/>
                </a:lnTo>
                <a:lnTo>
                  <a:pt x="87867" y="114250"/>
                </a:lnTo>
                <a:lnTo>
                  <a:pt x="87143" y="112679"/>
                </a:lnTo>
                <a:lnTo>
                  <a:pt x="85982" y="108247"/>
                </a:lnTo>
                <a:lnTo>
                  <a:pt x="85093" y="107884"/>
                </a:lnTo>
                <a:lnTo>
                  <a:pt x="83707" y="107641"/>
                </a:lnTo>
                <a:lnTo>
                  <a:pt x="78854" y="107185"/>
                </a:lnTo>
                <a:lnTo>
                  <a:pt x="76570" y="109286"/>
                </a:lnTo>
                <a:lnTo>
                  <a:pt x="57070" y="128643"/>
                </a:lnTo>
                <a:lnTo>
                  <a:pt x="47586" y="138124"/>
                </a:lnTo>
                <a:lnTo>
                  <a:pt x="45208" y="139708"/>
                </a:lnTo>
                <a:lnTo>
                  <a:pt x="42829" y="140764"/>
                </a:lnTo>
                <a:lnTo>
                  <a:pt x="40449" y="141467"/>
                </a:lnTo>
                <a:lnTo>
                  <a:pt x="38069" y="142730"/>
                </a:lnTo>
                <a:lnTo>
                  <a:pt x="35689" y="144366"/>
                </a:lnTo>
                <a:lnTo>
                  <a:pt x="33307" y="146250"/>
                </a:lnTo>
                <a:lnTo>
                  <a:pt x="30927" y="148300"/>
                </a:lnTo>
                <a:lnTo>
                  <a:pt x="28546" y="150461"/>
                </a:lnTo>
                <a:lnTo>
                  <a:pt x="23783" y="154978"/>
                </a:lnTo>
                <a:lnTo>
                  <a:pt x="15670" y="162921"/>
                </a:lnTo>
                <a:lnTo>
                  <a:pt x="15200" y="164177"/>
                </a:lnTo>
                <a:lnTo>
                  <a:pt x="14538" y="168942"/>
                </a:lnTo>
                <a:lnTo>
                  <a:pt x="14314" y="173072"/>
                </a:lnTo>
                <a:lnTo>
                  <a:pt x="14270" y="177503"/>
                </a:lnTo>
                <a:lnTo>
                  <a:pt x="15060" y="177867"/>
                </a:lnTo>
                <a:lnTo>
                  <a:pt x="16380" y="178109"/>
                </a:lnTo>
                <a:lnTo>
                  <a:pt x="20410" y="178498"/>
                </a:lnTo>
                <a:lnTo>
                  <a:pt x="23078" y="178551"/>
                </a:lnTo>
                <a:lnTo>
                  <a:pt x="38169" y="178592"/>
                </a:lnTo>
                <a:lnTo>
                  <a:pt x="39724" y="177799"/>
                </a:lnTo>
                <a:lnTo>
                  <a:pt x="40761" y="176476"/>
                </a:lnTo>
                <a:lnTo>
                  <a:pt x="4283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68"/>
          <p:cNvSpPr/>
          <p:nvPr/>
        </p:nvSpPr>
        <p:spPr>
          <a:xfrm>
            <a:off x="8122443" y="635793"/>
            <a:ext cx="78554" cy="192883"/>
          </a:xfrm>
          <a:custGeom>
            <a:avLst/>
            <a:gdLst/>
            <a:ahLst/>
            <a:cxnLst/>
            <a:rect l="0" t="0" r="0" b="0"/>
            <a:pathLst>
              <a:path w="78554" h="192883">
                <a:moveTo>
                  <a:pt x="0" y="7144"/>
                </a:moveTo>
                <a:lnTo>
                  <a:pt x="0" y="3352"/>
                </a:lnTo>
                <a:lnTo>
                  <a:pt x="794" y="2235"/>
                </a:lnTo>
                <a:lnTo>
                  <a:pt x="2116" y="1490"/>
                </a:lnTo>
                <a:lnTo>
                  <a:pt x="3793" y="993"/>
                </a:lnTo>
                <a:lnTo>
                  <a:pt x="5704" y="662"/>
                </a:lnTo>
                <a:lnTo>
                  <a:pt x="7771" y="442"/>
                </a:lnTo>
                <a:lnTo>
                  <a:pt x="9943" y="294"/>
                </a:lnTo>
                <a:lnTo>
                  <a:pt x="12979" y="196"/>
                </a:lnTo>
                <a:lnTo>
                  <a:pt x="30000" y="26"/>
                </a:lnTo>
                <a:lnTo>
                  <a:pt x="70105" y="0"/>
                </a:lnTo>
                <a:lnTo>
                  <a:pt x="71343" y="794"/>
                </a:lnTo>
                <a:lnTo>
                  <a:pt x="72962" y="2117"/>
                </a:lnTo>
                <a:lnTo>
                  <a:pt x="74835" y="3793"/>
                </a:lnTo>
                <a:lnTo>
                  <a:pt x="76084" y="5703"/>
                </a:lnTo>
                <a:lnTo>
                  <a:pt x="77471" y="9943"/>
                </a:lnTo>
                <a:lnTo>
                  <a:pt x="78088" y="14474"/>
                </a:lnTo>
                <a:lnTo>
                  <a:pt x="78363" y="19133"/>
                </a:lnTo>
                <a:lnTo>
                  <a:pt x="78485" y="23849"/>
                </a:lnTo>
                <a:lnTo>
                  <a:pt x="78553" y="30967"/>
                </a:lnTo>
                <a:lnTo>
                  <a:pt x="77769" y="33345"/>
                </a:lnTo>
                <a:lnTo>
                  <a:pt x="76452" y="35724"/>
                </a:lnTo>
                <a:lnTo>
                  <a:pt x="74781" y="38103"/>
                </a:lnTo>
                <a:lnTo>
                  <a:pt x="73667" y="41277"/>
                </a:lnTo>
                <a:lnTo>
                  <a:pt x="72924" y="44981"/>
                </a:lnTo>
                <a:lnTo>
                  <a:pt x="72428" y="49037"/>
                </a:lnTo>
                <a:lnTo>
                  <a:pt x="71304" y="52535"/>
                </a:lnTo>
                <a:lnTo>
                  <a:pt x="69762" y="55661"/>
                </a:lnTo>
                <a:lnTo>
                  <a:pt x="67939" y="58539"/>
                </a:lnTo>
                <a:lnTo>
                  <a:pt x="66723" y="62045"/>
                </a:lnTo>
                <a:lnTo>
                  <a:pt x="65914" y="65970"/>
                </a:lnTo>
                <a:lnTo>
                  <a:pt x="65375" y="70173"/>
                </a:lnTo>
                <a:lnTo>
                  <a:pt x="64221" y="73770"/>
                </a:lnTo>
                <a:lnTo>
                  <a:pt x="62657" y="76961"/>
                </a:lnTo>
                <a:lnTo>
                  <a:pt x="60821" y="79883"/>
                </a:lnTo>
                <a:lnTo>
                  <a:pt x="58804" y="83418"/>
                </a:lnTo>
                <a:lnTo>
                  <a:pt x="54446" y="91579"/>
                </a:lnTo>
                <a:lnTo>
                  <a:pt x="52966" y="95978"/>
                </a:lnTo>
                <a:lnTo>
                  <a:pt x="51980" y="100498"/>
                </a:lnTo>
                <a:lnTo>
                  <a:pt x="51323" y="105099"/>
                </a:lnTo>
                <a:lnTo>
                  <a:pt x="50090" y="109753"/>
                </a:lnTo>
                <a:lnTo>
                  <a:pt x="48474" y="114444"/>
                </a:lnTo>
                <a:lnTo>
                  <a:pt x="46604" y="119159"/>
                </a:lnTo>
                <a:lnTo>
                  <a:pt x="45357" y="123889"/>
                </a:lnTo>
                <a:lnTo>
                  <a:pt x="44525" y="128630"/>
                </a:lnTo>
                <a:lnTo>
                  <a:pt x="43971" y="133379"/>
                </a:lnTo>
                <a:lnTo>
                  <a:pt x="43601" y="137338"/>
                </a:lnTo>
                <a:lnTo>
                  <a:pt x="43356" y="140771"/>
                </a:lnTo>
                <a:lnTo>
                  <a:pt x="43191" y="143854"/>
                </a:lnTo>
                <a:lnTo>
                  <a:pt x="42288" y="147496"/>
                </a:lnTo>
                <a:lnTo>
                  <a:pt x="40892" y="151512"/>
                </a:lnTo>
                <a:lnTo>
                  <a:pt x="39168" y="155777"/>
                </a:lnTo>
                <a:lnTo>
                  <a:pt x="37224" y="159414"/>
                </a:lnTo>
                <a:lnTo>
                  <a:pt x="35135" y="162632"/>
                </a:lnTo>
                <a:lnTo>
                  <a:pt x="32949" y="165572"/>
                </a:lnTo>
                <a:lnTo>
                  <a:pt x="30519" y="170954"/>
                </a:lnTo>
                <a:lnTo>
                  <a:pt x="29871" y="173501"/>
                </a:lnTo>
                <a:lnTo>
                  <a:pt x="28646" y="175992"/>
                </a:lnTo>
                <a:lnTo>
                  <a:pt x="27034" y="178447"/>
                </a:lnTo>
                <a:lnTo>
                  <a:pt x="22538" y="184298"/>
                </a:lnTo>
                <a:lnTo>
                  <a:pt x="21923" y="187214"/>
                </a:lnTo>
                <a:lnTo>
                  <a:pt x="21432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69"/>
          <p:cNvSpPr/>
          <p:nvPr/>
        </p:nvSpPr>
        <p:spPr>
          <a:xfrm>
            <a:off x="8158162" y="700088"/>
            <a:ext cx="128589" cy="7144"/>
          </a:xfrm>
          <a:custGeom>
            <a:avLst/>
            <a:gdLst/>
            <a:ahLst/>
            <a:cxnLst/>
            <a:rect l="0" t="0" r="0" b="0"/>
            <a:pathLst>
              <a:path w="128589" h="7144">
                <a:moveTo>
                  <a:pt x="0" y="7143"/>
                </a:moveTo>
                <a:lnTo>
                  <a:pt x="25076" y="7143"/>
                </a:lnTo>
                <a:lnTo>
                  <a:pt x="30211" y="6349"/>
                </a:lnTo>
                <a:lnTo>
                  <a:pt x="35222" y="5026"/>
                </a:lnTo>
                <a:lnTo>
                  <a:pt x="40150" y="3350"/>
                </a:lnTo>
                <a:lnTo>
                  <a:pt x="45817" y="2233"/>
                </a:lnTo>
                <a:lnTo>
                  <a:pt x="51976" y="1489"/>
                </a:lnTo>
                <a:lnTo>
                  <a:pt x="58463" y="992"/>
                </a:lnTo>
                <a:lnTo>
                  <a:pt x="64376" y="661"/>
                </a:lnTo>
                <a:lnTo>
                  <a:pt x="75178" y="293"/>
                </a:lnTo>
                <a:lnTo>
                  <a:pt x="86392" y="86"/>
                </a:lnTo>
                <a:lnTo>
                  <a:pt x="123725" y="0"/>
                </a:lnTo>
                <a:lnTo>
                  <a:pt x="125346" y="793"/>
                </a:lnTo>
                <a:lnTo>
                  <a:pt x="126426" y="2116"/>
                </a:lnTo>
                <a:lnTo>
                  <a:pt x="12858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70"/>
          <p:cNvSpPr/>
          <p:nvPr/>
        </p:nvSpPr>
        <p:spPr>
          <a:xfrm>
            <a:off x="7900987" y="871537"/>
            <a:ext cx="457201" cy="64295"/>
          </a:xfrm>
          <a:custGeom>
            <a:avLst/>
            <a:gdLst/>
            <a:ahLst/>
            <a:cxnLst/>
            <a:rect l="0" t="0" r="0" b="0"/>
            <a:pathLst>
              <a:path w="457201" h="64295">
                <a:moveTo>
                  <a:pt x="0" y="64294"/>
                </a:moveTo>
                <a:lnTo>
                  <a:pt x="10643" y="64294"/>
                </a:lnTo>
                <a:lnTo>
                  <a:pt x="12652" y="63500"/>
                </a:lnTo>
                <a:lnTo>
                  <a:pt x="14784" y="62177"/>
                </a:lnTo>
                <a:lnTo>
                  <a:pt x="17001" y="60501"/>
                </a:lnTo>
                <a:lnTo>
                  <a:pt x="21579" y="58640"/>
                </a:lnTo>
                <a:lnTo>
                  <a:pt x="27053" y="57812"/>
                </a:lnTo>
                <a:lnTo>
                  <a:pt x="39854" y="56552"/>
                </a:lnTo>
                <a:lnTo>
                  <a:pt x="45619" y="55164"/>
                </a:lnTo>
                <a:lnTo>
                  <a:pt x="51845" y="53445"/>
                </a:lnTo>
                <a:lnTo>
                  <a:pt x="57582" y="51505"/>
                </a:lnTo>
                <a:lnTo>
                  <a:pt x="62995" y="49418"/>
                </a:lnTo>
                <a:lnTo>
                  <a:pt x="68190" y="47233"/>
                </a:lnTo>
                <a:lnTo>
                  <a:pt x="74034" y="45776"/>
                </a:lnTo>
                <a:lnTo>
                  <a:pt x="86880" y="44157"/>
                </a:lnTo>
                <a:lnTo>
                  <a:pt x="100526" y="43438"/>
                </a:lnTo>
                <a:lnTo>
                  <a:pt x="114529" y="42325"/>
                </a:lnTo>
                <a:lnTo>
                  <a:pt x="121596" y="40916"/>
                </a:lnTo>
                <a:lnTo>
                  <a:pt x="153841" y="32953"/>
                </a:lnTo>
                <a:lnTo>
                  <a:pt x="162885" y="31494"/>
                </a:lnTo>
                <a:lnTo>
                  <a:pt x="172091" y="30521"/>
                </a:lnTo>
                <a:lnTo>
                  <a:pt x="181401" y="29872"/>
                </a:lnTo>
                <a:lnTo>
                  <a:pt x="189992" y="28646"/>
                </a:lnTo>
                <a:lnTo>
                  <a:pt x="198098" y="27035"/>
                </a:lnTo>
                <a:lnTo>
                  <a:pt x="205884" y="25167"/>
                </a:lnTo>
                <a:lnTo>
                  <a:pt x="214250" y="23922"/>
                </a:lnTo>
                <a:lnTo>
                  <a:pt x="223003" y="23092"/>
                </a:lnTo>
                <a:lnTo>
                  <a:pt x="232011" y="22538"/>
                </a:lnTo>
                <a:lnTo>
                  <a:pt x="240399" y="21375"/>
                </a:lnTo>
                <a:lnTo>
                  <a:pt x="248372" y="19807"/>
                </a:lnTo>
                <a:lnTo>
                  <a:pt x="256070" y="17967"/>
                </a:lnTo>
                <a:lnTo>
                  <a:pt x="264375" y="16740"/>
                </a:lnTo>
                <a:lnTo>
                  <a:pt x="273088" y="15923"/>
                </a:lnTo>
                <a:lnTo>
                  <a:pt x="282071" y="15378"/>
                </a:lnTo>
                <a:lnTo>
                  <a:pt x="291235" y="14221"/>
                </a:lnTo>
                <a:lnTo>
                  <a:pt x="300519" y="12655"/>
                </a:lnTo>
                <a:lnTo>
                  <a:pt x="309883" y="10818"/>
                </a:lnTo>
                <a:lnTo>
                  <a:pt x="318508" y="9593"/>
                </a:lnTo>
                <a:lnTo>
                  <a:pt x="326638" y="8777"/>
                </a:lnTo>
                <a:lnTo>
                  <a:pt x="334440" y="8232"/>
                </a:lnTo>
                <a:lnTo>
                  <a:pt x="342816" y="7076"/>
                </a:lnTo>
                <a:lnTo>
                  <a:pt x="351576" y="5511"/>
                </a:lnTo>
                <a:lnTo>
                  <a:pt x="360590" y="3674"/>
                </a:lnTo>
                <a:lnTo>
                  <a:pt x="368188" y="2449"/>
                </a:lnTo>
                <a:lnTo>
                  <a:pt x="380862" y="1089"/>
                </a:lnTo>
                <a:lnTo>
                  <a:pt x="393903" y="484"/>
                </a:lnTo>
                <a:lnTo>
                  <a:pt x="412517" y="143"/>
                </a:lnTo>
                <a:lnTo>
                  <a:pt x="4572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71"/>
          <p:cNvSpPr/>
          <p:nvPr/>
        </p:nvSpPr>
        <p:spPr>
          <a:xfrm>
            <a:off x="8058236" y="957262"/>
            <a:ext cx="35633" cy="139782"/>
          </a:xfrm>
          <a:custGeom>
            <a:avLst/>
            <a:gdLst/>
            <a:ahLst/>
            <a:cxnLst/>
            <a:rect l="0" t="0" r="0" b="0"/>
            <a:pathLst>
              <a:path w="35633" h="139782">
                <a:moveTo>
                  <a:pt x="7057" y="0"/>
                </a:moveTo>
                <a:lnTo>
                  <a:pt x="0" y="0"/>
                </a:lnTo>
                <a:lnTo>
                  <a:pt x="2069" y="2117"/>
                </a:lnTo>
                <a:lnTo>
                  <a:pt x="3732" y="3792"/>
                </a:lnTo>
                <a:lnTo>
                  <a:pt x="4840" y="5703"/>
                </a:lnTo>
                <a:lnTo>
                  <a:pt x="5579" y="7771"/>
                </a:lnTo>
                <a:lnTo>
                  <a:pt x="6072" y="9943"/>
                </a:lnTo>
                <a:lnTo>
                  <a:pt x="6401" y="12185"/>
                </a:lnTo>
                <a:lnTo>
                  <a:pt x="6619" y="14473"/>
                </a:lnTo>
                <a:lnTo>
                  <a:pt x="6765" y="16793"/>
                </a:lnTo>
                <a:lnTo>
                  <a:pt x="6863" y="19133"/>
                </a:lnTo>
                <a:lnTo>
                  <a:pt x="6971" y="23849"/>
                </a:lnTo>
                <a:lnTo>
                  <a:pt x="7794" y="27012"/>
                </a:lnTo>
                <a:lnTo>
                  <a:pt x="9135" y="30708"/>
                </a:lnTo>
                <a:lnTo>
                  <a:pt x="10824" y="34760"/>
                </a:lnTo>
                <a:lnTo>
                  <a:pt x="11949" y="38254"/>
                </a:lnTo>
                <a:lnTo>
                  <a:pt x="12700" y="41378"/>
                </a:lnTo>
                <a:lnTo>
                  <a:pt x="13201" y="44254"/>
                </a:lnTo>
                <a:lnTo>
                  <a:pt x="13534" y="47759"/>
                </a:lnTo>
                <a:lnTo>
                  <a:pt x="13756" y="51683"/>
                </a:lnTo>
                <a:lnTo>
                  <a:pt x="14003" y="59483"/>
                </a:lnTo>
                <a:lnTo>
                  <a:pt x="14143" y="69130"/>
                </a:lnTo>
                <a:lnTo>
                  <a:pt x="14175" y="77291"/>
                </a:lnTo>
                <a:lnTo>
                  <a:pt x="14978" y="80896"/>
                </a:lnTo>
                <a:lnTo>
                  <a:pt x="16306" y="84093"/>
                </a:lnTo>
                <a:lnTo>
                  <a:pt x="17985" y="87018"/>
                </a:lnTo>
                <a:lnTo>
                  <a:pt x="19105" y="89762"/>
                </a:lnTo>
                <a:lnTo>
                  <a:pt x="19852" y="92385"/>
                </a:lnTo>
                <a:lnTo>
                  <a:pt x="20349" y="94928"/>
                </a:lnTo>
                <a:lnTo>
                  <a:pt x="20681" y="98210"/>
                </a:lnTo>
                <a:lnTo>
                  <a:pt x="20903" y="101986"/>
                </a:lnTo>
                <a:lnTo>
                  <a:pt x="21050" y="106091"/>
                </a:lnTo>
                <a:lnTo>
                  <a:pt x="21942" y="109621"/>
                </a:lnTo>
                <a:lnTo>
                  <a:pt x="23331" y="112768"/>
                </a:lnTo>
                <a:lnTo>
                  <a:pt x="25050" y="115660"/>
                </a:lnTo>
                <a:lnTo>
                  <a:pt x="26196" y="118382"/>
                </a:lnTo>
                <a:lnTo>
                  <a:pt x="26961" y="120990"/>
                </a:lnTo>
                <a:lnTo>
                  <a:pt x="28187" y="127087"/>
                </a:lnTo>
                <a:lnTo>
                  <a:pt x="28354" y="130037"/>
                </a:lnTo>
                <a:lnTo>
                  <a:pt x="28481" y="135398"/>
                </a:lnTo>
                <a:lnTo>
                  <a:pt x="28487" y="139781"/>
                </a:lnTo>
                <a:lnTo>
                  <a:pt x="28488" y="138060"/>
                </a:lnTo>
                <a:lnTo>
                  <a:pt x="29282" y="137284"/>
                </a:lnTo>
                <a:lnTo>
                  <a:pt x="30605" y="136766"/>
                </a:lnTo>
                <a:lnTo>
                  <a:pt x="35632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72"/>
          <p:cNvSpPr/>
          <p:nvPr/>
        </p:nvSpPr>
        <p:spPr>
          <a:xfrm>
            <a:off x="8108243" y="957262"/>
            <a:ext cx="163799" cy="149696"/>
          </a:xfrm>
          <a:custGeom>
            <a:avLst/>
            <a:gdLst/>
            <a:ahLst/>
            <a:cxnLst/>
            <a:rect l="0" t="0" r="0" b="0"/>
            <a:pathLst>
              <a:path w="163799" h="149696">
                <a:moveTo>
                  <a:pt x="142788" y="0"/>
                </a:moveTo>
                <a:lnTo>
                  <a:pt x="25124" y="0"/>
                </a:lnTo>
                <a:lnTo>
                  <a:pt x="23864" y="794"/>
                </a:lnTo>
                <a:lnTo>
                  <a:pt x="23025" y="2117"/>
                </a:lnTo>
                <a:lnTo>
                  <a:pt x="21677" y="6151"/>
                </a:lnTo>
                <a:lnTo>
                  <a:pt x="20771" y="6482"/>
                </a:lnTo>
                <a:lnTo>
                  <a:pt x="17650" y="6850"/>
                </a:lnTo>
                <a:lnTo>
                  <a:pt x="15706" y="7741"/>
                </a:lnTo>
                <a:lnTo>
                  <a:pt x="11430" y="10849"/>
                </a:lnTo>
                <a:lnTo>
                  <a:pt x="8353" y="13269"/>
                </a:lnTo>
                <a:lnTo>
                  <a:pt x="7921" y="15196"/>
                </a:lnTo>
                <a:lnTo>
                  <a:pt x="7633" y="18068"/>
                </a:lnTo>
                <a:lnTo>
                  <a:pt x="7440" y="21570"/>
                </a:lnTo>
                <a:lnTo>
                  <a:pt x="7227" y="27578"/>
                </a:lnTo>
                <a:lnTo>
                  <a:pt x="7107" y="35424"/>
                </a:lnTo>
                <a:lnTo>
                  <a:pt x="7057" y="66674"/>
                </a:lnTo>
                <a:lnTo>
                  <a:pt x="6263" y="69055"/>
                </a:lnTo>
                <a:lnTo>
                  <a:pt x="4940" y="71437"/>
                </a:lnTo>
                <a:lnTo>
                  <a:pt x="0" y="78457"/>
                </a:lnTo>
                <a:lnTo>
                  <a:pt x="4840" y="78557"/>
                </a:lnTo>
                <a:lnTo>
                  <a:pt x="13120" y="78580"/>
                </a:lnTo>
                <a:lnTo>
                  <a:pt x="17954" y="76464"/>
                </a:lnTo>
                <a:lnTo>
                  <a:pt x="33992" y="68638"/>
                </a:lnTo>
                <a:lnTo>
                  <a:pt x="38507" y="67190"/>
                </a:lnTo>
                <a:lnTo>
                  <a:pt x="43105" y="66225"/>
                </a:lnTo>
                <a:lnTo>
                  <a:pt x="47757" y="65581"/>
                </a:lnTo>
                <a:lnTo>
                  <a:pt x="51652" y="64358"/>
                </a:lnTo>
                <a:lnTo>
                  <a:pt x="55044" y="62749"/>
                </a:lnTo>
                <a:lnTo>
                  <a:pt x="58098" y="60883"/>
                </a:lnTo>
                <a:lnTo>
                  <a:pt x="61721" y="59639"/>
                </a:lnTo>
                <a:lnTo>
                  <a:pt x="65725" y="58809"/>
                </a:lnTo>
                <a:lnTo>
                  <a:pt x="69981" y="58256"/>
                </a:lnTo>
                <a:lnTo>
                  <a:pt x="74407" y="57094"/>
                </a:lnTo>
                <a:lnTo>
                  <a:pt x="78944" y="55525"/>
                </a:lnTo>
                <a:lnTo>
                  <a:pt x="83557" y="53685"/>
                </a:lnTo>
                <a:lnTo>
                  <a:pt x="88219" y="52459"/>
                </a:lnTo>
                <a:lnTo>
                  <a:pt x="92915" y="51641"/>
                </a:lnTo>
                <a:lnTo>
                  <a:pt x="97632" y="51096"/>
                </a:lnTo>
                <a:lnTo>
                  <a:pt x="102366" y="50733"/>
                </a:lnTo>
                <a:lnTo>
                  <a:pt x="107109" y="50491"/>
                </a:lnTo>
                <a:lnTo>
                  <a:pt x="111858" y="50329"/>
                </a:lnTo>
                <a:lnTo>
                  <a:pt x="116612" y="51015"/>
                </a:lnTo>
                <a:lnTo>
                  <a:pt x="121369" y="52266"/>
                </a:lnTo>
                <a:lnTo>
                  <a:pt x="126127" y="53894"/>
                </a:lnTo>
                <a:lnTo>
                  <a:pt x="130092" y="54980"/>
                </a:lnTo>
                <a:lnTo>
                  <a:pt x="133531" y="55703"/>
                </a:lnTo>
                <a:lnTo>
                  <a:pt x="136616" y="56185"/>
                </a:lnTo>
                <a:lnTo>
                  <a:pt x="139467" y="57301"/>
                </a:lnTo>
                <a:lnTo>
                  <a:pt x="142161" y="58838"/>
                </a:lnTo>
                <a:lnTo>
                  <a:pt x="147272" y="62663"/>
                </a:lnTo>
                <a:lnTo>
                  <a:pt x="152190" y="67008"/>
                </a:lnTo>
                <a:lnTo>
                  <a:pt x="157020" y="71586"/>
                </a:lnTo>
                <a:lnTo>
                  <a:pt x="159420" y="73918"/>
                </a:lnTo>
                <a:lnTo>
                  <a:pt x="161019" y="76266"/>
                </a:lnTo>
                <a:lnTo>
                  <a:pt x="162086" y="78625"/>
                </a:lnTo>
                <a:lnTo>
                  <a:pt x="162797" y="80992"/>
                </a:lnTo>
                <a:lnTo>
                  <a:pt x="163271" y="84157"/>
                </a:lnTo>
                <a:lnTo>
                  <a:pt x="163586" y="87855"/>
                </a:lnTo>
                <a:lnTo>
                  <a:pt x="163798" y="91907"/>
                </a:lnTo>
                <a:lnTo>
                  <a:pt x="163145" y="95403"/>
                </a:lnTo>
                <a:lnTo>
                  <a:pt x="161915" y="98527"/>
                </a:lnTo>
                <a:lnTo>
                  <a:pt x="160301" y="101403"/>
                </a:lnTo>
                <a:lnTo>
                  <a:pt x="159226" y="104115"/>
                </a:lnTo>
                <a:lnTo>
                  <a:pt x="158510" y="106716"/>
                </a:lnTo>
                <a:lnTo>
                  <a:pt x="158031" y="109244"/>
                </a:lnTo>
                <a:lnTo>
                  <a:pt x="156919" y="111723"/>
                </a:lnTo>
                <a:lnTo>
                  <a:pt x="155384" y="114170"/>
                </a:lnTo>
                <a:lnTo>
                  <a:pt x="153566" y="116594"/>
                </a:lnTo>
                <a:lnTo>
                  <a:pt x="151562" y="119005"/>
                </a:lnTo>
                <a:lnTo>
                  <a:pt x="149430" y="121405"/>
                </a:lnTo>
                <a:lnTo>
                  <a:pt x="147217" y="123799"/>
                </a:lnTo>
                <a:lnTo>
                  <a:pt x="144153" y="126189"/>
                </a:lnTo>
                <a:lnTo>
                  <a:pt x="140523" y="128576"/>
                </a:lnTo>
                <a:lnTo>
                  <a:pt x="136515" y="130961"/>
                </a:lnTo>
                <a:lnTo>
                  <a:pt x="132256" y="132551"/>
                </a:lnTo>
                <a:lnTo>
                  <a:pt x="127830" y="133611"/>
                </a:lnTo>
                <a:lnTo>
                  <a:pt x="123290" y="134318"/>
                </a:lnTo>
                <a:lnTo>
                  <a:pt x="118677" y="135583"/>
                </a:lnTo>
                <a:lnTo>
                  <a:pt x="114014" y="137220"/>
                </a:lnTo>
                <a:lnTo>
                  <a:pt x="109317" y="139105"/>
                </a:lnTo>
                <a:lnTo>
                  <a:pt x="105393" y="140362"/>
                </a:lnTo>
                <a:lnTo>
                  <a:pt x="101983" y="141199"/>
                </a:lnTo>
                <a:lnTo>
                  <a:pt x="98916" y="141758"/>
                </a:lnTo>
                <a:lnTo>
                  <a:pt x="95284" y="142924"/>
                </a:lnTo>
                <a:lnTo>
                  <a:pt x="91275" y="144495"/>
                </a:lnTo>
                <a:lnTo>
                  <a:pt x="87014" y="146336"/>
                </a:lnTo>
                <a:lnTo>
                  <a:pt x="82587" y="147564"/>
                </a:lnTo>
                <a:lnTo>
                  <a:pt x="78048" y="148382"/>
                </a:lnTo>
                <a:lnTo>
                  <a:pt x="73434" y="148928"/>
                </a:lnTo>
                <a:lnTo>
                  <a:pt x="68771" y="149291"/>
                </a:lnTo>
                <a:lnTo>
                  <a:pt x="64074" y="149534"/>
                </a:lnTo>
                <a:lnTo>
                  <a:pt x="59356" y="149695"/>
                </a:lnTo>
                <a:lnTo>
                  <a:pt x="55416" y="149010"/>
                </a:lnTo>
                <a:lnTo>
                  <a:pt x="51996" y="147758"/>
                </a:lnTo>
                <a:lnTo>
                  <a:pt x="48923" y="146131"/>
                </a:lnTo>
                <a:lnTo>
                  <a:pt x="46080" y="145045"/>
                </a:lnTo>
                <a:lnTo>
                  <a:pt x="43391" y="144322"/>
                </a:lnTo>
                <a:lnTo>
                  <a:pt x="38286" y="143518"/>
                </a:lnTo>
                <a:lnTo>
                  <a:pt x="33372" y="143161"/>
                </a:lnTo>
                <a:lnTo>
                  <a:pt x="28542" y="143002"/>
                </a:lnTo>
                <a:lnTo>
                  <a:pt x="1420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73"/>
          <p:cNvSpPr/>
          <p:nvPr/>
        </p:nvSpPr>
        <p:spPr>
          <a:xfrm>
            <a:off x="5815013" y="507206"/>
            <a:ext cx="171450" cy="514351"/>
          </a:xfrm>
          <a:custGeom>
            <a:avLst/>
            <a:gdLst/>
            <a:ahLst/>
            <a:cxnLst/>
            <a:rect l="0" t="0" r="0" b="0"/>
            <a:pathLst>
              <a:path w="171450" h="514351">
                <a:moveTo>
                  <a:pt x="128587" y="0"/>
                </a:moveTo>
                <a:lnTo>
                  <a:pt x="118644" y="0"/>
                </a:lnTo>
                <a:lnTo>
                  <a:pt x="117195" y="794"/>
                </a:lnTo>
                <a:lnTo>
                  <a:pt x="116230" y="2116"/>
                </a:lnTo>
                <a:lnTo>
                  <a:pt x="115586" y="3792"/>
                </a:lnTo>
                <a:lnTo>
                  <a:pt x="114363" y="4909"/>
                </a:lnTo>
                <a:lnTo>
                  <a:pt x="112755" y="5654"/>
                </a:lnTo>
                <a:lnTo>
                  <a:pt x="108056" y="7275"/>
                </a:lnTo>
                <a:lnTo>
                  <a:pt x="104581" y="8819"/>
                </a:lnTo>
                <a:lnTo>
                  <a:pt x="100677" y="10642"/>
                </a:lnTo>
                <a:lnTo>
                  <a:pt x="97280" y="12651"/>
                </a:lnTo>
                <a:lnTo>
                  <a:pt x="94222" y="14784"/>
                </a:lnTo>
                <a:lnTo>
                  <a:pt x="91389" y="16999"/>
                </a:lnTo>
                <a:lnTo>
                  <a:pt x="86125" y="21578"/>
                </a:lnTo>
                <a:lnTo>
                  <a:pt x="83610" y="23910"/>
                </a:lnTo>
                <a:lnTo>
                  <a:pt x="80346" y="26259"/>
                </a:lnTo>
                <a:lnTo>
                  <a:pt x="76582" y="28618"/>
                </a:lnTo>
                <a:lnTo>
                  <a:pt x="72486" y="30985"/>
                </a:lnTo>
                <a:lnTo>
                  <a:pt x="68961" y="33357"/>
                </a:lnTo>
                <a:lnTo>
                  <a:pt x="65817" y="35731"/>
                </a:lnTo>
                <a:lnTo>
                  <a:pt x="62928" y="38108"/>
                </a:lnTo>
                <a:lnTo>
                  <a:pt x="57601" y="44983"/>
                </a:lnTo>
                <a:lnTo>
                  <a:pt x="52587" y="52536"/>
                </a:lnTo>
                <a:lnTo>
                  <a:pt x="47714" y="58539"/>
                </a:lnTo>
                <a:lnTo>
                  <a:pt x="42901" y="63853"/>
                </a:lnTo>
                <a:lnTo>
                  <a:pt x="38117" y="69654"/>
                </a:lnTo>
                <a:lnTo>
                  <a:pt x="33345" y="77524"/>
                </a:lnTo>
                <a:lnTo>
                  <a:pt x="30167" y="81845"/>
                </a:lnTo>
                <a:lnTo>
                  <a:pt x="26461" y="86313"/>
                </a:lnTo>
                <a:lnTo>
                  <a:pt x="22403" y="90880"/>
                </a:lnTo>
                <a:lnTo>
                  <a:pt x="19697" y="95511"/>
                </a:lnTo>
                <a:lnTo>
                  <a:pt x="13239" y="114351"/>
                </a:lnTo>
                <a:lnTo>
                  <a:pt x="9852" y="123848"/>
                </a:lnTo>
                <a:lnTo>
                  <a:pt x="7945" y="138119"/>
                </a:lnTo>
                <a:lnTo>
                  <a:pt x="6587" y="152402"/>
                </a:lnTo>
                <a:lnTo>
                  <a:pt x="2304" y="167482"/>
                </a:lnTo>
                <a:lnTo>
                  <a:pt x="1024" y="180005"/>
                </a:lnTo>
                <a:lnTo>
                  <a:pt x="454" y="191392"/>
                </a:lnTo>
                <a:lnTo>
                  <a:pt x="201" y="202538"/>
                </a:lnTo>
                <a:lnTo>
                  <a:pt x="0" y="292989"/>
                </a:lnTo>
                <a:lnTo>
                  <a:pt x="2116" y="305107"/>
                </a:lnTo>
                <a:lnTo>
                  <a:pt x="4909" y="316578"/>
                </a:lnTo>
                <a:lnTo>
                  <a:pt x="6150" y="329614"/>
                </a:lnTo>
                <a:lnTo>
                  <a:pt x="6702" y="341228"/>
                </a:lnTo>
                <a:lnTo>
                  <a:pt x="7740" y="351682"/>
                </a:lnTo>
                <a:lnTo>
                  <a:pt x="12788" y="367286"/>
                </a:lnTo>
                <a:lnTo>
                  <a:pt x="17060" y="379932"/>
                </a:lnTo>
                <a:lnTo>
                  <a:pt x="21605" y="391373"/>
                </a:lnTo>
                <a:lnTo>
                  <a:pt x="25477" y="401750"/>
                </a:lnTo>
                <a:lnTo>
                  <a:pt x="28450" y="416517"/>
                </a:lnTo>
                <a:lnTo>
                  <a:pt x="31958" y="426154"/>
                </a:lnTo>
                <a:lnTo>
                  <a:pt x="34799" y="430946"/>
                </a:lnTo>
                <a:lnTo>
                  <a:pt x="38280" y="435729"/>
                </a:lnTo>
                <a:lnTo>
                  <a:pt x="42189" y="440504"/>
                </a:lnTo>
                <a:lnTo>
                  <a:pt x="45588" y="444482"/>
                </a:lnTo>
                <a:lnTo>
                  <a:pt x="48648" y="447928"/>
                </a:lnTo>
                <a:lnTo>
                  <a:pt x="51482" y="451018"/>
                </a:lnTo>
                <a:lnTo>
                  <a:pt x="58864" y="458686"/>
                </a:lnTo>
                <a:lnTo>
                  <a:pt x="80644" y="480681"/>
                </a:lnTo>
                <a:lnTo>
                  <a:pt x="83924" y="483173"/>
                </a:lnTo>
                <a:lnTo>
                  <a:pt x="87699" y="485628"/>
                </a:lnTo>
                <a:lnTo>
                  <a:pt x="91803" y="488058"/>
                </a:lnTo>
                <a:lnTo>
                  <a:pt x="96127" y="490472"/>
                </a:lnTo>
                <a:lnTo>
                  <a:pt x="105164" y="495271"/>
                </a:lnTo>
                <a:lnTo>
                  <a:pt x="109003" y="496868"/>
                </a:lnTo>
                <a:lnTo>
                  <a:pt x="112356" y="497933"/>
                </a:lnTo>
                <a:lnTo>
                  <a:pt x="115385" y="498642"/>
                </a:lnTo>
                <a:lnTo>
                  <a:pt x="118198" y="499910"/>
                </a:lnTo>
                <a:lnTo>
                  <a:pt x="123440" y="503434"/>
                </a:lnTo>
                <a:lnTo>
                  <a:pt x="126743" y="504691"/>
                </a:lnTo>
                <a:lnTo>
                  <a:pt x="130533" y="505530"/>
                </a:lnTo>
                <a:lnTo>
                  <a:pt x="134646" y="506088"/>
                </a:lnTo>
                <a:lnTo>
                  <a:pt x="138183" y="506461"/>
                </a:lnTo>
                <a:lnTo>
                  <a:pt x="141334" y="506709"/>
                </a:lnTo>
                <a:lnTo>
                  <a:pt x="144228" y="506875"/>
                </a:lnTo>
                <a:lnTo>
                  <a:pt x="146158" y="507779"/>
                </a:lnTo>
                <a:lnTo>
                  <a:pt x="147445" y="509175"/>
                </a:lnTo>
                <a:lnTo>
                  <a:pt x="148302" y="510900"/>
                </a:lnTo>
                <a:lnTo>
                  <a:pt x="149668" y="512050"/>
                </a:lnTo>
                <a:lnTo>
                  <a:pt x="151372" y="512817"/>
                </a:lnTo>
                <a:lnTo>
                  <a:pt x="155382" y="513668"/>
                </a:lnTo>
                <a:lnTo>
                  <a:pt x="159810" y="514047"/>
                </a:lnTo>
                <a:lnTo>
                  <a:pt x="164424" y="514215"/>
                </a:lnTo>
                <a:lnTo>
                  <a:pt x="171449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74"/>
          <p:cNvSpPr/>
          <p:nvPr/>
        </p:nvSpPr>
        <p:spPr>
          <a:xfrm>
            <a:off x="8358187" y="500062"/>
            <a:ext cx="205571" cy="578645"/>
          </a:xfrm>
          <a:custGeom>
            <a:avLst/>
            <a:gdLst/>
            <a:ahLst/>
            <a:cxnLst/>
            <a:rect l="0" t="0" r="0" b="0"/>
            <a:pathLst>
              <a:path w="205571" h="578645">
                <a:moveTo>
                  <a:pt x="21431" y="0"/>
                </a:moveTo>
                <a:lnTo>
                  <a:pt x="32074" y="0"/>
                </a:lnTo>
                <a:lnTo>
                  <a:pt x="33289" y="794"/>
                </a:lnTo>
                <a:lnTo>
                  <a:pt x="34099" y="2117"/>
                </a:lnTo>
                <a:lnTo>
                  <a:pt x="34639" y="3792"/>
                </a:lnTo>
                <a:lnTo>
                  <a:pt x="37356" y="7771"/>
                </a:lnTo>
                <a:lnTo>
                  <a:pt x="39191" y="9943"/>
                </a:lnTo>
                <a:lnTo>
                  <a:pt x="45464" y="14473"/>
                </a:lnTo>
                <a:lnTo>
                  <a:pt x="49359" y="16793"/>
                </a:lnTo>
                <a:lnTo>
                  <a:pt x="53544" y="19133"/>
                </a:lnTo>
                <a:lnTo>
                  <a:pt x="62426" y="23849"/>
                </a:lnTo>
                <a:lnTo>
                  <a:pt x="66224" y="26218"/>
                </a:lnTo>
                <a:lnTo>
                  <a:pt x="72560" y="30967"/>
                </a:lnTo>
                <a:lnTo>
                  <a:pt x="78022" y="37840"/>
                </a:lnTo>
                <a:lnTo>
                  <a:pt x="80590" y="41896"/>
                </a:lnTo>
                <a:lnTo>
                  <a:pt x="83889" y="45393"/>
                </a:lnTo>
                <a:lnTo>
                  <a:pt x="87676" y="48518"/>
                </a:lnTo>
                <a:lnTo>
                  <a:pt x="91788" y="51395"/>
                </a:lnTo>
                <a:lnTo>
                  <a:pt x="95324" y="54901"/>
                </a:lnTo>
                <a:lnTo>
                  <a:pt x="101367" y="63030"/>
                </a:lnTo>
                <a:lnTo>
                  <a:pt x="106700" y="71934"/>
                </a:lnTo>
                <a:lnTo>
                  <a:pt x="112509" y="81183"/>
                </a:lnTo>
                <a:lnTo>
                  <a:pt x="116282" y="85872"/>
                </a:lnTo>
                <a:lnTo>
                  <a:pt x="120384" y="90586"/>
                </a:lnTo>
                <a:lnTo>
                  <a:pt x="124706" y="95315"/>
                </a:lnTo>
                <a:lnTo>
                  <a:pt x="133742" y="104804"/>
                </a:lnTo>
                <a:lnTo>
                  <a:pt x="147754" y="119071"/>
                </a:lnTo>
                <a:lnTo>
                  <a:pt x="152478" y="124624"/>
                </a:lnTo>
                <a:lnTo>
                  <a:pt x="157214" y="130708"/>
                </a:lnTo>
                <a:lnTo>
                  <a:pt x="161960" y="137145"/>
                </a:lnTo>
                <a:lnTo>
                  <a:pt x="165917" y="143024"/>
                </a:lnTo>
                <a:lnTo>
                  <a:pt x="169349" y="148530"/>
                </a:lnTo>
                <a:lnTo>
                  <a:pt x="175278" y="159676"/>
                </a:lnTo>
                <a:lnTo>
                  <a:pt x="180560" y="172567"/>
                </a:lnTo>
                <a:lnTo>
                  <a:pt x="183873" y="179338"/>
                </a:lnTo>
                <a:lnTo>
                  <a:pt x="187670" y="186234"/>
                </a:lnTo>
                <a:lnTo>
                  <a:pt x="191788" y="193212"/>
                </a:lnTo>
                <a:lnTo>
                  <a:pt x="196364" y="209433"/>
                </a:lnTo>
                <a:lnTo>
                  <a:pt x="199191" y="226431"/>
                </a:lnTo>
                <a:lnTo>
                  <a:pt x="203094" y="241924"/>
                </a:lnTo>
                <a:lnTo>
                  <a:pt x="205357" y="256747"/>
                </a:lnTo>
                <a:lnTo>
                  <a:pt x="205570" y="272066"/>
                </a:lnTo>
                <a:lnTo>
                  <a:pt x="202021" y="297747"/>
                </a:lnTo>
                <a:lnTo>
                  <a:pt x="200913" y="313307"/>
                </a:lnTo>
                <a:lnTo>
                  <a:pt x="198303" y="328160"/>
                </a:lnTo>
                <a:lnTo>
                  <a:pt x="194497" y="342699"/>
                </a:lnTo>
                <a:lnTo>
                  <a:pt x="190160" y="357098"/>
                </a:lnTo>
                <a:lnTo>
                  <a:pt x="183255" y="378592"/>
                </a:lnTo>
                <a:lnTo>
                  <a:pt x="180114" y="385745"/>
                </a:lnTo>
                <a:lnTo>
                  <a:pt x="176433" y="392894"/>
                </a:lnTo>
                <a:lnTo>
                  <a:pt x="172391" y="400042"/>
                </a:lnTo>
                <a:lnTo>
                  <a:pt x="168902" y="407189"/>
                </a:lnTo>
                <a:lnTo>
                  <a:pt x="162909" y="421479"/>
                </a:lnTo>
                <a:lnTo>
                  <a:pt x="159407" y="427830"/>
                </a:lnTo>
                <a:lnTo>
                  <a:pt x="155484" y="433651"/>
                </a:lnTo>
                <a:lnTo>
                  <a:pt x="151281" y="439119"/>
                </a:lnTo>
                <a:lnTo>
                  <a:pt x="146892" y="445146"/>
                </a:lnTo>
                <a:lnTo>
                  <a:pt x="137781" y="458193"/>
                </a:lnTo>
                <a:lnTo>
                  <a:pt x="133129" y="464212"/>
                </a:lnTo>
                <a:lnTo>
                  <a:pt x="128440" y="469812"/>
                </a:lnTo>
                <a:lnTo>
                  <a:pt x="123727" y="475133"/>
                </a:lnTo>
                <a:lnTo>
                  <a:pt x="114257" y="485279"/>
                </a:lnTo>
                <a:lnTo>
                  <a:pt x="95241" y="504727"/>
                </a:lnTo>
                <a:lnTo>
                  <a:pt x="80960" y="519083"/>
                </a:lnTo>
                <a:lnTo>
                  <a:pt x="76198" y="523062"/>
                </a:lnTo>
                <a:lnTo>
                  <a:pt x="71437" y="526508"/>
                </a:lnTo>
                <a:lnTo>
                  <a:pt x="66674" y="529599"/>
                </a:lnTo>
                <a:lnTo>
                  <a:pt x="62705" y="533247"/>
                </a:lnTo>
                <a:lnTo>
                  <a:pt x="59266" y="537267"/>
                </a:lnTo>
                <a:lnTo>
                  <a:pt x="56180" y="541534"/>
                </a:lnTo>
                <a:lnTo>
                  <a:pt x="52534" y="545173"/>
                </a:lnTo>
                <a:lnTo>
                  <a:pt x="48516" y="548392"/>
                </a:lnTo>
                <a:lnTo>
                  <a:pt x="44251" y="551332"/>
                </a:lnTo>
                <a:lnTo>
                  <a:pt x="40613" y="554086"/>
                </a:lnTo>
                <a:lnTo>
                  <a:pt x="34454" y="559263"/>
                </a:lnTo>
                <a:lnTo>
                  <a:pt x="32495" y="561754"/>
                </a:lnTo>
                <a:lnTo>
                  <a:pt x="30318" y="566639"/>
                </a:lnTo>
                <a:lnTo>
                  <a:pt x="28149" y="568260"/>
                </a:lnTo>
                <a:lnTo>
                  <a:pt x="25116" y="569340"/>
                </a:lnTo>
                <a:lnTo>
                  <a:pt x="21507" y="570060"/>
                </a:lnTo>
                <a:lnTo>
                  <a:pt x="19100" y="571334"/>
                </a:lnTo>
                <a:lnTo>
                  <a:pt x="17496" y="572977"/>
                </a:lnTo>
                <a:lnTo>
                  <a:pt x="16427" y="574866"/>
                </a:lnTo>
                <a:lnTo>
                  <a:pt x="14920" y="576125"/>
                </a:lnTo>
                <a:lnTo>
                  <a:pt x="13122" y="576965"/>
                </a:lnTo>
                <a:lnTo>
                  <a:pt x="9007" y="577897"/>
                </a:lnTo>
                <a:lnTo>
                  <a:pt x="3022" y="578423"/>
                </a:lnTo>
                <a:lnTo>
                  <a:pt x="0" y="5786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75"/>
          <p:cNvSpPr/>
          <p:nvPr/>
        </p:nvSpPr>
        <p:spPr>
          <a:xfrm>
            <a:off x="8689885" y="628650"/>
            <a:ext cx="46922" cy="249995"/>
          </a:xfrm>
          <a:custGeom>
            <a:avLst/>
            <a:gdLst/>
            <a:ahLst/>
            <a:cxnLst/>
            <a:rect l="0" t="0" r="0" b="0"/>
            <a:pathLst>
              <a:path w="46922" h="249995">
                <a:moveTo>
                  <a:pt x="11202" y="0"/>
                </a:moveTo>
                <a:lnTo>
                  <a:pt x="7409" y="0"/>
                </a:lnTo>
                <a:lnTo>
                  <a:pt x="6292" y="793"/>
                </a:lnTo>
                <a:lnTo>
                  <a:pt x="5548" y="2116"/>
                </a:lnTo>
                <a:lnTo>
                  <a:pt x="4353" y="6150"/>
                </a:lnTo>
                <a:lnTo>
                  <a:pt x="3461" y="6481"/>
                </a:lnTo>
                <a:lnTo>
                  <a:pt x="2072" y="6702"/>
                </a:lnTo>
                <a:lnTo>
                  <a:pt x="353" y="6849"/>
                </a:lnTo>
                <a:lnTo>
                  <a:pt x="0" y="7741"/>
                </a:lnTo>
                <a:lnTo>
                  <a:pt x="559" y="9129"/>
                </a:lnTo>
                <a:lnTo>
                  <a:pt x="1726" y="10848"/>
                </a:lnTo>
                <a:lnTo>
                  <a:pt x="3021" y="14875"/>
                </a:lnTo>
                <a:lnTo>
                  <a:pt x="3598" y="20105"/>
                </a:lnTo>
                <a:lnTo>
                  <a:pt x="3854" y="27721"/>
                </a:lnTo>
                <a:lnTo>
                  <a:pt x="3998" y="37141"/>
                </a:lnTo>
                <a:lnTo>
                  <a:pt x="4812" y="41429"/>
                </a:lnTo>
                <a:lnTo>
                  <a:pt x="6149" y="46669"/>
                </a:lnTo>
                <a:lnTo>
                  <a:pt x="7832" y="52544"/>
                </a:lnTo>
                <a:lnTo>
                  <a:pt x="9749" y="58048"/>
                </a:lnTo>
                <a:lnTo>
                  <a:pt x="11821" y="63305"/>
                </a:lnTo>
                <a:lnTo>
                  <a:pt x="13996" y="68397"/>
                </a:lnTo>
                <a:lnTo>
                  <a:pt x="15446" y="73379"/>
                </a:lnTo>
                <a:lnTo>
                  <a:pt x="16413" y="78288"/>
                </a:lnTo>
                <a:lnTo>
                  <a:pt x="17057" y="83148"/>
                </a:lnTo>
                <a:lnTo>
                  <a:pt x="17487" y="88769"/>
                </a:lnTo>
                <a:lnTo>
                  <a:pt x="17773" y="94898"/>
                </a:lnTo>
                <a:lnTo>
                  <a:pt x="17964" y="101365"/>
                </a:lnTo>
                <a:lnTo>
                  <a:pt x="18884" y="108058"/>
                </a:lnTo>
                <a:lnTo>
                  <a:pt x="20293" y="114901"/>
                </a:lnTo>
                <a:lnTo>
                  <a:pt x="22025" y="121844"/>
                </a:lnTo>
                <a:lnTo>
                  <a:pt x="23180" y="128854"/>
                </a:lnTo>
                <a:lnTo>
                  <a:pt x="23949" y="135909"/>
                </a:lnTo>
                <a:lnTo>
                  <a:pt x="24463" y="142993"/>
                </a:lnTo>
                <a:lnTo>
                  <a:pt x="25600" y="149304"/>
                </a:lnTo>
                <a:lnTo>
                  <a:pt x="27150" y="155098"/>
                </a:lnTo>
                <a:lnTo>
                  <a:pt x="35342" y="179597"/>
                </a:lnTo>
                <a:lnTo>
                  <a:pt x="36821" y="185612"/>
                </a:lnTo>
                <a:lnTo>
                  <a:pt x="37807" y="191210"/>
                </a:lnTo>
                <a:lnTo>
                  <a:pt x="38464" y="196529"/>
                </a:lnTo>
                <a:lnTo>
                  <a:pt x="38901" y="201663"/>
                </a:lnTo>
                <a:lnTo>
                  <a:pt x="39193" y="206673"/>
                </a:lnTo>
                <a:lnTo>
                  <a:pt x="39518" y="215679"/>
                </a:lnTo>
                <a:lnTo>
                  <a:pt x="39700" y="225212"/>
                </a:lnTo>
                <a:lnTo>
                  <a:pt x="39768" y="237992"/>
                </a:lnTo>
                <a:lnTo>
                  <a:pt x="40565" y="240417"/>
                </a:lnTo>
                <a:lnTo>
                  <a:pt x="41889" y="242828"/>
                </a:lnTo>
                <a:lnTo>
                  <a:pt x="46626" y="249609"/>
                </a:lnTo>
                <a:lnTo>
                  <a:pt x="45931" y="249750"/>
                </a:lnTo>
                <a:lnTo>
                  <a:pt x="44674" y="249843"/>
                </a:lnTo>
                <a:lnTo>
                  <a:pt x="43041" y="249906"/>
                </a:lnTo>
                <a:lnTo>
                  <a:pt x="42747" y="249947"/>
                </a:lnTo>
                <a:lnTo>
                  <a:pt x="43344" y="249975"/>
                </a:lnTo>
                <a:lnTo>
                  <a:pt x="44536" y="249994"/>
                </a:lnTo>
                <a:lnTo>
                  <a:pt x="45331" y="249212"/>
                </a:lnTo>
                <a:lnTo>
                  <a:pt x="45861" y="247898"/>
                </a:lnTo>
                <a:lnTo>
                  <a:pt x="46781" y="242753"/>
                </a:lnTo>
                <a:lnTo>
                  <a:pt x="46921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76"/>
          <p:cNvSpPr/>
          <p:nvPr/>
        </p:nvSpPr>
        <p:spPr>
          <a:xfrm>
            <a:off x="8787241" y="622499"/>
            <a:ext cx="163457" cy="198003"/>
          </a:xfrm>
          <a:custGeom>
            <a:avLst/>
            <a:gdLst/>
            <a:ahLst/>
            <a:cxnLst/>
            <a:rect l="0" t="0" r="0" b="0"/>
            <a:pathLst>
              <a:path w="163457" h="198003">
                <a:moveTo>
                  <a:pt x="113871" y="6151"/>
                </a:moveTo>
                <a:lnTo>
                  <a:pt x="107720" y="0"/>
                </a:lnTo>
                <a:lnTo>
                  <a:pt x="106595" y="463"/>
                </a:lnTo>
                <a:lnTo>
                  <a:pt x="103230" y="3093"/>
                </a:lnTo>
                <a:lnTo>
                  <a:pt x="100427" y="4112"/>
                </a:lnTo>
                <a:lnTo>
                  <a:pt x="96971" y="4792"/>
                </a:lnTo>
                <a:lnTo>
                  <a:pt x="93079" y="5245"/>
                </a:lnTo>
                <a:lnTo>
                  <a:pt x="88897" y="5547"/>
                </a:lnTo>
                <a:lnTo>
                  <a:pt x="84522" y="5748"/>
                </a:lnTo>
                <a:lnTo>
                  <a:pt x="80017" y="5882"/>
                </a:lnTo>
                <a:lnTo>
                  <a:pt x="76221" y="6765"/>
                </a:lnTo>
                <a:lnTo>
                  <a:pt x="72895" y="8148"/>
                </a:lnTo>
                <a:lnTo>
                  <a:pt x="69885" y="9863"/>
                </a:lnTo>
                <a:lnTo>
                  <a:pt x="66291" y="11007"/>
                </a:lnTo>
                <a:lnTo>
                  <a:pt x="62307" y="11769"/>
                </a:lnTo>
                <a:lnTo>
                  <a:pt x="58064" y="12278"/>
                </a:lnTo>
                <a:lnTo>
                  <a:pt x="53648" y="13410"/>
                </a:lnTo>
                <a:lnTo>
                  <a:pt x="49116" y="14959"/>
                </a:lnTo>
                <a:lnTo>
                  <a:pt x="44507" y="16785"/>
                </a:lnTo>
                <a:lnTo>
                  <a:pt x="39847" y="18003"/>
                </a:lnTo>
                <a:lnTo>
                  <a:pt x="35153" y="18815"/>
                </a:lnTo>
                <a:lnTo>
                  <a:pt x="30436" y="19356"/>
                </a:lnTo>
                <a:lnTo>
                  <a:pt x="26498" y="19716"/>
                </a:lnTo>
                <a:lnTo>
                  <a:pt x="23079" y="19957"/>
                </a:lnTo>
                <a:lnTo>
                  <a:pt x="20005" y="20117"/>
                </a:lnTo>
                <a:lnTo>
                  <a:pt x="14474" y="20296"/>
                </a:lnTo>
                <a:lnTo>
                  <a:pt x="11888" y="20343"/>
                </a:lnTo>
                <a:lnTo>
                  <a:pt x="9369" y="21168"/>
                </a:lnTo>
                <a:lnTo>
                  <a:pt x="4455" y="24202"/>
                </a:lnTo>
                <a:lnTo>
                  <a:pt x="0" y="27285"/>
                </a:lnTo>
                <a:lnTo>
                  <a:pt x="4565" y="27523"/>
                </a:lnTo>
                <a:lnTo>
                  <a:pt x="5759" y="27556"/>
                </a:lnTo>
                <a:lnTo>
                  <a:pt x="10224" y="31366"/>
                </a:lnTo>
                <a:lnTo>
                  <a:pt x="12229" y="32486"/>
                </a:lnTo>
                <a:lnTo>
                  <a:pt x="16574" y="33730"/>
                </a:lnTo>
                <a:lnTo>
                  <a:pt x="18050" y="34856"/>
                </a:lnTo>
                <a:lnTo>
                  <a:pt x="19034" y="36400"/>
                </a:lnTo>
                <a:lnTo>
                  <a:pt x="19690" y="38223"/>
                </a:lnTo>
                <a:lnTo>
                  <a:pt x="22536" y="42365"/>
                </a:lnTo>
                <a:lnTo>
                  <a:pt x="26446" y="46852"/>
                </a:lnTo>
                <a:lnTo>
                  <a:pt x="30830" y="51492"/>
                </a:lnTo>
                <a:lnTo>
                  <a:pt x="32317" y="53841"/>
                </a:lnTo>
                <a:lnTo>
                  <a:pt x="33969" y="58567"/>
                </a:lnTo>
                <a:lnTo>
                  <a:pt x="34703" y="63313"/>
                </a:lnTo>
                <a:lnTo>
                  <a:pt x="34898" y="65690"/>
                </a:lnTo>
                <a:lnTo>
                  <a:pt x="34235" y="68069"/>
                </a:lnTo>
                <a:lnTo>
                  <a:pt x="31381" y="72828"/>
                </a:lnTo>
                <a:lnTo>
                  <a:pt x="29584" y="77589"/>
                </a:lnTo>
                <a:lnTo>
                  <a:pt x="28785" y="82351"/>
                </a:lnTo>
                <a:lnTo>
                  <a:pt x="28430" y="87113"/>
                </a:lnTo>
                <a:lnTo>
                  <a:pt x="27541" y="89494"/>
                </a:lnTo>
                <a:lnTo>
                  <a:pt x="24438" y="94257"/>
                </a:lnTo>
                <a:lnTo>
                  <a:pt x="22529" y="99019"/>
                </a:lnTo>
                <a:lnTo>
                  <a:pt x="21681" y="103782"/>
                </a:lnTo>
                <a:lnTo>
                  <a:pt x="21304" y="108544"/>
                </a:lnTo>
                <a:lnTo>
                  <a:pt x="21136" y="113307"/>
                </a:lnTo>
                <a:lnTo>
                  <a:pt x="21003" y="120395"/>
                </a:lnTo>
                <a:lnTo>
                  <a:pt x="21003" y="120414"/>
                </a:lnTo>
                <a:lnTo>
                  <a:pt x="26706" y="120443"/>
                </a:lnTo>
                <a:lnTo>
                  <a:pt x="48644" y="120450"/>
                </a:lnTo>
                <a:lnTo>
                  <a:pt x="52924" y="119657"/>
                </a:lnTo>
                <a:lnTo>
                  <a:pt x="57364" y="118334"/>
                </a:lnTo>
                <a:lnTo>
                  <a:pt x="61912" y="116658"/>
                </a:lnTo>
                <a:lnTo>
                  <a:pt x="67326" y="115541"/>
                </a:lnTo>
                <a:lnTo>
                  <a:pt x="73316" y="114796"/>
                </a:lnTo>
                <a:lnTo>
                  <a:pt x="79690" y="114300"/>
                </a:lnTo>
                <a:lnTo>
                  <a:pt x="85528" y="113969"/>
                </a:lnTo>
                <a:lnTo>
                  <a:pt x="96247" y="113601"/>
                </a:lnTo>
                <a:lnTo>
                  <a:pt x="111207" y="113394"/>
                </a:lnTo>
                <a:lnTo>
                  <a:pt x="116063" y="114159"/>
                </a:lnTo>
                <a:lnTo>
                  <a:pt x="120889" y="115462"/>
                </a:lnTo>
                <a:lnTo>
                  <a:pt x="125694" y="117125"/>
                </a:lnTo>
                <a:lnTo>
                  <a:pt x="129691" y="119027"/>
                </a:lnTo>
                <a:lnTo>
                  <a:pt x="133148" y="121089"/>
                </a:lnTo>
                <a:lnTo>
                  <a:pt x="136248" y="123257"/>
                </a:lnTo>
                <a:lnTo>
                  <a:pt x="139108" y="125497"/>
                </a:lnTo>
                <a:lnTo>
                  <a:pt x="141807" y="127783"/>
                </a:lnTo>
                <a:lnTo>
                  <a:pt x="144402" y="130102"/>
                </a:lnTo>
                <a:lnTo>
                  <a:pt x="149401" y="134794"/>
                </a:lnTo>
                <a:lnTo>
                  <a:pt x="159078" y="144274"/>
                </a:lnTo>
                <a:lnTo>
                  <a:pt x="160677" y="146652"/>
                </a:lnTo>
                <a:lnTo>
                  <a:pt x="162455" y="151410"/>
                </a:lnTo>
                <a:lnTo>
                  <a:pt x="163245" y="156171"/>
                </a:lnTo>
                <a:lnTo>
                  <a:pt x="163456" y="158551"/>
                </a:lnTo>
                <a:lnTo>
                  <a:pt x="162803" y="160932"/>
                </a:lnTo>
                <a:lnTo>
                  <a:pt x="159960" y="165695"/>
                </a:lnTo>
                <a:lnTo>
                  <a:pt x="156051" y="170457"/>
                </a:lnTo>
                <a:lnTo>
                  <a:pt x="153896" y="172838"/>
                </a:lnTo>
                <a:lnTo>
                  <a:pt x="150873" y="175219"/>
                </a:lnTo>
                <a:lnTo>
                  <a:pt x="147271" y="177601"/>
                </a:lnTo>
                <a:lnTo>
                  <a:pt x="143282" y="179982"/>
                </a:lnTo>
                <a:lnTo>
                  <a:pt x="138240" y="182363"/>
                </a:lnTo>
                <a:lnTo>
                  <a:pt x="132499" y="184744"/>
                </a:lnTo>
                <a:lnTo>
                  <a:pt x="126290" y="187125"/>
                </a:lnTo>
                <a:lnTo>
                  <a:pt x="120562" y="188713"/>
                </a:lnTo>
                <a:lnTo>
                  <a:pt x="115157" y="189771"/>
                </a:lnTo>
                <a:lnTo>
                  <a:pt x="109966" y="190477"/>
                </a:lnTo>
                <a:lnTo>
                  <a:pt x="104124" y="190947"/>
                </a:lnTo>
                <a:lnTo>
                  <a:pt x="97848" y="191261"/>
                </a:lnTo>
                <a:lnTo>
                  <a:pt x="91282" y="191470"/>
                </a:lnTo>
                <a:lnTo>
                  <a:pt x="85318" y="192403"/>
                </a:lnTo>
                <a:lnTo>
                  <a:pt x="79755" y="193819"/>
                </a:lnTo>
                <a:lnTo>
                  <a:pt x="74458" y="195556"/>
                </a:lnTo>
                <a:lnTo>
                  <a:pt x="69340" y="196715"/>
                </a:lnTo>
                <a:lnTo>
                  <a:pt x="64340" y="197487"/>
                </a:lnTo>
                <a:lnTo>
                  <a:pt x="59419" y="198002"/>
                </a:lnTo>
                <a:lnTo>
                  <a:pt x="55345" y="197552"/>
                </a:lnTo>
                <a:lnTo>
                  <a:pt x="51835" y="196457"/>
                </a:lnTo>
                <a:lnTo>
                  <a:pt x="48701" y="194934"/>
                </a:lnTo>
                <a:lnTo>
                  <a:pt x="45818" y="193919"/>
                </a:lnTo>
                <a:lnTo>
                  <a:pt x="43102" y="193242"/>
                </a:lnTo>
                <a:lnTo>
                  <a:pt x="36833" y="192155"/>
                </a:lnTo>
                <a:lnTo>
                  <a:pt x="31954" y="191967"/>
                </a:lnTo>
                <a:lnTo>
                  <a:pt x="28146" y="191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/>
          <p:cNvGrpSpPr/>
          <p:nvPr/>
        </p:nvGrpSpPr>
        <p:grpSpPr>
          <a:xfrm>
            <a:off x="5514977" y="1335909"/>
            <a:ext cx="3107411" cy="1885923"/>
            <a:chOff x="5514977" y="1335909"/>
            <a:chExt cx="3107411" cy="1885923"/>
          </a:xfrm>
        </p:grpSpPr>
        <p:sp>
          <p:nvSpPr>
            <p:cNvPr id="83" name="SMARTPenAnnotation877"/>
            <p:cNvSpPr/>
            <p:nvPr/>
          </p:nvSpPr>
          <p:spPr>
            <a:xfrm>
              <a:off x="5514977" y="1521618"/>
              <a:ext cx="192880" cy="42864"/>
            </a:xfrm>
            <a:custGeom>
              <a:avLst/>
              <a:gdLst/>
              <a:ahLst/>
              <a:cxnLst/>
              <a:rect l="0" t="0" r="0" b="0"/>
              <a:pathLst>
                <a:path w="192880" h="42864">
                  <a:moveTo>
                    <a:pt x="7141" y="42863"/>
                  </a:moveTo>
                  <a:lnTo>
                    <a:pt x="7141" y="39070"/>
                  </a:lnTo>
                  <a:lnTo>
                    <a:pt x="6348" y="37953"/>
                  </a:lnTo>
                  <a:lnTo>
                    <a:pt x="5025" y="37208"/>
                  </a:lnTo>
                  <a:lnTo>
                    <a:pt x="23" y="35727"/>
                  </a:lnTo>
                  <a:lnTo>
                    <a:pt x="0" y="35720"/>
                  </a:lnTo>
                  <a:lnTo>
                    <a:pt x="23847" y="35719"/>
                  </a:lnTo>
                  <a:lnTo>
                    <a:pt x="27009" y="34925"/>
                  </a:lnTo>
                  <a:lnTo>
                    <a:pt x="30706" y="33602"/>
                  </a:lnTo>
                  <a:lnTo>
                    <a:pt x="34757" y="31927"/>
                  </a:lnTo>
                  <a:lnTo>
                    <a:pt x="38252" y="30809"/>
                  </a:lnTo>
                  <a:lnTo>
                    <a:pt x="44252" y="29568"/>
                  </a:lnTo>
                  <a:lnTo>
                    <a:pt x="47757" y="28444"/>
                  </a:lnTo>
                  <a:lnTo>
                    <a:pt x="51681" y="26900"/>
                  </a:lnTo>
                  <a:lnTo>
                    <a:pt x="55884" y="25077"/>
                  </a:lnTo>
                  <a:lnTo>
                    <a:pt x="60274" y="23862"/>
                  </a:lnTo>
                  <a:lnTo>
                    <a:pt x="64788" y="23052"/>
                  </a:lnTo>
                  <a:lnTo>
                    <a:pt x="69385" y="22512"/>
                  </a:lnTo>
                  <a:lnTo>
                    <a:pt x="74831" y="21358"/>
                  </a:lnTo>
                  <a:lnTo>
                    <a:pt x="80843" y="19795"/>
                  </a:lnTo>
                  <a:lnTo>
                    <a:pt x="87232" y="17959"/>
                  </a:lnTo>
                  <a:lnTo>
                    <a:pt x="93079" y="15942"/>
                  </a:lnTo>
                  <a:lnTo>
                    <a:pt x="98564" y="13803"/>
                  </a:lnTo>
                  <a:lnTo>
                    <a:pt x="103809" y="11583"/>
                  </a:lnTo>
                  <a:lnTo>
                    <a:pt x="108892" y="10104"/>
                  </a:lnTo>
                  <a:lnTo>
                    <a:pt x="113869" y="9117"/>
                  </a:lnTo>
                  <a:lnTo>
                    <a:pt x="118775" y="8459"/>
                  </a:lnTo>
                  <a:lnTo>
                    <a:pt x="123632" y="8021"/>
                  </a:lnTo>
                  <a:lnTo>
                    <a:pt x="128458" y="7729"/>
                  </a:lnTo>
                  <a:lnTo>
                    <a:pt x="133263" y="7534"/>
                  </a:lnTo>
                  <a:lnTo>
                    <a:pt x="138053" y="6610"/>
                  </a:lnTo>
                  <a:lnTo>
                    <a:pt x="142835" y="5201"/>
                  </a:lnTo>
                  <a:lnTo>
                    <a:pt x="147610" y="3467"/>
                  </a:lnTo>
                  <a:lnTo>
                    <a:pt x="151587" y="2311"/>
                  </a:lnTo>
                  <a:lnTo>
                    <a:pt x="155032" y="1541"/>
                  </a:lnTo>
                  <a:lnTo>
                    <a:pt x="158123" y="1028"/>
                  </a:lnTo>
                  <a:lnTo>
                    <a:pt x="161771" y="685"/>
                  </a:lnTo>
                  <a:lnTo>
                    <a:pt x="165790" y="457"/>
                  </a:lnTo>
                  <a:lnTo>
                    <a:pt x="173695" y="203"/>
                  </a:lnTo>
                  <a:lnTo>
                    <a:pt x="185239" y="40"/>
                  </a:lnTo>
                  <a:lnTo>
                    <a:pt x="19287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78"/>
            <p:cNvSpPr/>
            <p:nvPr/>
          </p:nvSpPr>
          <p:spPr>
            <a:xfrm>
              <a:off x="5807897" y="1378743"/>
              <a:ext cx="142427" cy="285751"/>
            </a:xfrm>
            <a:custGeom>
              <a:avLst/>
              <a:gdLst/>
              <a:ahLst/>
              <a:cxnLst/>
              <a:rect l="0" t="0" r="0" b="0"/>
              <a:pathLst>
                <a:path w="142427" h="285751">
                  <a:moveTo>
                    <a:pt x="64265" y="0"/>
                  </a:moveTo>
                  <a:lnTo>
                    <a:pt x="64265" y="9943"/>
                  </a:lnTo>
                  <a:lnTo>
                    <a:pt x="63471" y="12185"/>
                  </a:lnTo>
                  <a:lnTo>
                    <a:pt x="60473" y="16793"/>
                  </a:lnTo>
                  <a:lnTo>
                    <a:pt x="56494" y="21487"/>
                  </a:lnTo>
                  <a:lnTo>
                    <a:pt x="54322" y="23849"/>
                  </a:lnTo>
                  <a:lnTo>
                    <a:pt x="52874" y="27012"/>
                  </a:lnTo>
                  <a:lnTo>
                    <a:pt x="51265" y="34760"/>
                  </a:lnTo>
                  <a:lnTo>
                    <a:pt x="48433" y="41378"/>
                  </a:lnTo>
                  <a:lnTo>
                    <a:pt x="46566" y="44254"/>
                  </a:lnTo>
                  <a:lnTo>
                    <a:pt x="43735" y="47759"/>
                  </a:lnTo>
                  <a:lnTo>
                    <a:pt x="40259" y="51683"/>
                  </a:lnTo>
                  <a:lnTo>
                    <a:pt x="36355" y="55887"/>
                  </a:lnTo>
                  <a:lnTo>
                    <a:pt x="32958" y="60277"/>
                  </a:lnTo>
                  <a:lnTo>
                    <a:pt x="29900" y="64791"/>
                  </a:lnTo>
                  <a:lnTo>
                    <a:pt x="27068" y="69388"/>
                  </a:lnTo>
                  <a:lnTo>
                    <a:pt x="23921" y="76612"/>
                  </a:lnTo>
                  <a:lnTo>
                    <a:pt x="21728" y="83263"/>
                  </a:lnTo>
                  <a:lnTo>
                    <a:pt x="18107" y="91510"/>
                  </a:lnTo>
                  <a:lnTo>
                    <a:pt x="13853" y="100467"/>
                  </a:lnTo>
                  <a:lnTo>
                    <a:pt x="11607" y="105078"/>
                  </a:lnTo>
                  <a:lnTo>
                    <a:pt x="10109" y="109740"/>
                  </a:lnTo>
                  <a:lnTo>
                    <a:pt x="9111" y="114435"/>
                  </a:lnTo>
                  <a:lnTo>
                    <a:pt x="8446" y="119152"/>
                  </a:lnTo>
                  <a:lnTo>
                    <a:pt x="7209" y="123885"/>
                  </a:lnTo>
                  <a:lnTo>
                    <a:pt x="5590" y="128628"/>
                  </a:lnTo>
                  <a:lnTo>
                    <a:pt x="3717" y="133377"/>
                  </a:lnTo>
                  <a:lnTo>
                    <a:pt x="2468" y="138130"/>
                  </a:lnTo>
                  <a:lnTo>
                    <a:pt x="1636" y="142887"/>
                  </a:lnTo>
                  <a:lnTo>
                    <a:pt x="1081" y="147646"/>
                  </a:lnTo>
                  <a:lnTo>
                    <a:pt x="711" y="152406"/>
                  </a:lnTo>
                  <a:lnTo>
                    <a:pt x="465" y="157166"/>
                  </a:lnTo>
                  <a:lnTo>
                    <a:pt x="191" y="166689"/>
                  </a:lnTo>
                  <a:lnTo>
                    <a:pt x="0" y="190501"/>
                  </a:lnTo>
                  <a:lnTo>
                    <a:pt x="784" y="194469"/>
                  </a:lnTo>
                  <a:lnTo>
                    <a:pt x="3773" y="200995"/>
                  </a:lnTo>
                  <a:lnTo>
                    <a:pt x="9917" y="212925"/>
                  </a:lnTo>
                  <a:lnTo>
                    <a:pt x="12329" y="219781"/>
                  </a:lnTo>
                  <a:lnTo>
                    <a:pt x="12972" y="222721"/>
                  </a:lnTo>
                  <a:lnTo>
                    <a:pt x="15804" y="228104"/>
                  </a:lnTo>
                  <a:lnTo>
                    <a:pt x="19708" y="233142"/>
                  </a:lnTo>
                  <a:lnTo>
                    <a:pt x="24089" y="238027"/>
                  </a:lnTo>
                  <a:lnTo>
                    <a:pt x="28682" y="242844"/>
                  </a:lnTo>
                  <a:lnTo>
                    <a:pt x="38098" y="252404"/>
                  </a:lnTo>
                  <a:lnTo>
                    <a:pt x="40470" y="253994"/>
                  </a:lnTo>
                  <a:lnTo>
                    <a:pt x="42846" y="255055"/>
                  </a:lnTo>
                  <a:lnTo>
                    <a:pt x="45223" y="255762"/>
                  </a:lnTo>
                  <a:lnTo>
                    <a:pt x="47602" y="256233"/>
                  </a:lnTo>
                  <a:lnTo>
                    <a:pt x="49981" y="256547"/>
                  </a:lnTo>
                  <a:lnTo>
                    <a:pt x="52361" y="256756"/>
                  </a:lnTo>
                  <a:lnTo>
                    <a:pt x="55535" y="256896"/>
                  </a:lnTo>
                  <a:lnTo>
                    <a:pt x="66794" y="257092"/>
                  </a:lnTo>
                  <a:lnTo>
                    <a:pt x="72797" y="257138"/>
                  </a:lnTo>
                  <a:lnTo>
                    <a:pt x="75510" y="256357"/>
                  </a:lnTo>
                  <a:lnTo>
                    <a:pt x="78111" y="255042"/>
                  </a:lnTo>
                  <a:lnTo>
                    <a:pt x="80640" y="253372"/>
                  </a:lnTo>
                  <a:lnTo>
                    <a:pt x="83119" y="251465"/>
                  </a:lnTo>
                  <a:lnTo>
                    <a:pt x="85565" y="249400"/>
                  </a:lnTo>
                  <a:lnTo>
                    <a:pt x="87991" y="247229"/>
                  </a:lnTo>
                  <a:lnTo>
                    <a:pt x="92801" y="242700"/>
                  </a:lnTo>
                  <a:lnTo>
                    <a:pt x="95195" y="240382"/>
                  </a:lnTo>
                  <a:lnTo>
                    <a:pt x="98379" y="238042"/>
                  </a:lnTo>
                  <a:lnTo>
                    <a:pt x="102089" y="235689"/>
                  </a:lnTo>
                  <a:lnTo>
                    <a:pt x="106150" y="233326"/>
                  </a:lnTo>
                  <a:lnTo>
                    <a:pt x="109651" y="230957"/>
                  </a:lnTo>
                  <a:lnTo>
                    <a:pt x="112778" y="228584"/>
                  </a:lnTo>
                  <a:lnTo>
                    <a:pt x="115657" y="226208"/>
                  </a:lnTo>
                  <a:lnTo>
                    <a:pt x="118370" y="223037"/>
                  </a:lnTo>
                  <a:lnTo>
                    <a:pt x="120973" y="219335"/>
                  </a:lnTo>
                  <a:lnTo>
                    <a:pt x="123501" y="215280"/>
                  </a:lnTo>
                  <a:lnTo>
                    <a:pt x="125981" y="211782"/>
                  </a:lnTo>
                  <a:lnTo>
                    <a:pt x="128428" y="208657"/>
                  </a:lnTo>
                  <a:lnTo>
                    <a:pt x="130853" y="205780"/>
                  </a:lnTo>
                  <a:lnTo>
                    <a:pt x="133263" y="203068"/>
                  </a:lnTo>
                  <a:lnTo>
                    <a:pt x="138058" y="197938"/>
                  </a:lnTo>
                  <a:lnTo>
                    <a:pt x="139654" y="195459"/>
                  </a:lnTo>
                  <a:lnTo>
                    <a:pt x="141427" y="190587"/>
                  </a:lnTo>
                  <a:lnTo>
                    <a:pt x="142426" y="183382"/>
                  </a:lnTo>
                  <a:lnTo>
                    <a:pt x="141772" y="180992"/>
                  </a:lnTo>
                  <a:lnTo>
                    <a:pt x="138929" y="176220"/>
                  </a:lnTo>
                  <a:lnTo>
                    <a:pt x="135020" y="171454"/>
                  </a:lnTo>
                  <a:lnTo>
                    <a:pt x="132866" y="169071"/>
                  </a:lnTo>
                  <a:lnTo>
                    <a:pt x="130637" y="167483"/>
                  </a:lnTo>
                  <a:lnTo>
                    <a:pt x="128356" y="166424"/>
                  </a:lnTo>
                  <a:lnTo>
                    <a:pt x="122786" y="164725"/>
                  </a:lnTo>
                  <a:lnTo>
                    <a:pt x="120742" y="164585"/>
                  </a:lnTo>
                  <a:lnTo>
                    <a:pt x="114237" y="164430"/>
                  </a:lnTo>
                  <a:lnTo>
                    <a:pt x="94016" y="164317"/>
                  </a:lnTo>
                  <a:lnTo>
                    <a:pt x="90449" y="165107"/>
                  </a:lnTo>
                  <a:lnTo>
                    <a:pt x="87277" y="166428"/>
                  </a:lnTo>
                  <a:lnTo>
                    <a:pt x="84370" y="168102"/>
                  </a:lnTo>
                  <a:lnTo>
                    <a:pt x="76905" y="172079"/>
                  </a:lnTo>
                  <a:lnTo>
                    <a:pt x="72692" y="174251"/>
                  </a:lnTo>
                  <a:lnTo>
                    <a:pt x="69089" y="176492"/>
                  </a:lnTo>
                  <a:lnTo>
                    <a:pt x="65894" y="178780"/>
                  </a:lnTo>
                  <a:lnTo>
                    <a:pt x="62970" y="181099"/>
                  </a:lnTo>
                  <a:lnTo>
                    <a:pt x="60226" y="183439"/>
                  </a:lnTo>
                  <a:lnTo>
                    <a:pt x="57604" y="185793"/>
                  </a:lnTo>
                  <a:lnTo>
                    <a:pt x="52573" y="190525"/>
                  </a:lnTo>
                  <a:lnTo>
                    <a:pt x="47692" y="195274"/>
                  </a:lnTo>
                  <a:lnTo>
                    <a:pt x="45279" y="198445"/>
                  </a:lnTo>
                  <a:lnTo>
                    <a:pt x="42876" y="202147"/>
                  </a:lnTo>
                  <a:lnTo>
                    <a:pt x="40480" y="206202"/>
                  </a:lnTo>
                  <a:lnTo>
                    <a:pt x="38090" y="209699"/>
                  </a:lnTo>
                  <a:lnTo>
                    <a:pt x="35703" y="212825"/>
                  </a:lnTo>
                  <a:lnTo>
                    <a:pt x="33317" y="215702"/>
                  </a:lnTo>
                  <a:lnTo>
                    <a:pt x="30667" y="221016"/>
                  </a:lnTo>
                  <a:lnTo>
                    <a:pt x="29175" y="228470"/>
                  </a:lnTo>
                  <a:lnTo>
                    <a:pt x="28825" y="234098"/>
                  </a:lnTo>
                  <a:lnTo>
                    <a:pt x="28629" y="245399"/>
                  </a:lnTo>
                  <a:lnTo>
                    <a:pt x="28550" y="266612"/>
                  </a:lnTo>
                  <a:lnTo>
                    <a:pt x="29342" y="268229"/>
                  </a:lnTo>
                  <a:lnTo>
                    <a:pt x="30664" y="269307"/>
                  </a:lnTo>
                  <a:lnTo>
                    <a:pt x="32340" y="270026"/>
                  </a:lnTo>
                  <a:lnTo>
                    <a:pt x="36318" y="272941"/>
                  </a:lnTo>
                  <a:lnTo>
                    <a:pt x="40731" y="276882"/>
                  </a:lnTo>
                  <a:lnTo>
                    <a:pt x="49978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79"/>
            <p:cNvSpPr/>
            <p:nvPr/>
          </p:nvSpPr>
          <p:spPr>
            <a:xfrm>
              <a:off x="5972270" y="1436912"/>
              <a:ext cx="221264" cy="199004"/>
            </a:xfrm>
            <a:custGeom>
              <a:avLst/>
              <a:gdLst/>
              <a:ahLst/>
              <a:cxnLst/>
              <a:rect l="0" t="0" r="0" b="0"/>
              <a:pathLst>
                <a:path w="221264" h="199004">
                  <a:moveTo>
                    <a:pt x="64198" y="13269"/>
                  </a:moveTo>
                  <a:lnTo>
                    <a:pt x="58047" y="7118"/>
                  </a:lnTo>
                  <a:lnTo>
                    <a:pt x="55379" y="6566"/>
                  </a:lnTo>
                  <a:lnTo>
                    <a:pt x="53556" y="6419"/>
                  </a:lnTo>
                  <a:lnTo>
                    <a:pt x="52341" y="5527"/>
                  </a:lnTo>
                  <a:lnTo>
                    <a:pt x="51531" y="4139"/>
                  </a:lnTo>
                  <a:lnTo>
                    <a:pt x="50231" y="0"/>
                  </a:lnTo>
                  <a:lnTo>
                    <a:pt x="49331" y="454"/>
                  </a:lnTo>
                  <a:lnTo>
                    <a:pt x="42654" y="6316"/>
                  </a:lnTo>
                  <a:lnTo>
                    <a:pt x="39278" y="9650"/>
                  </a:lnTo>
                  <a:lnTo>
                    <a:pt x="37266" y="10856"/>
                  </a:lnTo>
                  <a:lnTo>
                    <a:pt x="32914" y="12196"/>
                  </a:lnTo>
                  <a:lnTo>
                    <a:pt x="31436" y="13348"/>
                  </a:lnTo>
                  <a:lnTo>
                    <a:pt x="30450" y="14909"/>
                  </a:lnTo>
                  <a:lnTo>
                    <a:pt x="29793" y="16743"/>
                  </a:lnTo>
                  <a:lnTo>
                    <a:pt x="26947" y="20898"/>
                  </a:lnTo>
                  <a:lnTo>
                    <a:pt x="23036" y="25391"/>
                  </a:lnTo>
                  <a:lnTo>
                    <a:pt x="18651" y="30034"/>
                  </a:lnTo>
                  <a:lnTo>
                    <a:pt x="17165" y="32383"/>
                  </a:lnTo>
                  <a:lnTo>
                    <a:pt x="15514" y="37110"/>
                  </a:lnTo>
                  <a:lnTo>
                    <a:pt x="14279" y="40275"/>
                  </a:lnTo>
                  <a:lnTo>
                    <a:pt x="12663" y="43973"/>
                  </a:lnTo>
                  <a:lnTo>
                    <a:pt x="10791" y="48026"/>
                  </a:lnTo>
                  <a:lnTo>
                    <a:pt x="9543" y="51521"/>
                  </a:lnTo>
                  <a:lnTo>
                    <a:pt x="8157" y="57522"/>
                  </a:lnTo>
                  <a:lnTo>
                    <a:pt x="6994" y="61027"/>
                  </a:lnTo>
                  <a:lnTo>
                    <a:pt x="5424" y="64951"/>
                  </a:lnTo>
                  <a:lnTo>
                    <a:pt x="3585" y="69155"/>
                  </a:lnTo>
                  <a:lnTo>
                    <a:pt x="2358" y="72751"/>
                  </a:lnTo>
                  <a:lnTo>
                    <a:pt x="995" y="78864"/>
                  </a:lnTo>
                  <a:lnTo>
                    <a:pt x="631" y="82399"/>
                  </a:lnTo>
                  <a:lnTo>
                    <a:pt x="389" y="86343"/>
                  </a:lnTo>
                  <a:lnTo>
                    <a:pt x="120" y="94165"/>
                  </a:lnTo>
                  <a:lnTo>
                    <a:pt x="0" y="100287"/>
                  </a:lnTo>
                  <a:lnTo>
                    <a:pt x="762" y="103031"/>
                  </a:lnTo>
                  <a:lnTo>
                    <a:pt x="3725" y="108196"/>
                  </a:lnTo>
                  <a:lnTo>
                    <a:pt x="5627" y="111479"/>
                  </a:lnTo>
                  <a:lnTo>
                    <a:pt x="9856" y="119359"/>
                  </a:lnTo>
                  <a:lnTo>
                    <a:pt x="11301" y="122890"/>
                  </a:lnTo>
                  <a:lnTo>
                    <a:pt x="12908" y="128929"/>
                  </a:lnTo>
                  <a:lnTo>
                    <a:pt x="15738" y="134259"/>
                  </a:lnTo>
                  <a:lnTo>
                    <a:pt x="19641" y="139273"/>
                  </a:lnTo>
                  <a:lnTo>
                    <a:pt x="24022" y="144148"/>
                  </a:lnTo>
                  <a:lnTo>
                    <a:pt x="26302" y="147353"/>
                  </a:lnTo>
                  <a:lnTo>
                    <a:pt x="28616" y="151077"/>
                  </a:lnTo>
                  <a:lnTo>
                    <a:pt x="30951" y="155147"/>
                  </a:lnTo>
                  <a:lnTo>
                    <a:pt x="34096" y="158654"/>
                  </a:lnTo>
                  <a:lnTo>
                    <a:pt x="37780" y="161786"/>
                  </a:lnTo>
                  <a:lnTo>
                    <a:pt x="41824" y="164668"/>
                  </a:lnTo>
                  <a:lnTo>
                    <a:pt x="48433" y="169987"/>
                  </a:lnTo>
                  <a:lnTo>
                    <a:pt x="54017" y="174996"/>
                  </a:lnTo>
                  <a:lnTo>
                    <a:pt x="59144" y="179868"/>
                  </a:lnTo>
                  <a:lnTo>
                    <a:pt x="61623" y="181485"/>
                  </a:lnTo>
                  <a:lnTo>
                    <a:pt x="66493" y="183282"/>
                  </a:lnTo>
                  <a:lnTo>
                    <a:pt x="69697" y="184554"/>
                  </a:lnTo>
                  <a:lnTo>
                    <a:pt x="73421" y="186197"/>
                  </a:lnTo>
                  <a:lnTo>
                    <a:pt x="81791" y="190138"/>
                  </a:lnTo>
                  <a:lnTo>
                    <a:pt x="90802" y="194536"/>
                  </a:lnTo>
                  <a:lnTo>
                    <a:pt x="94635" y="196026"/>
                  </a:lnTo>
                  <a:lnTo>
                    <a:pt x="101009" y="197682"/>
                  </a:lnTo>
                  <a:lnTo>
                    <a:pt x="106488" y="198418"/>
                  </a:lnTo>
                  <a:lnTo>
                    <a:pt x="112362" y="198745"/>
                  </a:lnTo>
                  <a:lnTo>
                    <a:pt x="123801" y="198929"/>
                  </a:lnTo>
                  <a:lnTo>
                    <a:pt x="145071" y="199003"/>
                  </a:lnTo>
                  <a:lnTo>
                    <a:pt x="147482" y="198211"/>
                  </a:lnTo>
                  <a:lnTo>
                    <a:pt x="152278" y="195213"/>
                  </a:lnTo>
                  <a:lnTo>
                    <a:pt x="159172" y="191235"/>
                  </a:lnTo>
                  <a:lnTo>
                    <a:pt x="163233" y="189063"/>
                  </a:lnTo>
                  <a:lnTo>
                    <a:pt x="169862" y="184533"/>
                  </a:lnTo>
                  <a:lnTo>
                    <a:pt x="175453" y="179874"/>
                  </a:lnTo>
                  <a:lnTo>
                    <a:pt x="180585" y="175157"/>
                  </a:lnTo>
                  <a:lnTo>
                    <a:pt x="187936" y="168039"/>
                  </a:lnTo>
                  <a:lnTo>
                    <a:pt x="195141" y="160903"/>
                  </a:lnTo>
                  <a:lnTo>
                    <a:pt x="197531" y="157729"/>
                  </a:lnTo>
                  <a:lnTo>
                    <a:pt x="199918" y="154026"/>
                  </a:lnTo>
                  <a:lnTo>
                    <a:pt x="202303" y="149969"/>
                  </a:lnTo>
                  <a:lnTo>
                    <a:pt x="204687" y="146471"/>
                  </a:lnTo>
                  <a:lnTo>
                    <a:pt x="209452" y="140468"/>
                  </a:lnTo>
                  <a:lnTo>
                    <a:pt x="211040" y="136962"/>
                  </a:lnTo>
                  <a:lnTo>
                    <a:pt x="212099" y="133037"/>
                  </a:lnTo>
                  <a:lnTo>
                    <a:pt x="212805" y="128833"/>
                  </a:lnTo>
                  <a:lnTo>
                    <a:pt x="214070" y="125237"/>
                  </a:lnTo>
                  <a:lnTo>
                    <a:pt x="217591" y="119124"/>
                  </a:lnTo>
                  <a:lnTo>
                    <a:pt x="218848" y="115589"/>
                  </a:lnTo>
                  <a:lnTo>
                    <a:pt x="219686" y="111645"/>
                  </a:lnTo>
                  <a:lnTo>
                    <a:pt x="220244" y="107428"/>
                  </a:lnTo>
                  <a:lnTo>
                    <a:pt x="220616" y="103823"/>
                  </a:lnTo>
                  <a:lnTo>
                    <a:pt x="221030" y="97700"/>
                  </a:lnTo>
                  <a:lnTo>
                    <a:pt x="221214" y="90217"/>
                  </a:lnTo>
                  <a:lnTo>
                    <a:pt x="221263" y="85999"/>
                  </a:lnTo>
                  <a:lnTo>
                    <a:pt x="220502" y="82393"/>
                  </a:lnTo>
                  <a:lnTo>
                    <a:pt x="217539" y="76270"/>
                  </a:lnTo>
                  <a:lnTo>
                    <a:pt x="213577" y="68786"/>
                  </a:lnTo>
                  <a:lnTo>
                    <a:pt x="211409" y="64568"/>
                  </a:lnTo>
                  <a:lnTo>
                    <a:pt x="209170" y="60962"/>
                  </a:lnTo>
                  <a:lnTo>
                    <a:pt x="204566" y="54839"/>
                  </a:lnTo>
                  <a:lnTo>
                    <a:pt x="197757" y="49471"/>
                  </a:lnTo>
                  <a:lnTo>
                    <a:pt x="193718" y="46929"/>
                  </a:lnTo>
                  <a:lnTo>
                    <a:pt x="190233" y="43646"/>
                  </a:lnTo>
                  <a:lnTo>
                    <a:pt x="187115" y="39870"/>
                  </a:lnTo>
                  <a:lnTo>
                    <a:pt x="184243" y="35766"/>
                  </a:lnTo>
                  <a:lnTo>
                    <a:pt x="180740" y="32236"/>
                  </a:lnTo>
                  <a:lnTo>
                    <a:pt x="176818" y="29088"/>
                  </a:lnTo>
                  <a:lnTo>
                    <a:pt x="172616" y="26196"/>
                  </a:lnTo>
                  <a:lnTo>
                    <a:pt x="168226" y="24268"/>
                  </a:lnTo>
                  <a:lnTo>
                    <a:pt x="163713" y="22983"/>
                  </a:lnTo>
                  <a:lnTo>
                    <a:pt x="159117" y="22126"/>
                  </a:lnTo>
                  <a:lnTo>
                    <a:pt x="154465" y="21555"/>
                  </a:lnTo>
                  <a:lnTo>
                    <a:pt x="149776" y="21174"/>
                  </a:lnTo>
                  <a:lnTo>
                    <a:pt x="145062" y="20920"/>
                  </a:lnTo>
                  <a:lnTo>
                    <a:pt x="140333" y="19957"/>
                  </a:lnTo>
                  <a:lnTo>
                    <a:pt x="135592" y="18522"/>
                  </a:lnTo>
                  <a:lnTo>
                    <a:pt x="130844" y="16771"/>
                  </a:lnTo>
                  <a:lnTo>
                    <a:pt x="126092" y="15603"/>
                  </a:lnTo>
                  <a:lnTo>
                    <a:pt x="121335" y="14825"/>
                  </a:lnTo>
                  <a:lnTo>
                    <a:pt x="116577" y="14306"/>
                  </a:lnTo>
                  <a:lnTo>
                    <a:pt x="111818" y="14754"/>
                  </a:lnTo>
                  <a:lnTo>
                    <a:pt x="107057" y="15847"/>
                  </a:lnTo>
                  <a:lnTo>
                    <a:pt x="102296" y="17368"/>
                  </a:lnTo>
                  <a:lnTo>
                    <a:pt x="98328" y="18383"/>
                  </a:lnTo>
                  <a:lnTo>
                    <a:pt x="91802" y="19511"/>
                  </a:lnTo>
                  <a:lnTo>
                    <a:pt x="88157" y="19811"/>
                  </a:lnTo>
                  <a:lnTo>
                    <a:pt x="84140" y="20012"/>
                  </a:lnTo>
                  <a:lnTo>
                    <a:pt x="73017" y="20294"/>
                  </a:lnTo>
                  <a:lnTo>
                    <a:pt x="64198" y="204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80"/>
            <p:cNvSpPr/>
            <p:nvPr/>
          </p:nvSpPr>
          <p:spPr>
            <a:xfrm>
              <a:off x="6343650" y="1514482"/>
              <a:ext cx="192882" cy="7137"/>
            </a:xfrm>
            <a:custGeom>
              <a:avLst/>
              <a:gdLst/>
              <a:ahLst/>
              <a:cxnLst/>
              <a:rect l="0" t="0" r="0" b="0"/>
              <a:pathLst>
                <a:path w="192882" h="7137">
                  <a:moveTo>
                    <a:pt x="0" y="7136"/>
                  </a:moveTo>
                  <a:lnTo>
                    <a:pt x="20792" y="7136"/>
                  </a:lnTo>
                  <a:lnTo>
                    <a:pt x="24974" y="6343"/>
                  </a:lnTo>
                  <a:lnTo>
                    <a:pt x="29349" y="5020"/>
                  </a:lnTo>
                  <a:lnTo>
                    <a:pt x="33853" y="3344"/>
                  </a:lnTo>
                  <a:lnTo>
                    <a:pt x="38444" y="2227"/>
                  </a:lnTo>
                  <a:lnTo>
                    <a:pt x="43091" y="1482"/>
                  </a:lnTo>
                  <a:lnTo>
                    <a:pt x="47778" y="985"/>
                  </a:lnTo>
                  <a:lnTo>
                    <a:pt x="52489" y="654"/>
                  </a:lnTo>
                  <a:lnTo>
                    <a:pt x="57218" y="434"/>
                  </a:lnTo>
                  <a:lnTo>
                    <a:pt x="66705" y="189"/>
                  </a:lnTo>
                  <a:lnTo>
                    <a:pt x="110926" y="0"/>
                  </a:lnTo>
                  <a:lnTo>
                    <a:pt x="115226" y="791"/>
                  </a:lnTo>
                  <a:lnTo>
                    <a:pt x="118886" y="2113"/>
                  </a:lnTo>
                  <a:lnTo>
                    <a:pt x="122120" y="3787"/>
                  </a:lnTo>
                  <a:lnTo>
                    <a:pt x="125863" y="4904"/>
                  </a:lnTo>
                  <a:lnTo>
                    <a:pt x="129946" y="5648"/>
                  </a:lnTo>
                  <a:lnTo>
                    <a:pt x="134255" y="6144"/>
                  </a:lnTo>
                  <a:lnTo>
                    <a:pt x="138716" y="6475"/>
                  </a:lnTo>
                  <a:lnTo>
                    <a:pt x="143278" y="6695"/>
                  </a:lnTo>
                  <a:lnTo>
                    <a:pt x="154420" y="7049"/>
                  </a:lnTo>
                  <a:lnTo>
                    <a:pt x="192881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81"/>
            <p:cNvSpPr/>
            <p:nvPr/>
          </p:nvSpPr>
          <p:spPr>
            <a:xfrm>
              <a:off x="6372225" y="1467496"/>
              <a:ext cx="50007" cy="168423"/>
            </a:xfrm>
            <a:custGeom>
              <a:avLst/>
              <a:gdLst/>
              <a:ahLst/>
              <a:cxnLst/>
              <a:rect l="0" t="0" r="0" b="0"/>
              <a:pathLst>
                <a:path w="50007" h="168423">
                  <a:moveTo>
                    <a:pt x="0" y="4116"/>
                  </a:moveTo>
                  <a:lnTo>
                    <a:pt x="0" y="0"/>
                  </a:lnTo>
                  <a:lnTo>
                    <a:pt x="0" y="3417"/>
                  </a:lnTo>
                  <a:lnTo>
                    <a:pt x="794" y="3650"/>
                  </a:lnTo>
                  <a:lnTo>
                    <a:pt x="2116" y="3805"/>
                  </a:lnTo>
                  <a:lnTo>
                    <a:pt x="3792" y="3909"/>
                  </a:lnTo>
                  <a:lnTo>
                    <a:pt x="4909" y="4772"/>
                  </a:lnTo>
                  <a:lnTo>
                    <a:pt x="5654" y="6141"/>
                  </a:lnTo>
                  <a:lnTo>
                    <a:pt x="6150" y="7847"/>
                  </a:lnTo>
                  <a:lnTo>
                    <a:pt x="7275" y="9778"/>
                  </a:lnTo>
                  <a:lnTo>
                    <a:pt x="8819" y="11860"/>
                  </a:lnTo>
                  <a:lnTo>
                    <a:pt x="10641" y="14041"/>
                  </a:lnTo>
                  <a:lnTo>
                    <a:pt x="12651" y="16289"/>
                  </a:lnTo>
                  <a:lnTo>
                    <a:pt x="17000" y="20903"/>
                  </a:lnTo>
                  <a:lnTo>
                    <a:pt x="18476" y="24039"/>
                  </a:lnTo>
                  <a:lnTo>
                    <a:pt x="19461" y="27717"/>
                  </a:lnTo>
                  <a:lnTo>
                    <a:pt x="20118" y="31756"/>
                  </a:lnTo>
                  <a:lnTo>
                    <a:pt x="21349" y="36036"/>
                  </a:lnTo>
                  <a:lnTo>
                    <a:pt x="22964" y="40478"/>
                  </a:lnTo>
                  <a:lnTo>
                    <a:pt x="24834" y="45026"/>
                  </a:lnTo>
                  <a:lnTo>
                    <a:pt x="26875" y="49645"/>
                  </a:lnTo>
                  <a:lnTo>
                    <a:pt x="31259" y="59012"/>
                  </a:lnTo>
                  <a:lnTo>
                    <a:pt x="33539" y="64526"/>
                  </a:lnTo>
                  <a:lnTo>
                    <a:pt x="35853" y="70583"/>
                  </a:lnTo>
                  <a:lnTo>
                    <a:pt x="38189" y="77002"/>
                  </a:lnTo>
                  <a:lnTo>
                    <a:pt x="39747" y="82869"/>
                  </a:lnTo>
                  <a:lnTo>
                    <a:pt x="40785" y="88368"/>
                  </a:lnTo>
                  <a:lnTo>
                    <a:pt x="41478" y="93622"/>
                  </a:lnTo>
                  <a:lnTo>
                    <a:pt x="41939" y="98711"/>
                  </a:lnTo>
                  <a:lnTo>
                    <a:pt x="42247" y="103692"/>
                  </a:lnTo>
                  <a:lnTo>
                    <a:pt x="42589" y="112666"/>
                  </a:lnTo>
                  <a:lnTo>
                    <a:pt x="42741" y="119300"/>
                  </a:lnTo>
                  <a:lnTo>
                    <a:pt x="42862" y="167303"/>
                  </a:lnTo>
                  <a:lnTo>
                    <a:pt x="43656" y="167676"/>
                  </a:lnTo>
                  <a:lnTo>
                    <a:pt x="44979" y="167925"/>
                  </a:lnTo>
                  <a:lnTo>
                    <a:pt x="50006" y="1684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82"/>
            <p:cNvSpPr/>
            <p:nvPr/>
          </p:nvSpPr>
          <p:spPr>
            <a:xfrm>
              <a:off x="6715125" y="1421606"/>
              <a:ext cx="92869" cy="192882"/>
            </a:xfrm>
            <a:custGeom>
              <a:avLst/>
              <a:gdLst/>
              <a:ahLst/>
              <a:cxnLst/>
              <a:rect l="0" t="0" r="0" b="0"/>
              <a:pathLst>
                <a:path w="92869" h="192882">
                  <a:moveTo>
                    <a:pt x="0" y="0"/>
                  </a:moveTo>
                  <a:lnTo>
                    <a:pt x="0" y="7056"/>
                  </a:lnTo>
                  <a:lnTo>
                    <a:pt x="6150" y="13287"/>
                  </a:lnTo>
                  <a:lnTo>
                    <a:pt x="16999" y="24143"/>
                  </a:lnTo>
                  <a:lnTo>
                    <a:pt x="18477" y="27207"/>
                  </a:lnTo>
                  <a:lnTo>
                    <a:pt x="19461" y="30838"/>
                  </a:lnTo>
                  <a:lnTo>
                    <a:pt x="20118" y="34846"/>
                  </a:lnTo>
                  <a:lnTo>
                    <a:pt x="21349" y="38312"/>
                  </a:lnTo>
                  <a:lnTo>
                    <a:pt x="22964" y="41416"/>
                  </a:lnTo>
                  <a:lnTo>
                    <a:pt x="24834" y="44280"/>
                  </a:lnTo>
                  <a:lnTo>
                    <a:pt x="26081" y="47776"/>
                  </a:lnTo>
                  <a:lnTo>
                    <a:pt x="26913" y="51694"/>
                  </a:lnTo>
                  <a:lnTo>
                    <a:pt x="27466" y="55894"/>
                  </a:lnTo>
                  <a:lnTo>
                    <a:pt x="28630" y="60281"/>
                  </a:lnTo>
                  <a:lnTo>
                    <a:pt x="30198" y="64794"/>
                  </a:lnTo>
                  <a:lnTo>
                    <a:pt x="32038" y="69390"/>
                  </a:lnTo>
                  <a:lnTo>
                    <a:pt x="33265" y="74041"/>
                  </a:lnTo>
                  <a:lnTo>
                    <a:pt x="34083" y="78729"/>
                  </a:lnTo>
                  <a:lnTo>
                    <a:pt x="34628" y="83442"/>
                  </a:lnTo>
                  <a:lnTo>
                    <a:pt x="35785" y="88172"/>
                  </a:lnTo>
                  <a:lnTo>
                    <a:pt x="37350" y="92912"/>
                  </a:lnTo>
                  <a:lnTo>
                    <a:pt x="39188" y="97660"/>
                  </a:lnTo>
                  <a:lnTo>
                    <a:pt x="40413" y="102413"/>
                  </a:lnTo>
                  <a:lnTo>
                    <a:pt x="41229" y="107169"/>
                  </a:lnTo>
                  <a:lnTo>
                    <a:pt x="41773" y="111927"/>
                  </a:lnTo>
                  <a:lnTo>
                    <a:pt x="42930" y="116687"/>
                  </a:lnTo>
                  <a:lnTo>
                    <a:pt x="44495" y="121447"/>
                  </a:lnTo>
                  <a:lnTo>
                    <a:pt x="46332" y="126209"/>
                  </a:lnTo>
                  <a:lnTo>
                    <a:pt x="48350" y="130176"/>
                  </a:lnTo>
                  <a:lnTo>
                    <a:pt x="50489" y="133615"/>
                  </a:lnTo>
                  <a:lnTo>
                    <a:pt x="52709" y="136702"/>
                  </a:lnTo>
                  <a:lnTo>
                    <a:pt x="54984" y="140347"/>
                  </a:lnTo>
                  <a:lnTo>
                    <a:pt x="57293" y="144365"/>
                  </a:lnTo>
                  <a:lnTo>
                    <a:pt x="59627" y="148630"/>
                  </a:lnTo>
                  <a:lnTo>
                    <a:pt x="61976" y="152268"/>
                  </a:lnTo>
                  <a:lnTo>
                    <a:pt x="64336" y="155487"/>
                  </a:lnTo>
                  <a:lnTo>
                    <a:pt x="66703" y="158427"/>
                  </a:lnTo>
                  <a:lnTo>
                    <a:pt x="69333" y="163810"/>
                  </a:lnTo>
                  <a:lnTo>
                    <a:pt x="71296" y="169642"/>
                  </a:lnTo>
                  <a:lnTo>
                    <a:pt x="72931" y="173419"/>
                  </a:lnTo>
                  <a:lnTo>
                    <a:pt x="77465" y="183304"/>
                  </a:lnTo>
                  <a:lnTo>
                    <a:pt x="80202" y="186773"/>
                  </a:lnTo>
                  <a:lnTo>
                    <a:pt x="85401" y="192523"/>
                  </a:lnTo>
                  <a:lnTo>
                    <a:pt x="87698" y="192722"/>
                  </a:lnTo>
                  <a:lnTo>
                    <a:pt x="92857" y="192881"/>
                  </a:lnTo>
                  <a:lnTo>
                    <a:pt x="92868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83"/>
            <p:cNvSpPr/>
            <p:nvPr/>
          </p:nvSpPr>
          <p:spPr>
            <a:xfrm>
              <a:off x="6836568" y="1414499"/>
              <a:ext cx="206140" cy="199978"/>
            </a:xfrm>
            <a:custGeom>
              <a:avLst/>
              <a:gdLst/>
              <a:ahLst/>
              <a:cxnLst/>
              <a:rect l="0" t="0" r="0" b="0"/>
              <a:pathLst>
                <a:path w="206140" h="199978">
                  <a:moveTo>
                    <a:pt x="21432" y="14251"/>
                  </a:moveTo>
                  <a:lnTo>
                    <a:pt x="21432" y="8100"/>
                  </a:lnTo>
                  <a:lnTo>
                    <a:pt x="21432" y="24170"/>
                  </a:lnTo>
                  <a:lnTo>
                    <a:pt x="20638" y="27214"/>
                  </a:lnTo>
                  <a:lnTo>
                    <a:pt x="19315" y="30830"/>
                  </a:lnTo>
                  <a:lnTo>
                    <a:pt x="17639" y="34829"/>
                  </a:lnTo>
                  <a:lnTo>
                    <a:pt x="16522" y="38288"/>
                  </a:lnTo>
                  <a:lnTo>
                    <a:pt x="15281" y="44248"/>
                  </a:lnTo>
                  <a:lnTo>
                    <a:pt x="14156" y="47743"/>
                  </a:lnTo>
                  <a:lnTo>
                    <a:pt x="12613" y="51660"/>
                  </a:lnTo>
                  <a:lnTo>
                    <a:pt x="10790" y="55859"/>
                  </a:lnTo>
                  <a:lnTo>
                    <a:pt x="10369" y="60246"/>
                  </a:lnTo>
                  <a:lnTo>
                    <a:pt x="10881" y="64758"/>
                  </a:lnTo>
                  <a:lnTo>
                    <a:pt x="12017" y="69353"/>
                  </a:lnTo>
                  <a:lnTo>
                    <a:pt x="11980" y="73211"/>
                  </a:lnTo>
                  <a:lnTo>
                    <a:pt x="11162" y="76576"/>
                  </a:lnTo>
                  <a:lnTo>
                    <a:pt x="9822" y="79613"/>
                  </a:lnTo>
                  <a:lnTo>
                    <a:pt x="8929" y="83226"/>
                  </a:lnTo>
                  <a:lnTo>
                    <a:pt x="8335" y="87221"/>
                  </a:lnTo>
                  <a:lnTo>
                    <a:pt x="7938" y="91473"/>
                  </a:lnTo>
                  <a:lnTo>
                    <a:pt x="7673" y="95895"/>
                  </a:lnTo>
                  <a:lnTo>
                    <a:pt x="7379" y="105041"/>
                  </a:lnTo>
                  <a:lnTo>
                    <a:pt x="7214" y="119115"/>
                  </a:lnTo>
                  <a:lnTo>
                    <a:pt x="7984" y="123848"/>
                  </a:lnTo>
                  <a:lnTo>
                    <a:pt x="9292" y="128590"/>
                  </a:lnTo>
                  <a:lnTo>
                    <a:pt x="10958" y="133340"/>
                  </a:lnTo>
                  <a:lnTo>
                    <a:pt x="12068" y="137299"/>
                  </a:lnTo>
                  <a:lnTo>
                    <a:pt x="12807" y="140733"/>
                  </a:lnTo>
                  <a:lnTo>
                    <a:pt x="13300" y="143816"/>
                  </a:lnTo>
                  <a:lnTo>
                    <a:pt x="15966" y="149358"/>
                  </a:lnTo>
                  <a:lnTo>
                    <a:pt x="19796" y="155261"/>
                  </a:lnTo>
                  <a:lnTo>
                    <a:pt x="21929" y="159058"/>
                  </a:lnTo>
                  <a:lnTo>
                    <a:pt x="24145" y="163176"/>
                  </a:lnTo>
                  <a:lnTo>
                    <a:pt x="26415" y="166715"/>
                  </a:lnTo>
                  <a:lnTo>
                    <a:pt x="31055" y="172765"/>
                  </a:lnTo>
                  <a:lnTo>
                    <a:pt x="34197" y="175489"/>
                  </a:lnTo>
                  <a:lnTo>
                    <a:pt x="37879" y="178099"/>
                  </a:lnTo>
                  <a:lnTo>
                    <a:pt x="41922" y="180633"/>
                  </a:lnTo>
                  <a:lnTo>
                    <a:pt x="46204" y="183116"/>
                  </a:lnTo>
                  <a:lnTo>
                    <a:pt x="55196" y="187992"/>
                  </a:lnTo>
                  <a:lnTo>
                    <a:pt x="59022" y="190403"/>
                  </a:lnTo>
                  <a:lnTo>
                    <a:pt x="65391" y="195199"/>
                  </a:lnTo>
                  <a:lnTo>
                    <a:pt x="68994" y="196795"/>
                  </a:lnTo>
                  <a:lnTo>
                    <a:pt x="72983" y="197860"/>
                  </a:lnTo>
                  <a:lnTo>
                    <a:pt x="77230" y="198569"/>
                  </a:lnTo>
                  <a:lnTo>
                    <a:pt x="80857" y="199042"/>
                  </a:lnTo>
                  <a:lnTo>
                    <a:pt x="87000" y="199568"/>
                  </a:lnTo>
                  <a:lnTo>
                    <a:pt x="92378" y="199801"/>
                  </a:lnTo>
                  <a:lnTo>
                    <a:pt x="98207" y="199905"/>
                  </a:lnTo>
                  <a:lnTo>
                    <a:pt x="119452" y="199977"/>
                  </a:lnTo>
                  <a:lnTo>
                    <a:pt x="123291" y="199187"/>
                  </a:lnTo>
                  <a:lnTo>
                    <a:pt x="129674" y="196192"/>
                  </a:lnTo>
                  <a:lnTo>
                    <a:pt x="137272" y="192216"/>
                  </a:lnTo>
                  <a:lnTo>
                    <a:pt x="141521" y="190044"/>
                  </a:lnTo>
                  <a:lnTo>
                    <a:pt x="145148" y="187802"/>
                  </a:lnTo>
                  <a:lnTo>
                    <a:pt x="151293" y="183195"/>
                  </a:lnTo>
                  <a:lnTo>
                    <a:pt x="156671" y="178502"/>
                  </a:lnTo>
                  <a:lnTo>
                    <a:pt x="162500" y="173770"/>
                  </a:lnTo>
                  <a:lnTo>
                    <a:pt x="166277" y="171397"/>
                  </a:lnTo>
                  <a:lnTo>
                    <a:pt x="170384" y="169021"/>
                  </a:lnTo>
                  <a:lnTo>
                    <a:pt x="173914" y="165850"/>
                  </a:lnTo>
                  <a:lnTo>
                    <a:pt x="177062" y="162148"/>
                  </a:lnTo>
                  <a:lnTo>
                    <a:pt x="179954" y="158093"/>
                  </a:lnTo>
                  <a:lnTo>
                    <a:pt x="182676" y="153801"/>
                  </a:lnTo>
                  <a:lnTo>
                    <a:pt x="185284" y="149353"/>
                  </a:lnTo>
                  <a:lnTo>
                    <a:pt x="187816" y="144800"/>
                  </a:lnTo>
                  <a:lnTo>
                    <a:pt x="190299" y="140971"/>
                  </a:lnTo>
                  <a:lnTo>
                    <a:pt x="192747" y="137625"/>
                  </a:lnTo>
                  <a:lnTo>
                    <a:pt x="195173" y="134600"/>
                  </a:lnTo>
                  <a:lnTo>
                    <a:pt x="196791" y="130996"/>
                  </a:lnTo>
                  <a:lnTo>
                    <a:pt x="197869" y="127006"/>
                  </a:lnTo>
                  <a:lnTo>
                    <a:pt x="198587" y="122758"/>
                  </a:lnTo>
                  <a:lnTo>
                    <a:pt x="199067" y="118339"/>
                  </a:lnTo>
                  <a:lnTo>
                    <a:pt x="199387" y="113805"/>
                  </a:lnTo>
                  <a:lnTo>
                    <a:pt x="199600" y="109195"/>
                  </a:lnTo>
                  <a:lnTo>
                    <a:pt x="200535" y="104535"/>
                  </a:lnTo>
                  <a:lnTo>
                    <a:pt x="201953" y="99840"/>
                  </a:lnTo>
                  <a:lnTo>
                    <a:pt x="203692" y="95123"/>
                  </a:lnTo>
                  <a:lnTo>
                    <a:pt x="204851" y="91184"/>
                  </a:lnTo>
                  <a:lnTo>
                    <a:pt x="205623" y="87765"/>
                  </a:lnTo>
                  <a:lnTo>
                    <a:pt x="206139" y="84691"/>
                  </a:lnTo>
                  <a:lnTo>
                    <a:pt x="205688" y="81055"/>
                  </a:lnTo>
                  <a:lnTo>
                    <a:pt x="204594" y="77043"/>
                  </a:lnTo>
                  <a:lnTo>
                    <a:pt x="203072" y="72781"/>
                  </a:lnTo>
                  <a:lnTo>
                    <a:pt x="202056" y="68352"/>
                  </a:lnTo>
                  <a:lnTo>
                    <a:pt x="201379" y="63812"/>
                  </a:lnTo>
                  <a:lnTo>
                    <a:pt x="200928" y="59198"/>
                  </a:lnTo>
                  <a:lnTo>
                    <a:pt x="199833" y="55328"/>
                  </a:lnTo>
                  <a:lnTo>
                    <a:pt x="198310" y="51954"/>
                  </a:lnTo>
                  <a:lnTo>
                    <a:pt x="196501" y="48911"/>
                  </a:lnTo>
                  <a:lnTo>
                    <a:pt x="194501" y="45295"/>
                  </a:lnTo>
                  <a:lnTo>
                    <a:pt x="190162" y="37044"/>
                  </a:lnTo>
                  <a:lnTo>
                    <a:pt x="187893" y="33415"/>
                  </a:lnTo>
                  <a:lnTo>
                    <a:pt x="183257" y="27266"/>
                  </a:lnTo>
                  <a:lnTo>
                    <a:pt x="178550" y="21887"/>
                  </a:lnTo>
                  <a:lnTo>
                    <a:pt x="173811" y="16851"/>
                  </a:lnTo>
                  <a:lnTo>
                    <a:pt x="169060" y="11967"/>
                  </a:lnTo>
                  <a:lnTo>
                    <a:pt x="165889" y="9553"/>
                  </a:lnTo>
                  <a:lnTo>
                    <a:pt x="162186" y="7150"/>
                  </a:lnTo>
                  <a:lnTo>
                    <a:pt x="158130" y="4754"/>
                  </a:lnTo>
                  <a:lnTo>
                    <a:pt x="153839" y="3157"/>
                  </a:lnTo>
                  <a:lnTo>
                    <a:pt x="149390" y="2093"/>
                  </a:lnTo>
                  <a:lnTo>
                    <a:pt x="144837" y="1383"/>
                  </a:lnTo>
                  <a:lnTo>
                    <a:pt x="141008" y="909"/>
                  </a:lnTo>
                  <a:lnTo>
                    <a:pt x="134637" y="384"/>
                  </a:lnTo>
                  <a:lnTo>
                    <a:pt x="130240" y="244"/>
                  </a:lnTo>
                  <a:lnTo>
                    <a:pt x="106874" y="0"/>
                  </a:lnTo>
                  <a:lnTo>
                    <a:pt x="102999" y="781"/>
                  </a:lnTo>
                  <a:lnTo>
                    <a:pt x="98829" y="2096"/>
                  </a:lnTo>
                  <a:lnTo>
                    <a:pt x="94461" y="3766"/>
                  </a:lnTo>
                  <a:lnTo>
                    <a:pt x="89168" y="4880"/>
                  </a:lnTo>
                  <a:lnTo>
                    <a:pt x="83258" y="5622"/>
                  </a:lnTo>
                  <a:lnTo>
                    <a:pt x="76937" y="6117"/>
                  </a:lnTo>
                  <a:lnTo>
                    <a:pt x="71928" y="7241"/>
                  </a:lnTo>
                  <a:lnTo>
                    <a:pt x="67797" y="8784"/>
                  </a:lnTo>
                  <a:lnTo>
                    <a:pt x="51668" y="16963"/>
                  </a:lnTo>
                  <a:lnTo>
                    <a:pt x="47145" y="18440"/>
                  </a:lnTo>
                  <a:lnTo>
                    <a:pt x="42543" y="19425"/>
                  </a:lnTo>
                  <a:lnTo>
                    <a:pt x="37887" y="20081"/>
                  </a:lnTo>
                  <a:lnTo>
                    <a:pt x="33990" y="21313"/>
                  </a:lnTo>
                  <a:lnTo>
                    <a:pt x="30598" y="22927"/>
                  </a:lnTo>
                  <a:lnTo>
                    <a:pt x="27542" y="24798"/>
                  </a:lnTo>
                  <a:lnTo>
                    <a:pt x="23917" y="26838"/>
                  </a:lnTo>
                  <a:lnTo>
                    <a:pt x="15657" y="31222"/>
                  </a:lnTo>
                  <a:lnTo>
                    <a:pt x="12026" y="32709"/>
                  </a:lnTo>
                  <a:lnTo>
                    <a:pt x="8811" y="33700"/>
                  </a:lnTo>
                  <a:lnTo>
                    <a:pt x="0" y="356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84"/>
            <p:cNvSpPr/>
            <p:nvPr/>
          </p:nvSpPr>
          <p:spPr>
            <a:xfrm>
              <a:off x="7122318" y="1435893"/>
              <a:ext cx="192883" cy="171451"/>
            </a:xfrm>
            <a:custGeom>
              <a:avLst/>
              <a:gdLst/>
              <a:ahLst/>
              <a:cxnLst/>
              <a:rect l="0" t="0" r="0" b="0"/>
              <a:pathLst>
                <a:path w="192883" h="171451">
                  <a:moveTo>
                    <a:pt x="0" y="0"/>
                  </a:moveTo>
                  <a:lnTo>
                    <a:pt x="0" y="6151"/>
                  </a:lnTo>
                  <a:lnTo>
                    <a:pt x="4233" y="8819"/>
                  </a:lnTo>
                  <a:lnTo>
                    <a:pt x="7585" y="10642"/>
                  </a:lnTo>
                  <a:lnTo>
                    <a:pt x="9819" y="12651"/>
                  </a:lnTo>
                  <a:lnTo>
                    <a:pt x="11309" y="14784"/>
                  </a:lnTo>
                  <a:lnTo>
                    <a:pt x="12302" y="17000"/>
                  </a:lnTo>
                  <a:lnTo>
                    <a:pt x="15522" y="21579"/>
                  </a:lnTo>
                  <a:lnTo>
                    <a:pt x="19599" y="26259"/>
                  </a:lnTo>
                  <a:lnTo>
                    <a:pt x="24057" y="30986"/>
                  </a:lnTo>
                  <a:lnTo>
                    <a:pt x="31029" y="38109"/>
                  </a:lnTo>
                  <a:lnTo>
                    <a:pt x="34180" y="40487"/>
                  </a:lnTo>
                  <a:lnTo>
                    <a:pt x="37868" y="42867"/>
                  </a:lnTo>
                  <a:lnTo>
                    <a:pt x="41914" y="45247"/>
                  </a:lnTo>
                  <a:lnTo>
                    <a:pt x="45405" y="48421"/>
                  </a:lnTo>
                  <a:lnTo>
                    <a:pt x="48527" y="52124"/>
                  </a:lnTo>
                  <a:lnTo>
                    <a:pt x="51401" y="56181"/>
                  </a:lnTo>
                  <a:lnTo>
                    <a:pt x="54905" y="58885"/>
                  </a:lnTo>
                  <a:lnTo>
                    <a:pt x="58828" y="60688"/>
                  </a:lnTo>
                  <a:lnTo>
                    <a:pt x="63032" y="61890"/>
                  </a:lnTo>
                  <a:lnTo>
                    <a:pt x="66627" y="64279"/>
                  </a:lnTo>
                  <a:lnTo>
                    <a:pt x="69818" y="67459"/>
                  </a:lnTo>
                  <a:lnTo>
                    <a:pt x="72740" y="71166"/>
                  </a:lnTo>
                  <a:lnTo>
                    <a:pt x="76275" y="74432"/>
                  </a:lnTo>
                  <a:lnTo>
                    <a:pt x="80219" y="77403"/>
                  </a:lnTo>
                  <a:lnTo>
                    <a:pt x="84435" y="80177"/>
                  </a:lnTo>
                  <a:lnTo>
                    <a:pt x="88834" y="82820"/>
                  </a:lnTo>
                  <a:lnTo>
                    <a:pt x="93354" y="85376"/>
                  </a:lnTo>
                  <a:lnTo>
                    <a:pt x="102609" y="90333"/>
                  </a:lnTo>
                  <a:lnTo>
                    <a:pt x="126235" y="102374"/>
                  </a:lnTo>
                  <a:lnTo>
                    <a:pt x="130194" y="105555"/>
                  </a:lnTo>
                  <a:lnTo>
                    <a:pt x="133628" y="109264"/>
                  </a:lnTo>
                  <a:lnTo>
                    <a:pt x="136711" y="113324"/>
                  </a:lnTo>
                  <a:lnTo>
                    <a:pt x="140353" y="116825"/>
                  </a:lnTo>
                  <a:lnTo>
                    <a:pt x="144369" y="119952"/>
                  </a:lnTo>
                  <a:lnTo>
                    <a:pt x="148634" y="122831"/>
                  </a:lnTo>
                  <a:lnTo>
                    <a:pt x="151476" y="125543"/>
                  </a:lnTo>
                  <a:lnTo>
                    <a:pt x="153372" y="128146"/>
                  </a:lnTo>
                  <a:lnTo>
                    <a:pt x="156272" y="133154"/>
                  </a:lnTo>
                  <a:lnTo>
                    <a:pt x="160207" y="138025"/>
                  </a:lnTo>
                  <a:lnTo>
                    <a:pt x="164601" y="142836"/>
                  </a:lnTo>
                  <a:lnTo>
                    <a:pt x="166885" y="145231"/>
                  </a:lnTo>
                  <a:lnTo>
                    <a:pt x="169200" y="146827"/>
                  </a:lnTo>
                  <a:lnTo>
                    <a:pt x="173890" y="148600"/>
                  </a:lnTo>
                  <a:lnTo>
                    <a:pt x="175458" y="149867"/>
                  </a:lnTo>
                  <a:lnTo>
                    <a:pt x="176503" y="151505"/>
                  </a:lnTo>
                  <a:lnTo>
                    <a:pt x="177200" y="153391"/>
                  </a:lnTo>
                  <a:lnTo>
                    <a:pt x="180092" y="157603"/>
                  </a:lnTo>
                  <a:lnTo>
                    <a:pt x="181974" y="159837"/>
                  </a:lnTo>
                  <a:lnTo>
                    <a:pt x="184022" y="161327"/>
                  </a:lnTo>
                  <a:lnTo>
                    <a:pt x="189904" y="163424"/>
                  </a:lnTo>
                  <a:lnTo>
                    <a:pt x="191558" y="163914"/>
                  </a:lnTo>
                  <a:lnTo>
                    <a:pt x="191999" y="164839"/>
                  </a:lnTo>
                  <a:lnTo>
                    <a:pt x="192293" y="166249"/>
                  </a:lnTo>
                  <a:lnTo>
                    <a:pt x="192882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85"/>
            <p:cNvSpPr/>
            <p:nvPr/>
          </p:nvSpPr>
          <p:spPr>
            <a:xfrm>
              <a:off x="7122318" y="1450181"/>
              <a:ext cx="135733" cy="150020"/>
            </a:xfrm>
            <a:custGeom>
              <a:avLst/>
              <a:gdLst/>
              <a:ahLst/>
              <a:cxnLst/>
              <a:rect l="0" t="0" r="0" b="0"/>
              <a:pathLst>
                <a:path w="135733" h="150020">
                  <a:moveTo>
                    <a:pt x="135732" y="0"/>
                  </a:moveTo>
                  <a:lnTo>
                    <a:pt x="108029" y="27703"/>
                  </a:lnTo>
                  <a:lnTo>
                    <a:pt x="104563" y="31962"/>
                  </a:lnTo>
                  <a:lnTo>
                    <a:pt x="101459" y="36389"/>
                  </a:lnTo>
                  <a:lnTo>
                    <a:pt x="98596" y="40928"/>
                  </a:lnTo>
                  <a:lnTo>
                    <a:pt x="95099" y="45542"/>
                  </a:lnTo>
                  <a:lnTo>
                    <a:pt x="91182" y="50205"/>
                  </a:lnTo>
                  <a:lnTo>
                    <a:pt x="86981" y="54901"/>
                  </a:lnTo>
                  <a:lnTo>
                    <a:pt x="78082" y="64353"/>
                  </a:lnTo>
                  <a:lnTo>
                    <a:pt x="49963" y="92874"/>
                  </a:lnTo>
                  <a:lnTo>
                    <a:pt x="34740" y="108127"/>
                  </a:lnTo>
                  <a:lnTo>
                    <a:pt x="31891" y="111772"/>
                  </a:lnTo>
                  <a:lnTo>
                    <a:pt x="29198" y="115790"/>
                  </a:lnTo>
                  <a:lnTo>
                    <a:pt x="26609" y="120056"/>
                  </a:lnTo>
                  <a:lnTo>
                    <a:pt x="24090" y="123693"/>
                  </a:lnTo>
                  <a:lnTo>
                    <a:pt x="21616" y="126912"/>
                  </a:lnTo>
                  <a:lnTo>
                    <a:pt x="19173" y="129852"/>
                  </a:lnTo>
                  <a:lnTo>
                    <a:pt x="16751" y="132605"/>
                  </a:lnTo>
                  <a:lnTo>
                    <a:pt x="11943" y="137781"/>
                  </a:lnTo>
                  <a:lnTo>
                    <a:pt x="9550" y="139479"/>
                  </a:lnTo>
                  <a:lnTo>
                    <a:pt x="7160" y="140611"/>
                  </a:lnTo>
                  <a:lnTo>
                    <a:pt x="4774" y="141366"/>
                  </a:lnTo>
                  <a:lnTo>
                    <a:pt x="3182" y="142662"/>
                  </a:lnTo>
                  <a:lnTo>
                    <a:pt x="2122" y="144321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886"/>
            <p:cNvSpPr/>
            <p:nvPr/>
          </p:nvSpPr>
          <p:spPr>
            <a:xfrm>
              <a:off x="7472362" y="1414462"/>
              <a:ext cx="185736" cy="185739"/>
            </a:xfrm>
            <a:custGeom>
              <a:avLst/>
              <a:gdLst/>
              <a:ahLst/>
              <a:cxnLst/>
              <a:rect l="0" t="0" r="0" b="0"/>
              <a:pathLst>
                <a:path w="185736" h="185739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5704" y="6948"/>
                  </a:lnTo>
                  <a:lnTo>
                    <a:pt x="9943" y="7057"/>
                  </a:lnTo>
                  <a:lnTo>
                    <a:pt x="11392" y="7879"/>
                  </a:lnTo>
                  <a:lnTo>
                    <a:pt x="12357" y="9222"/>
                  </a:lnTo>
                  <a:lnTo>
                    <a:pt x="13001" y="10910"/>
                  </a:lnTo>
                  <a:lnTo>
                    <a:pt x="14223" y="12036"/>
                  </a:lnTo>
                  <a:lnTo>
                    <a:pt x="15832" y="12787"/>
                  </a:lnTo>
                  <a:lnTo>
                    <a:pt x="17699" y="13287"/>
                  </a:lnTo>
                  <a:lnTo>
                    <a:pt x="21889" y="15959"/>
                  </a:lnTo>
                  <a:lnTo>
                    <a:pt x="24118" y="17783"/>
                  </a:lnTo>
                  <a:lnTo>
                    <a:pt x="27191" y="18999"/>
                  </a:lnTo>
                  <a:lnTo>
                    <a:pt x="30828" y="19810"/>
                  </a:lnTo>
                  <a:lnTo>
                    <a:pt x="34839" y="20351"/>
                  </a:lnTo>
                  <a:lnTo>
                    <a:pt x="39101" y="20711"/>
                  </a:lnTo>
                  <a:lnTo>
                    <a:pt x="43530" y="20951"/>
                  </a:lnTo>
                  <a:lnTo>
                    <a:pt x="55232" y="21289"/>
                  </a:lnTo>
                  <a:lnTo>
                    <a:pt x="58252" y="21336"/>
                  </a:lnTo>
                  <a:lnTo>
                    <a:pt x="61854" y="22162"/>
                  </a:lnTo>
                  <a:lnTo>
                    <a:pt x="65842" y="23506"/>
                  </a:lnTo>
                  <a:lnTo>
                    <a:pt x="70089" y="25196"/>
                  </a:lnTo>
                  <a:lnTo>
                    <a:pt x="74507" y="26322"/>
                  </a:lnTo>
                  <a:lnTo>
                    <a:pt x="79040" y="27073"/>
                  </a:lnTo>
                  <a:lnTo>
                    <a:pt x="83649" y="27574"/>
                  </a:lnTo>
                  <a:lnTo>
                    <a:pt x="87516" y="28701"/>
                  </a:lnTo>
                  <a:lnTo>
                    <a:pt x="90888" y="30247"/>
                  </a:lnTo>
                  <a:lnTo>
                    <a:pt x="93930" y="32071"/>
                  </a:lnTo>
                  <a:lnTo>
                    <a:pt x="97544" y="33287"/>
                  </a:lnTo>
                  <a:lnTo>
                    <a:pt x="101542" y="34097"/>
                  </a:lnTo>
                  <a:lnTo>
                    <a:pt x="105795" y="34638"/>
                  </a:lnTo>
                  <a:lnTo>
                    <a:pt x="109424" y="34998"/>
                  </a:lnTo>
                  <a:lnTo>
                    <a:pt x="112637" y="35238"/>
                  </a:lnTo>
                  <a:lnTo>
                    <a:pt x="115572" y="35399"/>
                  </a:lnTo>
                  <a:lnTo>
                    <a:pt x="119117" y="36299"/>
                  </a:lnTo>
                  <a:lnTo>
                    <a:pt x="123068" y="37693"/>
                  </a:lnTo>
                  <a:lnTo>
                    <a:pt x="127289" y="39416"/>
                  </a:lnTo>
                  <a:lnTo>
                    <a:pt x="130897" y="40565"/>
                  </a:lnTo>
                  <a:lnTo>
                    <a:pt x="134096" y="41331"/>
                  </a:lnTo>
                  <a:lnTo>
                    <a:pt x="139767" y="42182"/>
                  </a:lnTo>
                  <a:lnTo>
                    <a:pt x="144933" y="42560"/>
                  </a:lnTo>
                  <a:lnTo>
                    <a:pt x="149876" y="42728"/>
                  </a:lnTo>
                  <a:lnTo>
                    <a:pt x="152305" y="42773"/>
                  </a:lnTo>
                  <a:lnTo>
                    <a:pt x="155511" y="43597"/>
                  </a:lnTo>
                  <a:lnTo>
                    <a:pt x="159237" y="44939"/>
                  </a:lnTo>
                  <a:lnTo>
                    <a:pt x="169038" y="49005"/>
                  </a:lnTo>
                  <a:lnTo>
                    <a:pt x="174528" y="49710"/>
                  </a:lnTo>
                  <a:lnTo>
                    <a:pt x="178903" y="49874"/>
                  </a:lnTo>
                  <a:lnTo>
                    <a:pt x="181181" y="49918"/>
                  </a:lnTo>
                  <a:lnTo>
                    <a:pt x="182700" y="50741"/>
                  </a:lnTo>
                  <a:lnTo>
                    <a:pt x="183713" y="52084"/>
                  </a:lnTo>
                  <a:lnTo>
                    <a:pt x="185727" y="57124"/>
                  </a:lnTo>
                  <a:lnTo>
                    <a:pt x="185735" y="60935"/>
                  </a:lnTo>
                  <a:lnTo>
                    <a:pt x="184941" y="62848"/>
                  </a:lnTo>
                  <a:lnTo>
                    <a:pt x="180828" y="68540"/>
                  </a:lnTo>
                  <a:lnTo>
                    <a:pt x="176919" y="72982"/>
                  </a:lnTo>
                  <a:lnTo>
                    <a:pt x="161827" y="88197"/>
                  </a:lnTo>
                  <a:lnTo>
                    <a:pt x="158684" y="90548"/>
                  </a:lnTo>
                  <a:lnTo>
                    <a:pt x="155002" y="92909"/>
                  </a:lnTo>
                  <a:lnTo>
                    <a:pt x="150960" y="95277"/>
                  </a:lnTo>
                  <a:lnTo>
                    <a:pt x="147472" y="97649"/>
                  </a:lnTo>
                  <a:lnTo>
                    <a:pt x="144352" y="100024"/>
                  </a:lnTo>
                  <a:lnTo>
                    <a:pt x="141478" y="102402"/>
                  </a:lnTo>
                  <a:lnTo>
                    <a:pt x="137975" y="105574"/>
                  </a:lnTo>
                  <a:lnTo>
                    <a:pt x="129849" y="113332"/>
                  </a:lnTo>
                  <a:lnTo>
                    <a:pt x="116349" y="126625"/>
                  </a:lnTo>
                  <a:lnTo>
                    <a:pt x="111698" y="130454"/>
                  </a:lnTo>
                  <a:lnTo>
                    <a:pt x="107009" y="133801"/>
                  </a:lnTo>
                  <a:lnTo>
                    <a:pt x="102295" y="136825"/>
                  </a:lnTo>
                  <a:lnTo>
                    <a:pt x="97565" y="139636"/>
                  </a:lnTo>
                  <a:lnTo>
                    <a:pt x="92825" y="142303"/>
                  </a:lnTo>
                  <a:lnTo>
                    <a:pt x="88078" y="144875"/>
                  </a:lnTo>
                  <a:lnTo>
                    <a:pt x="84118" y="147383"/>
                  </a:lnTo>
                  <a:lnTo>
                    <a:pt x="80686" y="149849"/>
                  </a:lnTo>
                  <a:lnTo>
                    <a:pt x="77603" y="152287"/>
                  </a:lnTo>
                  <a:lnTo>
                    <a:pt x="74754" y="155500"/>
                  </a:lnTo>
                  <a:lnTo>
                    <a:pt x="72061" y="159229"/>
                  </a:lnTo>
                  <a:lnTo>
                    <a:pt x="69472" y="163303"/>
                  </a:lnTo>
                  <a:lnTo>
                    <a:pt x="66158" y="166018"/>
                  </a:lnTo>
                  <a:lnTo>
                    <a:pt x="62362" y="167829"/>
                  </a:lnTo>
                  <a:lnTo>
                    <a:pt x="58244" y="169036"/>
                  </a:lnTo>
                  <a:lnTo>
                    <a:pt x="54704" y="170634"/>
                  </a:lnTo>
                  <a:lnTo>
                    <a:pt x="51550" y="172494"/>
                  </a:lnTo>
                  <a:lnTo>
                    <a:pt x="45931" y="176676"/>
                  </a:lnTo>
                  <a:lnTo>
                    <a:pt x="40786" y="181181"/>
                  </a:lnTo>
                  <a:lnTo>
                    <a:pt x="36164" y="185337"/>
                  </a:lnTo>
                  <a:lnTo>
                    <a:pt x="30897" y="185659"/>
                  </a:lnTo>
                  <a:lnTo>
                    <a:pt x="28575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887"/>
            <p:cNvSpPr/>
            <p:nvPr/>
          </p:nvSpPr>
          <p:spPr>
            <a:xfrm>
              <a:off x="7858125" y="1471614"/>
              <a:ext cx="150019" cy="21430"/>
            </a:xfrm>
            <a:custGeom>
              <a:avLst/>
              <a:gdLst/>
              <a:ahLst/>
              <a:cxnLst/>
              <a:rect l="0" t="0" r="0" b="0"/>
              <a:pathLst>
                <a:path w="150019" h="21430">
                  <a:moveTo>
                    <a:pt x="0" y="7142"/>
                  </a:moveTo>
                  <a:lnTo>
                    <a:pt x="3792" y="3349"/>
                  </a:lnTo>
                  <a:lnTo>
                    <a:pt x="6497" y="2232"/>
                  </a:lnTo>
                  <a:lnTo>
                    <a:pt x="9887" y="1488"/>
                  </a:lnTo>
                  <a:lnTo>
                    <a:pt x="13735" y="991"/>
                  </a:lnTo>
                  <a:lnTo>
                    <a:pt x="17888" y="660"/>
                  </a:lnTo>
                  <a:lnTo>
                    <a:pt x="22243" y="439"/>
                  </a:lnTo>
                  <a:lnTo>
                    <a:pt x="31317" y="194"/>
                  </a:lnTo>
                  <a:lnTo>
                    <a:pt x="83347" y="0"/>
                  </a:lnTo>
                  <a:lnTo>
                    <a:pt x="88109" y="793"/>
                  </a:lnTo>
                  <a:lnTo>
                    <a:pt x="92870" y="2116"/>
                  </a:lnTo>
                  <a:lnTo>
                    <a:pt x="97632" y="3791"/>
                  </a:lnTo>
                  <a:lnTo>
                    <a:pt x="102395" y="4908"/>
                  </a:lnTo>
                  <a:lnTo>
                    <a:pt x="107157" y="5652"/>
                  </a:lnTo>
                  <a:lnTo>
                    <a:pt x="111919" y="6149"/>
                  </a:lnTo>
                  <a:lnTo>
                    <a:pt x="115888" y="6480"/>
                  </a:lnTo>
                  <a:lnTo>
                    <a:pt x="119327" y="6700"/>
                  </a:lnTo>
                  <a:lnTo>
                    <a:pt x="122414" y="6848"/>
                  </a:lnTo>
                  <a:lnTo>
                    <a:pt x="130077" y="7011"/>
                  </a:lnTo>
                  <a:lnTo>
                    <a:pt x="134342" y="7055"/>
                  </a:lnTo>
                  <a:lnTo>
                    <a:pt x="137187" y="7877"/>
                  </a:lnTo>
                  <a:lnTo>
                    <a:pt x="139082" y="9220"/>
                  </a:lnTo>
                  <a:lnTo>
                    <a:pt x="140347" y="10908"/>
                  </a:lnTo>
                  <a:lnTo>
                    <a:pt x="141983" y="12034"/>
                  </a:lnTo>
                  <a:lnTo>
                    <a:pt x="143867" y="12785"/>
                  </a:lnTo>
                  <a:lnTo>
                    <a:pt x="148804" y="13989"/>
                  </a:lnTo>
                  <a:lnTo>
                    <a:pt x="149208" y="14882"/>
                  </a:lnTo>
                  <a:lnTo>
                    <a:pt x="149479" y="16270"/>
                  </a:lnTo>
                  <a:lnTo>
                    <a:pt x="150018" y="214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888"/>
            <p:cNvSpPr/>
            <p:nvPr/>
          </p:nvSpPr>
          <p:spPr>
            <a:xfrm>
              <a:off x="8109265" y="1357399"/>
              <a:ext cx="163158" cy="242802"/>
            </a:xfrm>
            <a:custGeom>
              <a:avLst/>
              <a:gdLst/>
              <a:ahLst/>
              <a:cxnLst/>
              <a:rect l="0" t="0" r="0" b="0"/>
              <a:pathLst>
                <a:path w="163158" h="242802">
                  <a:moveTo>
                    <a:pt x="41753" y="7057"/>
                  </a:moveTo>
                  <a:lnTo>
                    <a:pt x="41753" y="207"/>
                  </a:lnTo>
                  <a:lnTo>
                    <a:pt x="45546" y="0"/>
                  </a:lnTo>
                  <a:lnTo>
                    <a:pt x="46663" y="765"/>
                  </a:lnTo>
                  <a:lnTo>
                    <a:pt x="47407" y="2068"/>
                  </a:lnTo>
                  <a:lnTo>
                    <a:pt x="48603" y="6071"/>
                  </a:lnTo>
                  <a:lnTo>
                    <a:pt x="48810" y="10557"/>
                  </a:lnTo>
                  <a:lnTo>
                    <a:pt x="48045" y="12565"/>
                  </a:lnTo>
                  <a:lnTo>
                    <a:pt x="43970" y="19184"/>
                  </a:lnTo>
                  <a:lnTo>
                    <a:pt x="42738" y="23824"/>
                  </a:lnTo>
                  <a:lnTo>
                    <a:pt x="42045" y="30898"/>
                  </a:lnTo>
                  <a:lnTo>
                    <a:pt x="39767" y="37761"/>
                  </a:lnTo>
                  <a:lnTo>
                    <a:pt x="36901" y="45310"/>
                  </a:lnTo>
                  <a:lnTo>
                    <a:pt x="35628" y="51310"/>
                  </a:lnTo>
                  <a:lnTo>
                    <a:pt x="32946" y="58739"/>
                  </a:lnTo>
                  <a:lnTo>
                    <a:pt x="31119" y="62943"/>
                  </a:lnTo>
                  <a:lnTo>
                    <a:pt x="26973" y="71847"/>
                  </a:lnTo>
                  <a:lnTo>
                    <a:pt x="24757" y="76444"/>
                  </a:lnTo>
                  <a:lnTo>
                    <a:pt x="22292" y="83669"/>
                  </a:lnTo>
                  <a:lnTo>
                    <a:pt x="20404" y="90319"/>
                  </a:lnTo>
                  <a:lnTo>
                    <a:pt x="18789" y="94315"/>
                  </a:lnTo>
                  <a:lnTo>
                    <a:pt x="16919" y="98566"/>
                  </a:lnTo>
                  <a:lnTo>
                    <a:pt x="12724" y="107523"/>
                  </a:lnTo>
                  <a:lnTo>
                    <a:pt x="10494" y="112135"/>
                  </a:lnTo>
                  <a:lnTo>
                    <a:pt x="9007" y="116796"/>
                  </a:lnTo>
                  <a:lnTo>
                    <a:pt x="8017" y="121491"/>
                  </a:lnTo>
                  <a:lnTo>
                    <a:pt x="7355" y="126209"/>
                  </a:lnTo>
                  <a:lnTo>
                    <a:pt x="6121" y="130942"/>
                  </a:lnTo>
                  <a:lnTo>
                    <a:pt x="4505" y="135684"/>
                  </a:lnTo>
                  <a:lnTo>
                    <a:pt x="2633" y="140433"/>
                  </a:lnTo>
                  <a:lnTo>
                    <a:pt x="1387" y="145187"/>
                  </a:lnTo>
                  <a:lnTo>
                    <a:pt x="554" y="149944"/>
                  </a:lnTo>
                  <a:lnTo>
                    <a:pt x="0" y="154702"/>
                  </a:lnTo>
                  <a:lnTo>
                    <a:pt x="424" y="158668"/>
                  </a:lnTo>
                  <a:lnTo>
                    <a:pt x="1501" y="162106"/>
                  </a:lnTo>
                  <a:lnTo>
                    <a:pt x="3012" y="165192"/>
                  </a:lnTo>
                  <a:lnTo>
                    <a:pt x="4019" y="168836"/>
                  </a:lnTo>
                  <a:lnTo>
                    <a:pt x="4692" y="172854"/>
                  </a:lnTo>
                  <a:lnTo>
                    <a:pt x="5139" y="177119"/>
                  </a:lnTo>
                  <a:lnTo>
                    <a:pt x="6231" y="181550"/>
                  </a:lnTo>
                  <a:lnTo>
                    <a:pt x="7753" y="186092"/>
                  </a:lnTo>
                  <a:lnTo>
                    <a:pt x="9562" y="190707"/>
                  </a:lnTo>
                  <a:lnTo>
                    <a:pt x="13688" y="197952"/>
                  </a:lnTo>
                  <a:lnTo>
                    <a:pt x="18167" y="203818"/>
                  </a:lnTo>
                  <a:lnTo>
                    <a:pt x="22804" y="209071"/>
                  </a:lnTo>
                  <a:lnTo>
                    <a:pt x="27510" y="214051"/>
                  </a:lnTo>
                  <a:lnTo>
                    <a:pt x="29877" y="216491"/>
                  </a:lnTo>
                  <a:lnTo>
                    <a:pt x="33042" y="218910"/>
                  </a:lnTo>
                  <a:lnTo>
                    <a:pt x="36740" y="221318"/>
                  </a:lnTo>
                  <a:lnTo>
                    <a:pt x="40792" y="223716"/>
                  </a:lnTo>
                  <a:lnTo>
                    <a:pt x="44287" y="225315"/>
                  </a:lnTo>
                  <a:lnTo>
                    <a:pt x="47412" y="226381"/>
                  </a:lnTo>
                  <a:lnTo>
                    <a:pt x="50288" y="227092"/>
                  </a:lnTo>
                  <a:lnTo>
                    <a:pt x="53794" y="228359"/>
                  </a:lnTo>
                  <a:lnTo>
                    <a:pt x="57717" y="229998"/>
                  </a:lnTo>
                  <a:lnTo>
                    <a:pt x="61921" y="231884"/>
                  </a:lnTo>
                  <a:lnTo>
                    <a:pt x="65517" y="233142"/>
                  </a:lnTo>
                  <a:lnTo>
                    <a:pt x="68709" y="233980"/>
                  </a:lnTo>
                  <a:lnTo>
                    <a:pt x="71629" y="234539"/>
                  </a:lnTo>
                  <a:lnTo>
                    <a:pt x="75164" y="234118"/>
                  </a:lnTo>
                  <a:lnTo>
                    <a:pt x="79109" y="233043"/>
                  </a:lnTo>
                  <a:lnTo>
                    <a:pt x="83325" y="231533"/>
                  </a:lnTo>
                  <a:lnTo>
                    <a:pt x="87725" y="230527"/>
                  </a:lnTo>
                  <a:lnTo>
                    <a:pt x="92245" y="229855"/>
                  </a:lnTo>
                  <a:lnTo>
                    <a:pt x="96845" y="229408"/>
                  </a:lnTo>
                  <a:lnTo>
                    <a:pt x="100706" y="228316"/>
                  </a:lnTo>
                  <a:lnTo>
                    <a:pt x="104074" y="226794"/>
                  </a:lnTo>
                  <a:lnTo>
                    <a:pt x="107114" y="224986"/>
                  </a:lnTo>
                  <a:lnTo>
                    <a:pt x="110727" y="222987"/>
                  </a:lnTo>
                  <a:lnTo>
                    <a:pt x="118975" y="218648"/>
                  </a:lnTo>
                  <a:lnTo>
                    <a:pt x="122603" y="216381"/>
                  </a:lnTo>
                  <a:lnTo>
                    <a:pt x="125816" y="214075"/>
                  </a:lnTo>
                  <a:lnTo>
                    <a:pt x="128751" y="211744"/>
                  </a:lnTo>
                  <a:lnTo>
                    <a:pt x="132295" y="209396"/>
                  </a:lnTo>
                  <a:lnTo>
                    <a:pt x="136246" y="207037"/>
                  </a:lnTo>
                  <a:lnTo>
                    <a:pt x="140467" y="204671"/>
                  </a:lnTo>
                  <a:lnTo>
                    <a:pt x="144075" y="202299"/>
                  </a:lnTo>
                  <a:lnTo>
                    <a:pt x="147275" y="199925"/>
                  </a:lnTo>
                  <a:lnTo>
                    <a:pt x="150200" y="197548"/>
                  </a:lnTo>
                  <a:lnTo>
                    <a:pt x="152945" y="195170"/>
                  </a:lnTo>
                  <a:lnTo>
                    <a:pt x="155568" y="192790"/>
                  </a:lnTo>
                  <a:lnTo>
                    <a:pt x="158111" y="190410"/>
                  </a:lnTo>
                  <a:lnTo>
                    <a:pt x="159807" y="188030"/>
                  </a:lnTo>
                  <a:lnTo>
                    <a:pt x="161690" y="183268"/>
                  </a:lnTo>
                  <a:lnTo>
                    <a:pt x="162751" y="176125"/>
                  </a:lnTo>
                  <a:lnTo>
                    <a:pt x="163064" y="168982"/>
                  </a:lnTo>
                  <a:lnTo>
                    <a:pt x="163157" y="161838"/>
                  </a:lnTo>
                  <a:lnTo>
                    <a:pt x="162377" y="159457"/>
                  </a:lnTo>
                  <a:lnTo>
                    <a:pt x="159393" y="154694"/>
                  </a:lnTo>
                  <a:lnTo>
                    <a:pt x="157486" y="153107"/>
                  </a:lnTo>
                  <a:lnTo>
                    <a:pt x="155421" y="152048"/>
                  </a:lnTo>
                  <a:lnTo>
                    <a:pt x="151009" y="150873"/>
                  </a:lnTo>
                  <a:lnTo>
                    <a:pt x="146403" y="150350"/>
                  </a:lnTo>
                  <a:lnTo>
                    <a:pt x="141710" y="150118"/>
                  </a:lnTo>
                  <a:lnTo>
                    <a:pt x="139347" y="150056"/>
                  </a:lnTo>
                  <a:lnTo>
                    <a:pt x="136185" y="150808"/>
                  </a:lnTo>
                  <a:lnTo>
                    <a:pt x="132489" y="152103"/>
                  </a:lnTo>
                  <a:lnTo>
                    <a:pt x="128438" y="153761"/>
                  </a:lnTo>
                  <a:lnTo>
                    <a:pt x="124942" y="154866"/>
                  </a:lnTo>
                  <a:lnTo>
                    <a:pt x="121820" y="155602"/>
                  </a:lnTo>
                  <a:lnTo>
                    <a:pt x="118942" y="156093"/>
                  </a:lnTo>
                  <a:lnTo>
                    <a:pt x="115438" y="157214"/>
                  </a:lnTo>
                  <a:lnTo>
                    <a:pt x="111514" y="158756"/>
                  </a:lnTo>
                  <a:lnTo>
                    <a:pt x="107310" y="160577"/>
                  </a:lnTo>
                  <a:lnTo>
                    <a:pt x="103715" y="162585"/>
                  </a:lnTo>
                  <a:lnTo>
                    <a:pt x="100523" y="164717"/>
                  </a:lnTo>
                  <a:lnTo>
                    <a:pt x="97603" y="166932"/>
                  </a:lnTo>
                  <a:lnTo>
                    <a:pt x="94067" y="169203"/>
                  </a:lnTo>
                  <a:lnTo>
                    <a:pt x="90122" y="171510"/>
                  </a:lnTo>
                  <a:lnTo>
                    <a:pt x="85906" y="173842"/>
                  </a:lnTo>
                  <a:lnTo>
                    <a:pt x="82301" y="176191"/>
                  </a:lnTo>
                  <a:lnTo>
                    <a:pt x="79104" y="178550"/>
                  </a:lnTo>
                  <a:lnTo>
                    <a:pt x="76179" y="180917"/>
                  </a:lnTo>
                  <a:lnTo>
                    <a:pt x="73434" y="184082"/>
                  </a:lnTo>
                  <a:lnTo>
                    <a:pt x="70812" y="187780"/>
                  </a:lnTo>
                  <a:lnTo>
                    <a:pt x="66574" y="195328"/>
                  </a:lnTo>
                  <a:lnTo>
                    <a:pt x="64691" y="201329"/>
                  </a:lnTo>
                  <a:lnTo>
                    <a:pt x="61738" y="206642"/>
                  </a:lnTo>
                  <a:lnTo>
                    <a:pt x="59838" y="209170"/>
                  </a:lnTo>
                  <a:lnTo>
                    <a:pt x="57729" y="214095"/>
                  </a:lnTo>
                  <a:lnTo>
                    <a:pt x="56541" y="221331"/>
                  </a:lnTo>
                  <a:lnTo>
                    <a:pt x="56189" y="228502"/>
                  </a:lnTo>
                  <a:lnTo>
                    <a:pt x="56061" y="235508"/>
                  </a:lnTo>
                  <a:lnTo>
                    <a:pt x="56049" y="239030"/>
                  </a:lnTo>
                  <a:lnTo>
                    <a:pt x="56841" y="240287"/>
                  </a:lnTo>
                  <a:lnTo>
                    <a:pt x="58162" y="241125"/>
                  </a:lnTo>
                  <a:lnTo>
                    <a:pt x="62192" y="242470"/>
                  </a:lnTo>
                  <a:lnTo>
                    <a:pt x="66684" y="242702"/>
                  </a:lnTo>
                  <a:lnTo>
                    <a:pt x="70328" y="2428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889"/>
            <p:cNvSpPr/>
            <p:nvPr/>
          </p:nvSpPr>
          <p:spPr>
            <a:xfrm>
              <a:off x="8301037" y="1335909"/>
              <a:ext cx="182628" cy="278579"/>
            </a:xfrm>
            <a:custGeom>
              <a:avLst/>
              <a:gdLst/>
              <a:ahLst/>
              <a:cxnLst/>
              <a:rect l="0" t="0" r="0" b="0"/>
              <a:pathLst>
                <a:path w="182628" h="278579">
                  <a:moveTo>
                    <a:pt x="0" y="35691"/>
                  </a:moveTo>
                  <a:lnTo>
                    <a:pt x="6152" y="29540"/>
                  </a:lnTo>
                  <a:lnTo>
                    <a:pt x="8819" y="28988"/>
                  </a:lnTo>
                  <a:lnTo>
                    <a:pt x="10643" y="28841"/>
                  </a:lnTo>
                  <a:lnTo>
                    <a:pt x="12652" y="27949"/>
                  </a:lnTo>
                  <a:lnTo>
                    <a:pt x="17001" y="24842"/>
                  </a:lnTo>
                  <a:lnTo>
                    <a:pt x="20065" y="23695"/>
                  </a:lnTo>
                  <a:lnTo>
                    <a:pt x="23695" y="22931"/>
                  </a:lnTo>
                  <a:lnTo>
                    <a:pt x="27703" y="22422"/>
                  </a:lnTo>
                  <a:lnTo>
                    <a:pt x="31963" y="21288"/>
                  </a:lnTo>
                  <a:lnTo>
                    <a:pt x="36389" y="19739"/>
                  </a:lnTo>
                  <a:lnTo>
                    <a:pt x="40929" y="17913"/>
                  </a:lnTo>
                  <a:lnTo>
                    <a:pt x="45542" y="16695"/>
                  </a:lnTo>
                  <a:lnTo>
                    <a:pt x="50205" y="15883"/>
                  </a:lnTo>
                  <a:lnTo>
                    <a:pt x="54902" y="15342"/>
                  </a:lnTo>
                  <a:lnTo>
                    <a:pt x="60413" y="14187"/>
                  </a:lnTo>
                  <a:lnTo>
                    <a:pt x="66470" y="12624"/>
                  </a:lnTo>
                  <a:lnTo>
                    <a:pt x="72888" y="10788"/>
                  </a:lnTo>
                  <a:lnTo>
                    <a:pt x="78755" y="9564"/>
                  </a:lnTo>
                  <a:lnTo>
                    <a:pt x="84253" y="8748"/>
                  </a:lnTo>
                  <a:lnTo>
                    <a:pt x="89506" y="8204"/>
                  </a:lnTo>
                  <a:lnTo>
                    <a:pt x="94597" y="7047"/>
                  </a:lnTo>
                  <a:lnTo>
                    <a:pt x="99577" y="5482"/>
                  </a:lnTo>
                  <a:lnTo>
                    <a:pt x="104484" y="3646"/>
                  </a:lnTo>
                  <a:lnTo>
                    <a:pt x="109344" y="2421"/>
                  </a:lnTo>
                  <a:lnTo>
                    <a:pt x="114171" y="1604"/>
                  </a:lnTo>
                  <a:lnTo>
                    <a:pt x="118976" y="1060"/>
                  </a:lnTo>
                  <a:lnTo>
                    <a:pt x="123768" y="697"/>
                  </a:lnTo>
                  <a:lnTo>
                    <a:pt x="128549" y="456"/>
                  </a:lnTo>
                  <a:lnTo>
                    <a:pt x="140747" y="115"/>
                  </a:lnTo>
                  <a:lnTo>
                    <a:pt x="151980" y="0"/>
                  </a:lnTo>
                  <a:lnTo>
                    <a:pt x="154501" y="784"/>
                  </a:lnTo>
                  <a:lnTo>
                    <a:pt x="159420" y="3772"/>
                  </a:lnTo>
                  <a:lnTo>
                    <a:pt x="164251" y="7746"/>
                  </a:lnTo>
                  <a:lnTo>
                    <a:pt x="166651" y="9917"/>
                  </a:lnTo>
                  <a:lnTo>
                    <a:pt x="169044" y="11365"/>
                  </a:lnTo>
                  <a:lnTo>
                    <a:pt x="173820" y="12973"/>
                  </a:lnTo>
                  <a:lnTo>
                    <a:pt x="175412" y="14195"/>
                  </a:lnTo>
                  <a:lnTo>
                    <a:pt x="176472" y="15804"/>
                  </a:lnTo>
                  <a:lnTo>
                    <a:pt x="177651" y="19708"/>
                  </a:lnTo>
                  <a:lnTo>
                    <a:pt x="178174" y="24089"/>
                  </a:lnTo>
                  <a:lnTo>
                    <a:pt x="180525" y="30799"/>
                  </a:lnTo>
                  <a:lnTo>
                    <a:pt x="182262" y="34811"/>
                  </a:lnTo>
                  <a:lnTo>
                    <a:pt x="182627" y="38279"/>
                  </a:lnTo>
                  <a:lnTo>
                    <a:pt x="182076" y="41385"/>
                  </a:lnTo>
                  <a:lnTo>
                    <a:pt x="180916" y="44249"/>
                  </a:lnTo>
                  <a:lnTo>
                    <a:pt x="179625" y="51665"/>
                  </a:lnTo>
                  <a:lnTo>
                    <a:pt x="179053" y="60253"/>
                  </a:lnTo>
                  <a:lnTo>
                    <a:pt x="178798" y="69361"/>
                  </a:lnTo>
                  <a:lnTo>
                    <a:pt x="177936" y="73219"/>
                  </a:lnTo>
                  <a:lnTo>
                    <a:pt x="174861" y="79622"/>
                  </a:lnTo>
                  <a:lnTo>
                    <a:pt x="172966" y="87230"/>
                  </a:lnTo>
                  <a:lnTo>
                    <a:pt x="172461" y="91482"/>
                  </a:lnTo>
                  <a:lnTo>
                    <a:pt x="171331" y="96697"/>
                  </a:lnTo>
                  <a:lnTo>
                    <a:pt x="169783" y="102555"/>
                  </a:lnTo>
                  <a:lnTo>
                    <a:pt x="167957" y="108842"/>
                  </a:lnTo>
                  <a:lnTo>
                    <a:pt x="166740" y="114621"/>
                  </a:lnTo>
                  <a:lnTo>
                    <a:pt x="165929" y="120061"/>
                  </a:lnTo>
                  <a:lnTo>
                    <a:pt x="165388" y="125275"/>
                  </a:lnTo>
                  <a:lnTo>
                    <a:pt x="165027" y="130338"/>
                  </a:lnTo>
                  <a:lnTo>
                    <a:pt x="164787" y="135302"/>
                  </a:lnTo>
                  <a:lnTo>
                    <a:pt x="164626" y="140198"/>
                  </a:lnTo>
                  <a:lnTo>
                    <a:pt x="163726" y="145843"/>
                  </a:lnTo>
                  <a:lnTo>
                    <a:pt x="162332" y="151988"/>
                  </a:lnTo>
                  <a:lnTo>
                    <a:pt x="160609" y="158466"/>
                  </a:lnTo>
                  <a:lnTo>
                    <a:pt x="158667" y="164372"/>
                  </a:lnTo>
                  <a:lnTo>
                    <a:pt x="156577" y="169897"/>
                  </a:lnTo>
                  <a:lnTo>
                    <a:pt x="154391" y="175168"/>
                  </a:lnTo>
                  <a:lnTo>
                    <a:pt x="152140" y="180269"/>
                  </a:lnTo>
                  <a:lnTo>
                    <a:pt x="147522" y="190171"/>
                  </a:lnTo>
                  <a:lnTo>
                    <a:pt x="145972" y="195033"/>
                  </a:lnTo>
                  <a:lnTo>
                    <a:pt x="144940" y="199863"/>
                  </a:lnTo>
                  <a:lnTo>
                    <a:pt x="144252" y="204670"/>
                  </a:lnTo>
                  <a:lnTo>
                    <a:pt x="143794" y="209462"/>
                  </a:lnTo>
                  <a:lnTo>
                    <a:pt x="143487" y="214245"/>
                  </a:lnTo>
                  <a:lnTo>
                    <a:pt x="143147" y="222998"/>
                  </a:lnTo>
                  <a:lnTo>
                    <a:pt x="142996" y="229534"/>
                  </a:lnTo>
                  <a:lnTo>
                    <a:pt x="140812" y="237202"/>
                  </a:lnTo>
                  <a:lnTo>
                    <a:pt x="139119" y="241469"/>
                  </a:lnTo>
                  <a:lnTo>
                    <a:pt x="138784" y="245107"/>
                  </a:lnTo>
                  <a:lnTo>
                    <a:pt x="139354" y="248327"/>
                  </a:lnTo>
                  <a:lnTo>
                    <a:pt x="141310" y="254020"/>
                  </a:lnTo>
                  <a:lnTo>
                    <a:pt x="142411" y="261689"/>
                  </a:lnTo>
                  <a:lnTo>
                    <a:pt x="142814" y="269994"/>
                  </a:lnTo>
                  <a:lnTo>
                    <a:pt x="144965" y="272911"/>
                  </a:lnTo>
                  <a:lnTo>
                    <a:pt x="146649" y="274800"/>
                  </a:lnTo>
                  <a:lnTo>
                    <a:pt x="146979" y="276059"/>
                  </a:lnTo>
                  <a:lnTo>
                    <a:pt x="146405" y="276899"/>
                  </a:lnTo>
                  <a:lnTo>
                    <a:pt x="145228" y="277458"/>
                  </a:lnTo>
                  <a:lnTo>
                    <a:pt x="145238" y="277832"/>
                  </a:lnTo>
                  <a:lnTo>
                    <a:pt x="146038" y="278081"/>
                  </a:lnTo>
                  <a:lnTo>
                    <a:pt x="150019" y="2785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890"/>
            <p:cNvSpPr/>
            <p:nvPr/>
          </p:nvSpPr>
          <p:spPr>
            <a:xfrm>
              <a:off x="8351043" y="1429072"/>
              <a:ext cx="257176" cy="42541"/>
            </a:xfrm>
            <a:custGeom>
              <a:avLst/>
              <a:gdLst/>
              <a:ahLst/>
              <a:cxnLst/>
              <a:rect l="0" t="0" r="0" b="0"/>
              <a:pathLst>
                <a:path w="257176" h="42541">
                  <a:moveTo>
                    <a:pt x="0" y="42540"/>
                  </a:moveTo>
                  <a:lnTo>
                    <a:pt x="0" y="35690"/>
                  </a:lnTo>
                  <a:lnTo>
                    <a:pt x="7771" y="35435"/>
                  </a:lnTo>
                  <a:lnTo>
                    <a:pt x="16793" y="35404"/>
                  </a:lnTo>
                  <a:lnTo>
                    <a:pt x="20721" y="34608"/>
                  </a:lnTo>
                  <a:lnTo>
                    <a:pt x="25720" y="33283"/>
                  </a:lnTo>
                  <a:lnTo>
                    <a:pt x="31435" y="31606"/>
                  </a:lnTo>
                  <a:lnTo>
                    <a:pt x="37625" y="30488"/>
                  </a:lnTo>
                  <a:lnTo>
                    <a:pt x="44133" y="29743"/>
                  </a:lnTo>
                  <a:lnTo>
                    <a:pt x="50853" y="29246"/>
                  </a:lnTo>
                  <a:lnTo>
                    <a:pt x="57715" y="28121"/>
                  </a:lnTo>
                  <a:lnTo>
                    <a:pt x="64671" y="26578"/>
                  </a:lnTo>
                  <a:lnTo>
                    <a:pt x="71689" y="24755"/>
                  </a:lnTo>
                  <a:lnTo>
                    <a:pt x="78749" y="23539"/>
                  </a:lnTo>
                  <a:lnTo>
                    <a:pt x="85837" y="22729"/>
                  </a:lnTo>
                  <a:lnTo>
                    <a:pt x="92943" y="22189"/>
                  </a:lnTo>
                  <a:lnTo>
                    <a:pt x="100856" y="21035"/>
                  </a:lnTo>
                  <a:lnTo>
                    <a:pt x="109306" y="19472"/>
                  </a:lnTo>
                  <a:lnTo>
                    <a:pt x="118115" y="17636"/>
                  </a:lnTo>
                  <a:lnTo>
                    <a:pt x="127162" y="16413"/>
                  </a:lnTo>
                  <a:lnTo>
                    <a:pt x="136368" y="15597"/>
                  </a:lnTo>
                  <a:lnTo>
                    <a:pt x="145681" y="15053"/>
                  </a:lnTo>
                  <a:lnTo>
                    <a:pt x="154271" y="13897"/>
                  </a:lnTo>
                  <a:lnTo>
                    <a:pt x="162379" y="12332"/>
                  </a:lnTo>
                  <a:lnTo>
                    <a:pt x="170165" y="10495"/>
                  </a:lnTo>
                  <a:lnTo>
                    <a:pt x="177737" y="9271"/>
                  </a:lnTo>
                  <a:lnTo>
                    <a:pt x="185166" y="8454"/>
                  </a:lnTo>
                  <a:lnTo>
                    <a:pt x="192500" y="7910"/>
                  </a:lnTo>
                  <a:lnTo>
                    <a:pt x="199772" y="6753"/>
                  </a:lnTo>
                  <a:lnTo>
                    <a:pt x="207000" y="5189"/>
                  </a:lnTo>
                  <a:lnTo>
                    <a:pt x="214200" y="3351"/>
                  </a:lnTo>
                  <a:lnTo>
                    <a:pt x="220588" y="2127"/>
                  </a:lnTo>
                  <a:lnTo>
                    <a:pt x="226433" y="1310"/>
                  </a:lnTo>
                  <a:lnTo>
                    <a:pt x="231919" y="766"/>
                  </a:lnTo>
                  <a:lnTo>
                    <a:pt x="236369" y="403"/>
                  </a:lnTo>
                  <a:lnTo>
                    <a:pt x="243430" y="0"/>
                  </a:lnTo>
                  <a:lnTo>
                    <a:pt x="246424" y="686"/>
                  </a:lnTo>
                  <a:lnTo>
                    <a:pt x="249214" y="1938"/>
                  </a:lnTo>
                  <a:lnTo>
                    <a:pt x="257175" y="68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891"/>
            <p:cNvSpPr/>
            <p:nvPr/>
          </p:nvSpPr>
          <p:spPr>
            <a:xfrm>
              <a:off x="5643562" y="1785937"/>
              <a:ext cx="42864" cy="192882"/>
            </a:xfrm>
            <a:custGeom>
              <a:avLst/>
              <a:gdLst/>
              <a:ahLst/>
              <a:cxnLst/>
              <a:rect l="0" t="0" r="0" b="0"/>
              <a:pathLst>
                <a:path w="42864" h="192882">
                  <a:moveTo>
                    <a:pt x="0" y="0"/>
                  </a:moveTo>
                  <a:lnTo>
                    <a:pt x="0" y="16793"/>
                  </a:lnTo>
                  <a:lnTo>
                    <a:pt x="794" y="19926"/>
                  </a:lnTo>
                  <a:lnTo>
                    <a:pt x="2117" y="23603"/>
                  </a:lnTo>
                  <a:lnTo>
                    <a:pt x="3792" y="27642"/>
                  </a:lnTo>
                  <a:lnTo>
                    <a:pt x="4910" y="31922"/>
                  </a:lnTo>
                  <a:lnTo>
                    <a:pt x="5654" y="36362"/>
                  </a:lnTo>
                  <a:lnTo>
                    <a:pt x="6151" y="40910"/>
                  </a:lnTo>
                  <a:lnTo>
                    <a:pt x="7276" y="45530"/>
                  </a:lnTo>
                  <a:lnTo>
                    <a:pt x="8819" y="50197"/>
                  </a:lnTo>
                  <a:lnTo>
                    <a:pt x="10642" y="54896"/>
                  </a:lnTo>
                  <a:lnTo>
                    <a:pt x="14784" y="66467"/>
                  </a:lnTo>
                  <a:lnTo>
                    <a:pt x="23911" y="93298"/>
                  </a:lnTo>
                  <a:lnTo>
                    <a:pt x="25465" y="100299"/>
                  </a:lnTo>
                  <a:lnTo>
                    <a:pt x="26502" y="107347"/>
                  </a:lnTo>
                  <a:lnTo>
                    <a:pt x="27193" y="114427"/>
                  </a:lnTo>
                  <a:lnTo>
                    <a:pt x="28447" y="120735"/>
                  </a:lnTo>
                  <a:lnTo>
                    <a:pt x="30078" y="126528"/>
                  </a:lnTo>
                  <a:lnTo>
                    <a:pt x="31958" y="131977"/>
                  </a:lnTo>
                  <a:lnTo>
                    <a:pt x="33212" y="137197"/>
                  </a:lnTo>
                  <a:lnTo>
                    <a:pt x="34048" y="142265"/>
                  </a:lnTo>
                  <a:lnTo>
                    <a:pt x="34605" y="147231"/>
                  </a:lnTo>
                  <a:lnTo>
                    <a:pt x="34976" y="152129"/>
                  </a:lnTo>
                  <a:lnTo>
                    <a:pt x="35224" y="156982"/>
                  </a:lnTo>
                  <a:lnTo>
                    <a:pt x="35389" y="161805"/>
                  </a:lnTo>
                  <a:lnTo>
                    <a:pt x="36292" y="165813"/>
                  </a:lnTo>
                  <a:lnTo>
                    <a:pt x="37689" y="169280"/>
                  </a:lnTo>
                  <a:lnTo>
                    <a:pt x="39413" y="172384"/>
                  </a:lnTo>
                  <a:lnTo>
                    <a:pt x="40563" y="175248"/>
                  </a:lnTo>
                  <a:lnTo>
                    <a:pt x="41840" y="180547"/>
                  </a:lnTo>
                  <a:lnTo>
                    <a:pt x="42773" y="185282"/>
                  </a:lnTo>
                  <a:lnTo>
                    <a:pt x="42845" y="190557"/>
                  </a:lnTo>
                  <a:lnTo>
                    <a:pt x="42863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892"/>
            <p:cNvSpPr/>
            <p:nvPr/>
          </p:nvSpPr>
          <p:spPr>
            <a:xfrm>
              <a:off x="5522118" y="1885950"/>
              <a:ext cx="200026" cy="28576"/>
            </a:xfrm>
            <a:custGeom>
              <a:avLst/>
              <a:gdLst/>
              <a:ahLst/>
              <a:cxnLst/>
              <a:rect l="0" t="0" r="0" b="0"/>
              <a:pathLst>
                <a:path w="200026" h="28576">
                  <a:moveTo>
                    <a:pt x="0" y="28575"/>
                  </a:moveTo>
                  <a:lnTo>
                    <a:pt x="10642" y="28575"/>
                  </a:lnTo>
                  <a:lnTo>
                    <a:pt x="12651" y="27781"/>
                  </a:lnTo>
                  <a:lnTo>
                    <a:pt x="14784" y="26458"/>
                  </a:lnTo>
                  <a:lnTo>
                    <a:pt x="17000" y="24782"/>
                  </a:lnTo>
                  <a:lnTo>
                    <a:pt x="20065" y="23665"/>
                  </a:lnTo>
                  <a:lnTo>
                    <a:pt x="23695" y="22920"/>
                  </a:lnTo>
                  <a:lnTo>
                    <a:pt x="27703" y="22424"/>
                  </a:lnTo>
                  <a:lnTo>
                    <a:pt x="31963" y="22093"/>
                  </a:lnTo>
                  <a:lnTo>
                    <a:pt x="36390" y="21872"/>
                  </a:lnTo>
                  <a:lnTo>
                    <a:pt x="45542" y="21627"/>
                  </a:lnTo>
                  <a:lnTo>
                    <a:pt x="54902" y="21518"/>
                  </a:lnTo>
                  <a:lnTo>
                    <a:pt x="59620" y="20695"/>
                  </a:lnTo>
                  <a:lnTo>
                    <a:pt x="64353" y="19353"/>
                  </a:lnTo>
                  <a:lnTo>
                    <a:pt x="69096" y="17664"/>
                  </a:lnTo>
                  <a:lnTo>
                    <a:pt x="74639" y="16538"/>
                  </a:lnTo>
                  <a:lnTo>
                    <a:pt x="80716" y="15788"/>
                  </a:lnTo>
                  <a:lnTo>
                    <a:pt x="87148" y="15288"/>
                  </a:lnTo>
                  <a:lnTo>
                    <a:pt x="93024" y="14954"/>
                  </a:lnTo>
                  <a:lnTo>
                    <a:pt x="103786" y="14583"/>
                  </a:lnTo>
                  <a:lnTo>
                    <a:pt x="109672" y="13691"/>
                  </a:lnTo>
                  <a:lnTo>
                    <a:pt x="115977" y="12302"/>
                  </a:lnTo>
                  <a:lnTo>
                    <a:pt x="122562" y="10582"/>
                  </a:lnTo>
                  <a:lnTo>
                    <a:pt x="129333" y="9436"/>
                  </a:lnTo>
                  <a:lnTo>
                    <a:pt x="136228" y="8672"/>
                  </a:lnTo>
                  <a:lnTo>
                    <a:pt x="143207" y="8162"/>
                  </a:lnTo>
                  <a:lnTo>
                    <a:pt x="149446" y="7823"/>
                  </a:lnTo>
                  <a:lnTo>
                    <a:pt x="160613" y="7445"/>
                  </a:lnTo>
                  <a:lnTo>
                    <a:pt x="165813" y="6551"/>
                  </a:lnTo>
                  <a:lnTo>
                    <a:pt x="170867" y="5161"/>
                  </a:lnTo>
                  <a:lnTo>
                    <a:pt x="175824" y="3440"/>
                  </a:lnTo>
                  <a:lnTo>
                    <a:pt x="180716" y="2293"/>
                  </a:lnTo>
                  <a:lnTo>
                    <a:pt x="185565" y="1529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893"/>
            <p:cNvSpPr/>
            <p:nvPr/>
          </p:nvSpPr>
          <p:spPr>
            <a:xfrm>
              <a:off x="5872165" y="1778801"/>
              <a:ext cx="163878" cy="178587"/>
            </a:xfrm>
            <a:custGeom>
              <a:avLst/>
              <a:gdLst/>
              <a:ahLst/>
              <a:cxnLst/>
              <a:rect l="0" t="0" r="0" b="0"/>
              <a:pathLst>
                <a:path w="163878" h="178587">
                  <a:moveTo>
                    <a:pt x="14285" y="7136"/>
                  </a:moveTo>
                  <a:lnTo>
                    <a:pt x="14285" y="0"/>
                  </a:lnTo>
                  <a:lnTo>
                    <a:pt x="14285" y="10634"/>
                  </a:lnTo>
                  <a:lnTo>
                    <a:pt x="13491" y="12643"/>
                  </a:lnTo>
                  <a:lnTo>
                    <a:pt x="10492" y="16992"/>
                  </a:lnTo>
                  <a:lnTo>
                    <a:pt x="8630" y="21571"/>
                  </a:lnTo>
                  <a:lnTo>
                    <a:pt x="7009" y="27045"/>
                  </a:lnTo>
                  <a:lnTo>
                    <a:pt x="5466" y="30728"/>
                  </a:lnTo>
                  <a:lnTo>
                    <a:pt x="3643" y="34770"/>
                  </a:lnTo>
                  <a:lnTo>
                    <a:pt x="2427" y="38259"/>
                  </a:lnTo>
                  <a:lnTo>
                    <a:pt x="1617" y="41378"/>
                  </a:lnTo>
                  <a:lnTo>
                    <a:pt x="1078" y="44252"/>
                  </a:lnTo>
                  <a:lnTo>
                    <a:pt x="717" y="47755"/>
                  </a:lnTo>
                  <a:lnTo>
                    <a:pt x="477" y="51678"/>
                  </a:lnTo>
                  <a:lnTo>
                    <a:pt x="211" y="59476"/>
                  </a:lnTo>
                  <a:lnTo>
                    <a:pt x="60" y="68329"/>
                  </a:lnTo>
                  <a:lnTo>
                    <a:pt x="0" y="98013"/>
                  </a:lnTo>
                  <a:lnTo>
                    <a:pt x="792" y="101852"/>
                  </a:lnTo>
                  <a:lnTo>
                    <a:pt x="2115" y="105205"/>
                  </a:lnTo>
                  <a:lnTo>
                    <a:pt x="3790" y="108234"/>
                  </a:lnTo>
                  <a:lnTo>
                    <a:pt x="4907" y="111841"/>
                  </a:lnTo>
                  <a:lnTo>
                    <a:pt x="5652" y="115833"/>
                  </a:lnTo>
                  <a:lnTo>
                    <a:pt x="6148" y="120082"/>
                  </a:lnTo>
                  <a:lnTo>
                    <a:pt x="7273" y="123708"/>
                  </a:lnTo>
                  <a:lnTo>
                    <a:pt x="8816" y="126920"/>
                  </a:lnTo>
                  <a:lnTo>
                    <a:pt x="10639" y="129854"/>
                  </a:lnTo>
                  <a:lnTo>
                    <a:pt x="11854" y="133398"/>
                  </a:lnTo>
                  <a:lnTo>
                    <a:pt x="12664" y="137348"/>
                  </a:lnTo>
                  <a:lnTo>
                    <a:pt x="13204" y="141569"/>
                  </a:lnTo>
                  <a:lnTo>
                    <a:pt x="14358" y="145177"/>
                  </a:lnTo>
                  <a:lnTo>
                    <a:pt x="15921" y="148376"/>
                  </a:lnTo>
                  <a:lnTo>
                    <a:pt x="17757" y="151302"/>
                  </a:lnTo>
                  <a:lnTo>
                    <a:pt x="21913" y="156670"/>
                  </a:lnTo>
                  <a:lnTo>
                    <a:pt x="26406" y="161702"/>
                  </a:lnTo>
                  <a:lnTo>
                    <a:pt x="31049" y="166584"/>
                  </a:lnTo>
                  <a:lnTo>
                    <a:pt x="34192" y="168203"/>
                  </a:lnTo>
                  <a:lnTo>
                    <a:pt x="37875" y="169283"/>
                  </a:lnTo>
                  <a:lnTo>
                    <a:pt x="41918" y="170003"/>
                  </a:lnTo>
                  <a:lnTo>
                    <a:pt x="46200" y="170483"/>
                  </a:lnTo>
                  <a:lnTo>
                    <a:pt x="50643" y="170803"/>
                  </a:lnTo>
                  <a:lnTo>
                    <a:pt x="55192" y="171016"/>
                  </a:lnTo>
                  <a:lnTo>
                    <a:pt x="59813" y="171952"/>
                  </a:lnTo>
                  <a:lnTo>
                    <a:pt x="64480" y="173369"/>
                  </a:lnTo>
                  <a:lnTo>
                    <a:pt x="69180" y="175108"/>
                  </a:lnTo>
                  <a:lnTo>
                    <a:pt x="73900" y="175474"/>
                  </a:lnTo>
                  <a:lnTo>
                    <a:pt x="78634" y="174924"/>
                  </a:lnTo>
                  <a:lnTo>
                    <a:pt x="83378" y="173763"/>
                  </a:lnTo>
                  <a:lnTo>
                    <a:pt x="88128" y="172989"/>
                  </a:lnTo>
                  <a:lnTo>
                    <a:pt x="92882" y="172474"/>
                  </a:lnTo>
                  <a:lnTo>
                    <a:pt x="97639" y="172130"/>
                  </a:lnTo>
                  <a:lnTo>
                    <a:pt x="102398" y="171901"/>
                  </a:lnTo>
                  <a:lnTo>
                    <a:pt x="111919" y="171646"/>
                  </a:lnTo>
                  <a:lnTo>
                    <a:pt x="115887" y="170784"/>
                  </a:lnTo>
                  <a:lnTo>
                    <a:pt x="119326" y="169416"/>
                  </a:lnTo>
                  <a:lnTo>
                    <a:pt x="122412" y="167710"/>
                  </a:lnTo>
                  <a:lnTo>
                    <a:pt x="130074" y="163698"/>
                  </a:lnTo>
                  <a:lnTo>
                    <a:pt x="134340" y="161517"/>
                  </a:lnTo>
                  <a:lnTo>
                    <a:pt x="137978" y="160063"/>
                  </a:lnTo>
                  <a:lnTo>
                    <a:pt x="141197" y="159094"/>
                  </a:lnTo>
                  <a:lnTo>
                    <a:pt x="144136" y="158447"/>
                  </a:lnTo>
                  <a:lnTo>
                    <a:pt x="146890" y="156429"/>
                  </a:lnTo>
                  <a:lnTo>
                    <a:pt x="149520" y="153496"/>
                  </a:lnTo>
                  <a:lnTo>
                    <a:pt x="152066" y="149953"/>
                  </a:lnTo>
                  <a:lnTo>
                    <a:pt x="154558" y="146797"/>
                  </a:lnTo>
                  <a:lnTo>
                    <a:pt x="157013" y="143900"/>
                  </a:lnTo>
                  <a:lnTo>
                    <a:pt x="159443" y="141174"/>
                  </a:lnTo>
                  <a:lnTo>
                    <a:pt x="161063" y="138564"/>
                  </a:lnTo>
                  <a:lnTo>
                    <a:pt x="162863" y="133546"/>
                  </a:lnTo>
                  <a:lnTo>
                    <a:pt x="163663" y="128670"/>
                  </a:lnTo>
                  <a:lnTo>
                    <a:pt x="163877" y="126259"/>
                  </a:lnTo>
                  <a:lnTo>
                    <a:pt x="163225" y="124652"/>
                  </a:lnTo>
                  <a:lnTo>
                    <a:pt x="161997" y="123579"/>
                  </a:lnTo>
                  <a:lnTo>
                    <a:pt x="160385" y="122865"/>
                  </a:lnTo>
                  <a:lnTo>
                    <a:pt x="156476" y="119954"/>
                  </a:lnTo>
                  <a:lnTo>
                    <a:pt x="152094" y="116015"/>
                  </a:lnTo>
                  <a:lnTo>
                    <a:pt x="147500" y="111618"/>
                  </a:lnTo>
                  <a:lnTo>
                    <a:pt x="144370" y="110129"/>
                  </a:lnTo>
                  <a:lnTo>
                    <a:pt x="140695" y="109135"/>
                  </a:lnTo>
                  <a:lnTo>
                    <a:pt x="136658" y="108473"/>
                  </a:lnTo>
                  <a:lnTo>
                    <a:pt x="132380" y="108031"/>
                  </a:lnTo>
                  <a:lnTo>
                    <a:pt x="127940" y="107737"/>
                  </a:lnTo>
                  <a:lnTo>
                    <a:pt x="123392" y="107541"/>
                  </a:lnTo>
                  <a:lnTo>
                    <a:pt x="117979" y="108204"/>
                  </a:lnTo>
                  <a:lnTo>
                    <a:pt x="111989" y="109440"/>
                  </a:lnTo>
                  <a:lnTo>
                    <a:pt x="105615" y="111057"/>
                  </a:lnTo>
                  <a:lnTo>
                    <a:pt x="99778" y="112135"/>
                  </a:lnTo>
                  <a:lnTo>
                    <a:pt x="94299" y="112855"/>
                  </a:lnTo>
                  <a:lnTo>
                    <a:pt x="89058" y="113334"/>
                  </a:lnTo>
                  <a:lnTo>
                    <a:pt x="83184" y="114447"/>
                  </a:lnTo>
                  <a:lnTo>
                    <a:pt x="76886" y="115983"/>
                  </a:lnTo>
                  <a:lnTo>
                    <a:pt x="70307" y="117801"/>
                  </a:lnTo>
                  <a:lnTo>
                    <a:pt x="65126" y="119012"/>
                  </a:lnTo>
                  <a:lnTo>
                    <a:pt x="60879" y="119820"/>
                  </a:lnTo>
                  <a:lnTo>
                    <a:pt x="57254" y="120359"/>
                  </a:lnTo>
                  <a:lnTo>
                    <a:pt x="54043" y="121512"/>
                  </a:lnTo>
                  <a:lnTo>
                    <a:pt x="51109" y="123074"/>
                  </a:lnTo>
                  <a:lnTo>
                    <a:pt x="48359" y="124909"/>
                  </a:lnTo>
                  <a:lnTo>
                    <a:pt x="45733" y="126133"/>
                  </a:lnTo>
                  <a:lnTo>
                    <a:pt x="40697" y="127492"/>
                  </a:lnTo>
                  <a:lnTo>
                    <a:pt x="35813" y="130213"/>
                  </a:lnTo>
                  <a:lnTo>
                    <a:pt x="33399" y="132050"/>
                  </a:lnTo>
                  <a:lnTo>
                    <a:pt x="31790" y="134068"/>
                  </a:lnTo>
                  <a:lnTo>
                    <a:pt x="30718" y="136208"/>
                  </a:lnTo>
                  <a:lnTo>
                    <a:pt x="30003" y="138427"/>
                  </a:lnTo>
                  <a:lnTo>
                    <a:pt x="27091" y="143011"/>
                  </a:lnTo>
                  <a:lnTo>
                    <a:pt x="25203" y="145344"/>
                  </a:lnTo>
                  <a:lnTo>
                    <a:pt x="23945" y="147694"/>
                  </a:lnTo>
                  <a:lnTo>
                    <a:pt x="22547" y="152421"/>
                  </a:lnTo>
                  <a:lnTo>
                    <a:pt x="22968" y="153999"/>
                  </a:lnTo>
                  <a:lnTo>
                    <a:pt x="24042" y="155051"/>
                  </a:lnTo>
                  <a:lnTo>
                    <a:pt x="25552" y="155752"/>
                  </a:lnTo>
                  <a:lnTo>
                    <a:pt x="26559" y="157013"/>
                  </a:lnTo>
                  <a:lnTo>
                    <a:pt x="27230" y="158648"/>
                  </a:lnTo>
                  <a:lnTo>
                    <a:pt x="27677" y="160531"/>
                  </a:lnTo>
                  <a:lnTo>
                    <a:pt x="30291" y="164741"/>
                  </a:lnTo>
                  <a:lnTo>
                    <a:pt x="32099" y="166975"/>
                  </a:lnTo>
                  <a:lnTo>
                    <a:pt x="34892" y="169257"/>
                  </a:lnTo>
                  <a:lnTo>
                    <a:pt x="38342" y="171573"/>
                  </a:lnTo>
                  <a:lnTo>
                    <a:pt x="42229" y="173911"/>
                  </a:lnTo>
                  <a:lnTo>
                    <a:pt x="45614" y="175469"/>
                  </a:lnTo>
                  <a:lnTo>
                    <a:pt x="48665" y="176508"/>
                  </a:lnTo>
                  <a:lnTo>
                    <a:pt x="51492" y="177201"/>
                  </a:lnTo>
                  <a:lnTo>
                    <a:pt x="54171" y="177662"/>
                  </a:lnTo>
                  <a:lnTo>
                    <a:pt x="59264" y="178176"/>
                  </a:lnTo>
                  <a:lnTo>
                    <a:pt x="64173" y="178403"/>
                  </a:lnTo>
                  <a:lnTo>
                    <a:pt x="71435" y="1785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894"/>
            <p:cNvSpPr/>
            <p:nvPr/>
          </p:nvSpPr>
          <p:spPr>
            <a:xfrm>
              <a:off x="6065052" y="1800225"/>
              <a:ext cx="185691" cy="142777"/>
            </a:xfrm>
            <a:custGeom>
              <a:avLst/>
              <a:gdLst/>
              <a:ahLst/>
              <a:cxnLst/>
              <a:rect l="0" t="0" r="0" b="0"/>
              <a:pathLst>
                <a:path w="185691" h="142777">
                  <a:moveTo>
                    <a:pt x="28566" y="14287"/>
                  </a:moveTo>
                  <a:lnTo>
                    <a:pt x="28566" y="8136"/>
                  </a:lnTo>
                  <a:lnTo>
                    <a:pt x="27773" y="7805"/>
                  </a:lnTo>
                  <a:lnTo>
                    <a:pt x="22863" y="7339"/>
                  </a:lnTo>
                  <a:lnTo>
                    <a:pt x="18623" y="7230"/>
                  </a:lnTo>
                  <a:lnTo>
                    <a:pt x="17175" y="7995"/>
                  </a:lnTo>
                  <a:lnTo>
                    <a:pt x="16210" y="9299"/>
                  </a:lnTo>
                  <a:lnTo>
                    <a:pt x="15566" y="10961"/>
                  </a:lnTo>
                  <a:lnTo>
                    <a:pt x="12734" y="14926"/>
                  </a:lnTo>
                  <a:lnTo>
                    <a:pt x="10868" y="17094"/>
                  </a:lnTo>
                  <a:lnTo>
                    <a:pt x="9624" y="19334"/>
                  </a:lnTo>
                  <a:lnTo>
                    <a:pt x="8794" y="21620"/>
                  </a:lnTo>
                  <a:lnTo>
                    <a:pt x="8241" y="23938"/>
                  </a:lnTo>
                  <a:lnTo>
                    <a:pt x="7079" y="26277"/>
                  </a:lnTo>
                  <a:lnTo>
                    <a:pt x="5510" y="28631"/>
                  </a:lnTo>
                  <a:lnTo>
                    <a:pt x="3670" y="30993"/>
                  </a:lnTo>
                  <a:lnTo>
                    <a:pt x="2444" y="34156"/>
                  </a:lnTo>
                  <a:lnTo>
                    <a:pt x="1626" y="37852"/>
                  </a:lnTo>
                  <a:lnTo>
                    <a:pt x="1081" y="41903"/>
                  </a:lnTo>
                  <a:lnTo>
                    <a:pt x="718" y="45398"/>
                  </a:lnTo>
                  <a:lnTo>
                    <a:pt x="476" y="48521"/>
                  </a:lnTo>
                  <a:lnTo>
                    <a:pt x="314" y="51397"/>
                  </a:lnTo>
                  <a:lnTo>
                    <a:pt x="135" y="58826"/>
                  </a:lnTo>
                  <a:lnTo>
                    <a:pt x="0" y="90585"/>
                  </a:lnTo>
                  <a:lnTo>
                    <a:pt x="791" y="94521"/>
                  </a:lnTo>
                  <a:lnTo>
                    <a:pt x="2112" y="97939"/>
                  </a:lnTo>
                  <a:lnTo>
                    <a:pt x="3786" y="101011"/>
                  </a:lnTo>
                  <a:lnTo>
                    <a:pt x="9935" y="112920"/>
                  </a:lnTo>
                  <a:lnTo>
                    <a:pt x="12971" y="116555"/>
                  </a:lnTo>
                  <a:lnTo>
                    <a:pt x="16582" y="119772"/>
                  </a:lnTo>
                  <a:lnTo>
                    <a:pt x="20577" y="122710"/>
                  </a:lnTo>
                  <a:lnTo>
                    <a:pt x="24827" y="125463"/>
                  </a:lnTo>
                  <a:lnTo>
                    <a:pt x="29249" y="128092"/>
                  </a:lnTo>
                  <a:lnTo>
                    <a:pt x="33784" y="130638"/>
                  </a:lnTo>
                  <a:lnTo>
                    <a:pt x="37601" y="132336"/>
                  </a:lnTo>
                  <a:lnTo>
                    <a:pt x="40939" y="133467"/>
                  </a:lnTo>
                  <a:lnTo>
                    <a:pt x="43959" y="134222"/>
                  </a:lnTo>
                  <a:lnTo>
                    <a:pt x="48353" y="135519"/>
                  </a:lnTo>
                  <a:lnTo>
                    <a:pt x="59585" y="139076"/>
                  </a:lnTo>
                  <a:lnTo>
                    <a:pt x="64327" y="140342"/>
                  </a:lnTo>
                  <a:lnTo>
                    <a:pt x="68282" y="141186"/>
                  </a:lnTo>
                  <a:lnTo>
                    <a:pt x="71712" y="141749"/>
                  </a:lnTo>
                  <a:lnTo>
                    <a:pt x="76380" y="142124"/>
                  </a:lnTo>
                  <a:lnTo>
                    <a:pt x="81873" y="142374"/>
                  </a:lnTo>
                  <a:lnTo>
                    <a:pt x="98865" y="142726"/>
                  </a:lnTo>
                  <a:lnTo>
                    <a:pt x="104007" y="142776"/>
                  </a:lnTo>
                  <a:lnTo>
                    <a:pt x="108229" y="142015"/>
                  </a:lnTo>
                  <a:lnTo>
                    <a:pt x="111837" y="140714"/>
                  </a:lnTo>
                  <a:lnTo>
                    <a:pt x="115037" y="139053"/>
                  </a:lnTo>
                  <a:lnTo>
                    <a:pt x="118757" y="137946"/>
                  </a:lnTo>
                  <a:lnTo>
                    <a:pt x="122824" y="137207"/>
                  </a:lnTo>
                  <a:lnTo>
                    <a:pt x="127124" y="136715"/>
                  </a:lnTo>
                  <a:lnTo>
                    <a:pt x="131578" y="134799"/>
                  </a:lnTo>
                  <a:lnTo>
                    <a:pt x="136134" y="131935"/>
                  </a:lnTo>
                  <a:lnTo>
                    <a:pt x="140759" y="128438"/>
                  </a:lnTo>
                  <a:lnTo>
                    <a:pt x="144637" y="125312"/>
                  </a:lnTo>
                  <a:lnTo>
                    <a:pt x="148015" y="122435"/>
                  </a:lnTo>
                  <a:lnTo>
                    <a:pt x="151061" y="119723"/>
                  </a:lnTo>
                  <a:lnTo>
                    <a:pt x="154680" y="117122"/>
                  </a:lnTo>
                  <a:lnTo>
                    <a:pt x="158679" y="114593"/>
                  </a:lnTo>
                  <a:lnTo>
                    <a:pt x="162933" y="112114"/>
                  </a:lnTo>
                  <a:lnTo>
                    <a:pt x="166563" y="109668"/>
                  </a:lnTo>
                  <a:lnTo>
                    <a:pt x="169777" y="107243"/>
                  </a:lnTo>
                  <a:lnTo>
                    <a:pt x="172712" y="104833"/>
                  </a:lnTo>
                  <a:lnTo>
                    <a:pt x="175464" y="101638"/>
                  </a:lnTo>
                  <a:lnTo>
                    <a:pt x="178092" y="97921"/>
                  </a:lnTo>
                  <a:lnTo>
                    <a:pt x="180638" y="93856"/>
                  </a:lnTo>
                  <a:lnTo>
                    <a:pt x="182335" y="90352"/>
                  </a:lnTo>
                  <a:lnTo>
                    <a:pt x="183466" y="87222"/>
                  </a:lnTo>
                  <a:lnTo>
                    <a:pt x="184221" y="84341"/>
                  </a:lnTo>
                  <a:lnTo>
                    <a:pt x="184723" y="80834"/>
                  </a:lnTo>
                  <a:lnTo>
                    <a:pt x="185059" y="76908"/>
                  </a:lnTo>
                  <a:lnTo>
                    <a:pt x="185431" y="69106"/>
                  </a:lnTo>
                  <a:lnTo>
                    <a:pt x="185597" y="62993"/>
                  </a:lnTo>
                  <a:lnTo>
                    <a:pt x="185690" y="51296"/>
                  </a:lnTo>
                  <a:lnTo>
                    <a:pt x="184115" y="46897"/>
                  </a:lnTo>
                  <a:lnTo>
                    <a:pt x="181478" y="42377"/>
                  </a:lnTo>
                  <a:lnTo>
                    <a:pt x="178132" y="37776"/>
                  </a:lnTo>
                  <a:lnTo>
                    <a:pt x="175108" y="33915"/>
                  </a:lnTo>
                  <a:lnTo>
                    <a:pt x="172299" y="30547"/>
                  </a:lnTo>
                  <a:lnTo>
                    <a:pt x="169632" y="27509"/>
                  </a:lnTo>
                  <a:lnTo>
                    <a:pt x="166266" y="24689"/>
                  </a:lnTo>
                  <a:lnTo>
                    <a:pt x="162435" y="22015"/>
                  </a:lnTo>
                  <a:lnTo>
                    <a:pt x="158293" y="19439"/>
                  </a:lnTo>
                  <a:lnTo>
                    <a:pt x="153151" y="16928"/>
                  </a:lnTo>
                  <a:lnTo>
                    <a:pt x="147342" y="14460"/>
                  </a:lnTo>
                  <a:lnTo>
                    <a:pt x="141087" y="12021"/>
                  </a:lnTo>
                  <a:lnTo>
                    <a:pt x="127788" y="7195"/>
                  </a:lnTo>
                  <a:lnTo>
                    <a:pt x="120908" y="4796"/>
                  </a:lnTo>
                  <a:lnTo>
                    <a:pt x="113940" y="3197"/>
                  </a:lnTo>
                  <a:lnTo>
                    <a:pt x="106913" y="2131"/>
                  </a:lnTo>
                  <a:lnTo>
                    <a:pt x="99848" y="1421"/>
                  </a:lnTo>
                  <a:lnTo>
                    <a:pt x="92756" y="947"/>
                  </a:lnTo>
                  <a:lnTo>
                    <a:pt x="85647" y="631"/>
                  </a:lnTo>
                  <a:lnTo>
                    <a:pt x="71398" y="280"/>
                  </a:lnTo>
                  <a:lnTo>
                    <a:pt x="713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895"/>
            <p:cNvSpPr/>
            <p:nvPr/>
          </p:nvSpPr>
          <p:spPr>
            <a:xfrm>
              <a:off x="8008230" y="1664493"/>
              <a:ext cx="28489" cy="235745"/>
            </a:xfrm>
            <a:custGeom>
              <a:avLst/>
              <a:gdLst/>
              <a:ahLst/>
              <a:cxnLst/>
              <a:rect l="0" t="0" r="0" b="0"/>
              <a:pathLst>
                <a:path w="28489" h="235745">
                  <a:moveTo>
                    <a:pt x="21345" y="0"/>
                  </a:moveTo>
                  <a:lnTo>
                    <a:pt x="8057" y="0"/>
                  </a:lnTo>
                  <a:lnTo>
                    <a:pt x="7724" y="794"/>
                  </a:lnTo>
                  <a:lnTo>
                    <a:pt x="7189" y="7771"/>
                  </a:lnTo>
                  <a:lnTo>
                    <a:pt x="7097" y="14474"/>
                  </a:lnTo>
                  <a:lnTo>
                    <a:pt x="7083" y="16793"/>
                  </a:lnTo>
                  <a:lnTo>
                    <a:pt x="6281" y="19133"/>
                  </a:lnTo>
                  <a:lnTo>
                    <a:pt x="4952" y="21487"/>
                  </a:lnTo>
                  <a:lnTo>
                    <a:pt x="3273" y="23849"/>
                  </a:lnTo>
                  <a:lnTo>
                    <a:pt x="2153" y="27012"/>
                  </a:lnTo>
                  <a:lnTo>
                    <a:pt x="1406" y="30708"/>
                  </a:lnTo>
                  <a:lnTo>
                    <a:pt x="909" y="34760"/>
                  </a:lnTo>
                  <a:lnTo>
                    <a:pt x="577" y="39048"/>
                  </a:lnTo>
                  <a:lnTo>
                    <a:pt x="355" y="43495"/>
                  </a:lnTo>
                  <a:lnTo>
                    <a:pt x="110" y="52669"/>
                  </a:lnTo>
                  <a:lnTo>
                    <a:pt x="0" y="62038"/>
                  </a:lnTo>
                  <a:lnTo>
                    <a:pt x="765" y="67552"/>
                  </a:lnTo>
                  <a:lnTo>
                    <a:pt x="2069" y="73610"/>
                  </a:lnTo>
                  <a:lnTo>
                    <a:pt x="3732" y="80029"/>
                  </a:lnTo>
                  <a:lnTo>
                    <a:pt x="4840" y="85897"/>
                  </a:lnTo>
                  <a:lnTo>
                    <a:pt x="5579" y="91396"/>
                  </a:lnTo>
                  <a:lnTo>
                    <a:pt x="6072" y="96650"/>
                  </a:lnTo>
                  <a:lnTo>
                    <a:pt x="7194" y="102533"/>
                  </a:lnTo>
                  <a:lnTo>
                    <a:pt x="8736" y="108837"/>
                  </a:lnTo>
                  <a:lnTo>
                    <a:pt x="10558" y="115420"/>
                  </a:lnTo>
                  <a:lnTo>
                    <a:pt x="11772" y="121397"/>
                  </a:lnTo>
                  <a:lnTo>
                    <a:pt x="12581" y="126969"/>
                  </a:lnTo>
                  <a:lnTo>
                    <a:pt x="13121" y="132271"/>
                  </a:lnTo>
                  <a:lnTo>
                    <a:pt x="13481" y="137393"/>
                  </a:lnTo>
                  <a:lnTo>
                    <a:pt x="13721" y="142396"/>
                  </a:lnTo>
                  <a:lnTo>
                    <a:pt x="13881" y="147318"/>
                  </a:lnTo>
                  <a:lnTo>
                    <a:pt x="14781" y="152187"/>
                  </a:lnTo>
                  <a:lnTo>
                    <a:pt x="16175" y="157021"/>
                  </a:lnTo>
                  <a:lnTo>
                    <a:pt x="17898" y="161830"/>
                  </a:lnTo>
                  <a:lnTo>
                    <a:pt x="19841" y="166625"/>
                  </a:lnTo>
                  <a:lnTo>
                    <a:pt x="21930" y="171408"/>
                  </a:lnTo>
                  <a:lnTo>
                    <a:pt x="24116" y="176185"/>
                  </a:lnTo>
                  <a:lnTo>
                    <a:pt x="25573" y="180957"/>
                  </a:lnTo>
                  <a:lnTo>
                    <a:pt x="26546" y="185725"/>
                  </a:lnTo>
                  <a:lnTo>
                    <a:pt x="27192" y="190492"/>
                  </a:lnTo>
                  <a:lnTo>
                    <a:pt x="27625" y="195257"/>
                  </a:lnTo>
                  <a:lnTo>
                    <a:pt x="27913" y="200022"/>
                  </a:lnTo>
                  <a:lnTo>
                    <a:pt x="28232" y="208755"/>
                  </a:lnTo>
                  <a:lnTo>
                    <a:pt x="28412" y="218134"/>
                  </a:lnTo>
                  <a:lnTo>
                    <a:pt x="28488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896"/>
            <p:cNvSpPr/>
            <p:nvPr/>
          </p:nvSpPr>
          <p:spPr>
            <a:xfrm>
              <a:off x="7893843" y="1793081"/>
              <a:ext cx="121445" cy="28576"/>
            </a:xfrm>
            <a:custGeom>
              <a:avLst/>
              <a:gdLst/>
              <a:ahLst/>
              <a:cxnLst/>
              <a:rect l="0" t="0" r="0" b="0"/>
              <a:pathLst>
                <a:path w="121445" h="28576">
                  <a:moveTo>
                    <a:pt x="0" y="28575"/>
                  </a:moveTo>
                  <a:lnTo>
                    <a:pt x="6850" y="21725"/>
                  </a:lnTo>
                  <a:lnTo>
                    <a:pt x="9131" y="21562"/>
                  </a:lnTo>
                  <a:lnTo>
                    <a:pt x="10849" y="21518"/>
                  </a:lnTo>
                  <a:lnTo>
                    <a:pt x="13583" y="20695"/>
                  </a:lnTo>
                  <a:lnTo>
                    <a:pt x="16993" y="19353"/>
                  </a:lnTo>
                  <a:lnTo>
                    <a:pt x="20854" y="17664"/>
                  </a:lnTo>
                  <a:lnTo>
                    <a:pt x="24221" y="16539"/>
                  </a:lnTo>
                  <a:lnTo>
                    <a:pt x="27261" y="15788"/>
                  </a:lnTo>
                  <a:lnTo>
                    <a:pt x="30080" y="15288"/>
                  </a:lnTo>
                  <a:lnTo>
                    <a:pt x="33547" y="14161"/>
                  </a:lnTo>
                  <a:lnTo>
                    <a:pt x="37446" y="12615"/>
                  </a:lnTo>
                  <a:lnTo>
                    <a:pt x="41633" y="10792"/>
                  </a:lnTo>
                  <a:lnTo>
                    <a:pt x="46805" y="9575"/>
                  </a:lnTo>
                  <a:lnTo>
                    <a:pt x="52635" y="8765"/>
                  </a:lnTo>
                  <a:lnTo>
                    <a:pt x="58903" y="8224"/>
                  </a:lnTo>
                  <a:lnTo>
                    <a:pt x="65463" y="7864"/>
                  </a:lnTo>
                  <a:lnTo>
                    <a:pt x="79101" y="7464"/>
                  </a:lnTo>
                  <a:lnTo>
                    <a:pt x="85278" y="6563"/>
                  </a:lnTo>
                  <a:lnTo>
                    <a:pt x="90984" y="5169"/>
                  </a:lnTo>
                  <a:lnTo>
                    <a:pt x="96374" y="3446"/>
                  </a:lnTo>
                  <a:lnTo>
                    <a:pt x="101556" y="2297"/>
                  </a:lnTo>
                  <a:lnTo>
                    <a:pt x="106598" y="1531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897"/>
            <p:cNvSpPr/>
            <p:nvPr/>
          </p:nvSpPr>
          <p:spPr>
            <a:xfrm>
              <a:off x="8165334" y="1728787"/>
              <a:ext cx="149652" cy="171440"/>
            </a:xfrm>
            <a:custGeom>
              <a:avLst/>
              <a:gdLst/>
              <a:ahLst/>
              <a:cxnLst/>
              <a:rect l="0" t="0" r="0" b="0"/>
              <a:pathLst>
                <a:path w="149652" h="171440">
                  <a:moveTo>
                    <a:pt x="14259" y="0"/>
                  </a:moveTo>
                  <a:lnTo>
                    <a:pt x="21109" y="0"/>
                  </a:lnTo>
                  <a:lnTo>
                    <a:pt x="21345" y="4910"/>
                  </a:lnTo>
                  <a:lnTo>
                    <a:pt x="21391" y="8819"/>
                  </a:lnTo>
                  <a:lnTo>
                    <a:pt x="21395" y="10642"/>
                  </a:lnTo>
                  <a:lnTo>
                    <a:pt x="20605" y="12651"/>
                  </a:lnTo>
                  <a:lnTo>
                    <a:pt x="17609" y="17000"/>
                  </a:lnTo>
                  <a:lnTo>
                    <a:pt x="16492" y="20064"/>
                  </a:lnTo>
                  <a:lnTo>
                    <a:pt x="15748" y="23695"/>
                  </a:lnTo>
                  <a:lnTo>
                    <a:pt x="15251" y="27703"/>
                  </a:lnTo>
                  <a:lnTo>
                    <a:pt x="14921" y="31169"/>
                  </a:lnTo>
                  <a:lnTo>
                    <a:pt x="14700" y="34273"/>
                  </a:lnTo>
                  <a:lnTo>
                    <a:pt x="14553" y="37136"/>
                  </a:lnTo>
                  <a:lnTo>
                    <a:pt x="13662" y="40632"/>
                  </a:lnTo>
                  <a:lnTo>
                    <a:pt x="12273" y="44551"/>
                  </a:lnTo>
                  <a:lnTo>
                    <a:pt x="10554" y="48751"/>
                  </a:lnTo>
                  <a:lnTo>
                    <a:pt x="9408" y="53138"/>
                  </a:lnTo>
                  <a:lnTo>
                    <a:pt x="8644" y="57650"/>
                  </a:lnTo>
                  <a:lnTo>
                    <a:pt x="8135" y="62246"/>
                  </a:lnTo>
                  <a:lnTo>
                    <a:pt x="7002" y="66897"/>
                  </a:lnTo>
                  <a:lnTo>
                    <a:pt x="5452" y="71586"/>
                  </a:lnTo>
                  <a:lnTo>
                    <a:pt x="3626" y="76299"/>
                  </a:lnTo>
                  <a:lnTo>
                    <a:pt x="2407" y="81028"/>
                  </a:lnTo>
                  <a:lnTo>
                    <a:pt x="1596" y="85769"/>
                  </a:lnTo>
                  <a:lnTo>
                    <a:pt x="1055" y="90517"/>
                  </a:lnTo>
                  <a:lnTo>
                    <a:pt x="694" y="95269"/>
                  </a:lnTo>
                  <a:lnTo>
                    <a:pt x="453" y="100026"/>
                  </a:lnTo>
                  <a:lnTo>
                    <a:pt x="114" y="112187"/>
                  </a:lnTo>
                  <a:lnTo>
                    <a:pt x="0" y="127200"/>
                  </a:lnTo>
                  <a:lnTo>
                    <a:pt x="784" y="130838"/>
                  </a:lnTo>
                  <a:lnTo>
                    <a:pt x="2101" y="134056"/>
                  </a:lnTo>
                  <a:lnTo>
                    <a:pt x="3773" y="136996"/>
                  </a:lnTo>
                  <a:lnTo>
                    <a:pt x="5681" y="139749"/>
                  </a:lnTo>
                  <a:lnTo>
                    <a:pt x="9918" y="144925"/>
                  </a:lnTo>
                  <a:lnTo>
                    <a:pt x="11365" y="147417"/>
                  </a:lnTo>
                  <a:lnTo>
                    <a:pt x="12973" y="152302"/>
                  </a:lnTo>
                  <a:lnTo>
                    <a:pt x="15805" y="157119"/>
                  </a:lnTo>
                  <a:lnTo>
                    <a:pt x="17671" y="159515"/>
                  </a:lnTo>
                  <a:lnTo>
                    <a:pt x="20502" y="161906"/>
                  </a:lnTo>
                  <a:lnTo>
                    <a:pt x="23977" y="164293"/>
                  </a:lnTo>
                  <a:lnTo>
                    <a:pt x="27882" y="166679"/>
                  </a:lnTo>
                  <a:lnTo>
                    <a:pt x="31279" y="168269"/>
                  </a:lnTo>
                  <a:lnTo>
                    <a:pt x="34337" y="169329"/>
                  </a:lnTo>
                  <a:lnTo>
                    <a:pt x="37169" y="170037"/>
                  </a:lnTo>
                  <a:lnTo>
                    <a:pt x="40644" y="170508"/>
                  </a:lnTo>
                  <a:lnTo>
                    <a:pt x="44550" y="170822"/>
                  </a:lnTo>
                  <a:lnTo>
                    <a:pt x="48741" y="171031"/>
                  </a:lnTo>
                  <a:lnTo>
                    <a:pt x="57630" y="171264"/>
                  </a:lnTo>
                  <a:lnTo>
                    <a:pt x="86697" y="171439"/>
                  </a:lnTo>
                  <a:lnTo>
                    <a:pt x="90332" y="170649"/>
                  </a:lnTo>
                  <a:lnTo>
                    <a:pt x="94343" y="169329"/>
                  </a:lnTo>
                  <a:lnTo>
                    <a:pt x="98604" y="167654"/>
                  </a:lnTo>
                  <a:lnTo>
                    <a:pt x="102240" y="165745"/>
                  </a:lnTo>
                  <a:lnTo>
                    <a:pt x="105457" y="163678"/>
                  </a:lnTo>
                  <a:lnTo>
                    <a:pt x="108395" y="161506"/>
                  </a:lnTo>
                  <a:lnTo>
                    <a:pt x="111148" y="160058"/>
                  </a:lnTo>
                  <a:lnTo>
                    <a:pt x="113776" y="159093"/>
                  </a:lnTo>
                  <a:lnTo>
                    <a:pt x="116323" y="158449"/>
                  </a:lnTo>
                  <a:lnTo>
                    <a:pt x="119608" y="157227"/>
                  </a:lnTo>
                  <a:lnTo>
                    <a:pt x="123385" y="155618"/>
                  </a:lnTo>
                  <a:lnTo>
                    <a:pt x="127491" y="153751"/>
                  </a:lnTo>
                  <a:lnTo>
                    <a:pt x="131022" y="151714"/>
                  </a:lnTo>
                  <a:lnTo>
                    <a:pt x="134170" y="149561"/>
                  </a:lnTo>
                  <a:lnTo>
                    <a:pt x="137063" y="147332"/>
                  </a:lnTo>
                  <a:lnTo>
                    <a:pt x="138990" y="145053"/>
                  </a:lnTo>
                  <a:lnTo>
                    <a:pt x="140276" y="142739"/>
                  </a:lnTo>
                  <a:lnTo>
                    <a:pt x="141132" y="140403"/>
                  </a:lnTo>
                  <a:lnTo>
                    <a:pt x="144202" y="135691"/>
                  </a:lnTo>
                  <a:lnTo>
                    <a:pt x="146132" y="133323"/>
                  </a:lnTo>
                  <a:lnTo>
                    <a:pt x="147418" y="130951"/>
                  </a:lnTo>
                  <a:lnTo>
                    <a:pt x="148847" y="126198"/>
                  </a:lnTo>
                  <a:lnTo>
                    <a:pt x="149482" y="121440"/>
                  </a:lnTo>
                  <a:lnTo>
                    <a:pt x="149651" y="119060"/>
                  </a:lnTo>
                  <a:lnTo>
                    <a:pt x="148971" y="117474"/>
                  </a:lnTo>
                  <a:lnTo>
                    <a:pt x="147723" y="116416"/>
                  </a:lnTo>
                  <a:lnTo>
                    <a:pt x="146098" y="115710"/>
                  </a:lnTo>
                  <a:lnTo>
                    <a:pt x="142175" y="112810"/>
                  </a:lnTo>
                  <a:lnTo>
                    <a:pt x="140017" y="110926"/>
                  </a:lnTo>
                  <a:lnTo>
                    <a:pt x="136992" y="109669"/>
                  </a:lnTo>
                  <a:lnTo>
                    <a:pt x="133388" y="108831"/>
                  </a:lnTo>
                  <a:lnTo>
                    <a:pt x="129397" y="108273"/>
                  </a:lnTo>
                  <a:lnTo>
                    <a:pt x="125943" y="107107"/>
                  </a:lnTo>
                  <a:lnTo>
                    <a:pt x="122846" y="105536"/>
                  </a:lnTo>
                  <a:lnTo>
                    <a:pt x="119988" y="103695"/>
                  </a:lnTo>
                  <a:lnTo>
                    <a:pt x="117289" y="103261"/>
                  </a:lnTo>
                  <a:lnTo>
                    <a:pt x="114696" y="103766"/>
                  </a:lnTo>
                  <a:lnTo>
                    <a:pt x="112173" y="104896"/>
                  </a:lnTo>
                  <a:lnTo>
                    <a:pt x="108905" y="105649"/>
                  </a:lnTo>
                  <a:lnTo>
                    <a:pt x="105137" y="106152"/>
                  </a:lnTo>
                  <a:lnTo>
                    <a:pt x="101038" y="106487"/>
                  </a:lnTo>
                  <a:lnTo>
                    <a:pt x="97512" y="106710"/>
                  </a:lnTo>
                  <a:lnTo>
                    <a:pt x="91478" y="106958"/>
                  </a:lnTo>
                  <a:lnTo>
                    <a:pt x="88757" y="107818"/>
                  </a:lnTo>
                  <a:lnTo>
                    <a:pt x="86149" y="109185"/>
                  </a:lnTo>
                  <a:lnTo>
                    <a:pt x="83617" y="110890"/>
                  </a:lnTo>
                  <a:lnTo>
                    <a:pt x="81135" y="112820"/>
                  </a:lnTo>
                  <a:lnTo>
                    <a:pt x="78687" y="114901"/>
                  </a:lnTo>
                  <a:lnTo>
                    <a:pt x="76262" y="117082"/>
                  </a:lnTo>
                  <a:lnTo>
                    <a:pt x="73850" y="118536"/>
                  </a:lnTo>
                  <a:lnTo>
                    <a:pt x="71450" y="119505"/>
                  </a:lnTo>
                  <a:lnTo>
                    <a:pt x="69054" y="120151"/>
                  </a:lnTo>
                  <a:lnTo>
                    <a:pt x="66665" y="121376"/>
                  </a:lnTo>
                  <a:lnTo>
                    <a:pt x="64278" y="122986"/>
                  </a:lnTo>
                  <a:lnTo>
                    <a:pt x="61892" y="124853"/>
                  </a:lnTo>
                  <a:lnTo>
                    <a:pt x="60302" y="126892"/>
                  </a:lnTo>
                  <a:lnTo>
                    <a:pt x="59242" y="129044"/>
                  </a:lnTo>
                  <a:lnTo>
                    <a:pt x="58536" y="131273"/>
                  </a:lnTo>
                  <a:lnTo>
                    <a:pt x="55633" y="135867"/>
                  </a:lnTo>
                  <a:lnTo>
                    <a:pt x="53748" y="138203"/>
                  </a:lnTo>
                  <a:lnTo>
                    <a:pt x="52491" y="140554"/>
                  </a:lnTo>
                  <a:lnTo>
                    <a:pt x="51095" y="145283"/>
                  </a:lnTo>
                  <a:lnTo>
                    <a:pt x="50475" y="150031"/>
                  </a:lnTo>
                  <a:lnTo>
                    <a:pt x="50076" y="155754"/>
                  </a:lnTo>
                  <a:lnTo>
                    <a:pt x="50007" y="160537"/>
                  </a:lnTo>
                  <a:lnTo>
                    <a:pt x="50790" y="161794"/>
                  </a:lnTo>
                  <a:lnTo>
                    <a:pt x="52107" y="162631"/>
                  </a:lnTo>
                  <a:lnTo>
                    <a:pt x="57122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898"/>
            <p:cNvSpPr/>
            <p:nvPr/>
          </p:nvSpPr>
          <p:spPr>
            <a:xfrm>
              <a:off x="8368419" y="1743458"/>
              <a:ext cx="160798" cy="142456"/>
            </a:xfrm>
            <a:custGeom>
              <a:avLst/>
              <a:gdLst/>
              <a:ahLst/>
              <a:cxnLst/>
              <a:rect l="0" t="0" r="0" b="0"/>
              <a:pathLst>
                <a:path w="160798" h="142456">
                  <a:moveTo>
                    <a:pt x="11199" y="21048"/>
                  </a:moveTo>
                  <a:lnTo>
                    <a:pt x="18049" y="14198"/>
                  </a:lnTo>
                  <a:lnTo>
                    <a:pt x="18256" y="10199"/>
                  </a:lnTo>
                  <a:lnTo>
                    <a:pt x="18341" y="0"/>
                  </a:lnTo>
                  <a:lnTo>
                    <a:pt x="18343" y="10269"/>
                  </a:lnTo>
                  <a:lnTo>
                    <a:pt x="17549" y="12274"/>
                  </a:lnTo>
                  <a:lnTo>
                    <a:pt x="14550" y="16619"/>
                  </a:lnTo>
                  <a:lnTo>
                    <a:pt x="13433" y="18889"/>
                  </a:lnTo>
                  <a:lnTo>
                    <a:pt x="12689" y="21196"/>
                  </a:lnTo>
                  <a:lnTo>
                    <a:pt x="12192" y="23528"/>
                  </a:lnTo>
                  <a:lnTo>
                    <a:pt x="11861" y="26670"/>
                  </a:lnTo>
                  <a:lnTo>
                    <a:pt x="11640" y="30352"/>
                  </a:lnTo>
                  <a:lnTo>
                    <a:pt x="11494" y="34395"/>
                  </a:lnTo>
                  <a:lnTo>
                    <a:pt x="10602" y="37883"/>
                  </a:lnTo>
                  <a:lnTo>
                    <a:pt x="9213" y="41003"/>
                  </a:lnTo>
                  <a:lnTo>
                    <a:pt x="7494" y="43876"/>
                  </a:lnTo>
                  <a:lnTo>
                    <a:pt x="6348" y="47379"/>
                  </a:lnTo>
                  <a:lnTo>
                    <a:pt x="5584" y="51302"/>
                  </a:lnTo>
                  <a:lnTo>
                    <a:pt x="5075" y="55505"/>
                  </a:lnTo>
                  <a:lnTo>
                    <a:pt x="4735" y="59894"/>
                  </a:lnTo>
                  <a:lnTo>
                    <a:pt x="4509" y="64408"/>
                  </a:lnTo>
                  <a:lnTo>
                    <a:pt x="4357" y="69005"/>
                  </a:lnTo>
                  <a:lnTo>
                    <a:pt x="3463" y="72863"/>
                  </a:lnTo>
                  <a:lnTo>
                    <a:pt x="2073" y="76228"/>
                  </a:lnTo>
                  <a:lnTo>
                    <a:pt x="353" y="79266"/>
                  </a:lnTo>
                  <a:lnTo>
                    <a:pt x="0" y="82879"/>
                  </a:lnTo>
                  <a:lnTo>
                    <a:pt x="558" y="86875"/>
                  </a:lnTo>
                  <a:lnTo>
                    <a:pt x="1724" y="91126"/>
                  </a:lnTo>
                  <a:lnTo>
                    <a:pt x="2501" y="94754"/>
                  </a:lnTo>
                  <a:lnTo>
                    <a:pt x="3020" y="97967"/>
                  </a:lnTo>
                  <a:lnTo>
                    <a:pt x="3365" y="100902"/>
                  </a:lnTo>
                  <a:lnTo>
                    <a:pt x="4389" y="103653"/>
                  </a:lnTo>
                  <a:lnTo>
                    <a:pt x="5865" y="106280"/>
                  </a:lnTo>
                  <a:lnTo>
                    <a:pt x="7643" y="108826"/>
                  </a:lnTo>
                  <a:lnTo>
                    <a:pt x="9623" y="111316"/>
                  </a:lnTo>
                  <a:lnTo>
                    <a:pt x="11736" y="113771"/>
                  </a:lnTo>
                  <a:lnTo>
                    <a:pt x="13939" y="116201"/>
                  </a:lnTo>
                  <a:lnTo>
                    <a:pt x="18502" y="121017"/>
                  </a:lnTo>
                  <a:lnTo>
                    <a:pt x="27900" y="130577"/>
                  </a:lnTo>
                  <a:lnTo>
                    <a:pt x="31065" y="132961"/>
                  </a:lnTo>
                  <a:lnTo>
                    <a:pt x="34761" y="135344"/>
                  </a:lnTo>
                  <a:lnTo>
                    <a:pt x="38813" y="137726"/>
                  </a:lnTo>
                  <a:lnTo>
                    <a:pt x="43103" y="139315"/>
                  </a:lnTo>
                  <a:lnTo>
                    <a:pt x="47549" y="140374"/>
                  </a:lnTo>
                  <a:lnTo>
                    <a:pt x="52101" y="141080"/>
                  </a:lnTo>
                  <a:lnTo>
                    <a:pt x="56724" y="141550"/>
                  </a:lnTo>
                  <a:lnTo>
                    <a:pt x="61393" y="141864"/>
                  </a:lnTo>
                  <a:lnTo>
                    <a:pt x="70020" y="142213"/>
                  </a:lnTo>
                  <a:lnTo>
                    <a:pt x="76500" y="142368"/>
                  </a:lnTo>
                  <a:lnTo>
                    <a:pt x="88404" y="142455"/>
                  </a:lnTo>
                  <a:lnTo>
                    <a:pt x="92038" y="141673"/>
                  </a:lnTo>
                  <a:lnTo>
                    <a:pt x="95255" y="140358"/>
                  </a:lnTo>
                  <a:lnTo>
                    <a:pt x="98192" y="138688"/>
                  </a:lnTo>
                  <a:lnTo>
                    <a:pt x="101738" y="137575"/>
                  </a:lnTo>
                  <a:lnTo>
                    <a:pt x="105690" y="136832"/>
                  </a:lnTo>
                  <a:lnTo>
                    <a:pt x="109912" y="136338"/>
                  </a:lnTo>
                  <a:lnTo>
                    <a:pt x="114314" y="135214"/>
                  </a:lnTo>
                  <a:lnTo>
                    <a:pt x="118836" y="133671"/>
                  </a:lnTo>
                  <a:lnTo>
                    <a:pt x="123439" y="131849"/>
                  </a:lnTo>
                  <a:lnTo>
                    <a:pt x="127300" y="129046"/>
                  </a:lnTo>
                  <a:lnTo>
                    <a:pt x="130669" y="125591"/>
                  </a:lnTo>
                  <a:lnTo>
                    <a:pt x="133708" y="121699"/>
                  </a:lnTo>
                  <a:lnTo>
                    <a:pt x="136528" y="118311"/>
                  </a:lnTo>
                  <a:lnTo>
                    <a:pt x="139202" y="115259"/>
                  </a:lnTo>
                  <a:lnTo>
                    <a:pt x="141777" y="112430"/>
                  </a:lnTo>
                  <a:lnTo>
                    <a:pt x="146757" y="107171"/>
                  </a:lnTo>
                  <a:lnTo>
                    <a:pt x="149196" y="104657"/>
                  </a:lnTo>
                  <a:lnTo>
                    <a:pt x="151616" y="101393"/>
                  </a:lnTo>
                  <a:lnTo>
                    <a:pt x="154023" y="97630"/>
                  </a:lnTo>
                  <a:lnTo>
                    <a:pt x="156421" y="93534"/>
                  </a:lnTo>
                  <a:lnTo>
                    <a:pt x="158021" y="90009"/>
                  </a:lnTo>
                  <a:lnTo>
                    <a:pt x="159086" y="86866"/>
                  </a:lnTo>
                  <a:lnTo>
                    <a:pt x="159796" y="83976"/>
                  </a:lnTo>
                  <a:lnTo>
                    <a:pt x="160271" y="80463"/>
                  </a:lnTo>
                  <a:lnTo>
                    <a:pt x="160587" y="76533"/>
                  </a:lnTo>
                  <a:lnTo>
                    <a:pt x="160797" y="72325"/>
                  </a:lnTo>
                  <a:lnTo>
                    <a:pt x="160144" y="68727"/>
                  </a:lnTo>
                  <a:lnTo>
                    <a:pt x="158914" y="65534"/>
                  </a:lnTo>
                  <a:lnTo>
                    <a:pt x="157300" y="62611"/>
                  </a:lnTo>
                  <a:lnTo>
                    <a:pt x="155432" y="59869"/>
                  </a:lnTo>
                  <a:lnTo>
                    <a:pt x="153391" y="57247"/>
                  </a:lnTo>
                  <a:lnTo>
                    <a:pt x="151237" y="54706"/>
                  </a:lnTo>
                  <a:lnTo>
                    <a:pt x="149009" y="51424"/>
                  </a:lnTo>
                  <a:lnTo>
                    <a:pt x="146728" y="47649"/>
                  </a:lnTo>
                  <a:lnTo>
                    <a:pt x="144414" y="43544"/>
                  </a:lnTo>
                  <a:lnTo>
                    <a:pt x="142078" y="40014"/>
                  </a:lnTo>
                  <a:lnTo>
                    <a:pt x="139726" y="36867"/>
                  </a:lnTo>
                  <a:lnTo>
                    <a:pt x="137366" y="33975"/>
                  </a:lnTo>
                  <a:lnTo>
                    <a:pt x="134204" y="31254"/>
                  </a:lnTo>
                  <a:lnTo>
                    <a:pt x="130509" y="28645"/>
                  </a:lnTo>
                  <a:lnTo>
                    <a:pt x="126457" y="26113"/>
                  </a:lnTo>
                  <a:lnTo>
                    <a:pt x="122170" y="23631"/>
                  </a:lnTo>
                  <a:lnTo>
                    <a:pt x="113171" y="18756"/>
                  </a:lnTo>
                  <a:lnTo>
                    <a:pt x="109343" y="17139"/>
                  </a:lnTo>
                  <a:lnTo>
                    <a:pt x="105997" y="16060"/>
                  </a:lnTo>
                  <a:lnTo>
                    <a:pt x="102973" y="15342"/>
                  </a:lnTo>
                  <a:lnTo>
                    <a:pt x="99369" y="14069"/>
                  </a:lnTo>
                  <a:lnTo>
                    <a:pt x="95379" y="12426"/>
                  </a:lnTo>
                  <a:lnTo>
                    <a:pt x="91132" y="10538"/>
                  </a:lnTo>
                  <a:lnTo>
                    <a:pt x="86712" y="9279"/>
                  </a:lnTo>
                  <a:lnTo>
                    <a:pt x="82179" y="8439"/>
                  </a:lnTo>
                  <a:lnTo>
                    <a:pt x="77570" y="7880"/>
                  </a:lnTo>
                  <a:lnTo>
                    <a:pt x="72909" y="7506"/>
                  </a:lnTo>
                  <a:lnTo>
                    <a:pt x="68214" y="7258"/>
                  </a:lnTo>
                  <a:lnTo>
                    <a:pt x="58764" y="6981"/>
                  </a:lnTo>
                  <a:lnTo>
                    <a:pt x="38796" y="6790"/>
                  </a:lnTo>
                  <a:lnTo>
                    <a:pt x="35154" y="7573"/>
                  </a:lnTo>
                  <a:lnTo>
                    <a:pt x="31138" y="8890"/>
                  </a:lnTo>
                  <a:lnTo>
                    <a:pt x="26873" y="10561"/>
                  </a:lnTo>
                  <a:lnTo>
                    <a:pt x="23236" y="11675"/>
                  </a:lnTo>
                  <a:lnTo>
                    <a:pt x="20017" y="12418"/>
                  </a:lnTo>
                  <a:lnTo>
                    <a:pt x="11199" y="139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899"/>
            <p:cNvSpPr/>
            <p:nvPr/>
          </p:nvSpPr>
          <p:spPr>
            <a:xfrm>
              <a:off x="7908131" y="1771650"/>
              <a:ext cx="192882" cy="35719"/>
            </a:xfrm>
            <a:custGeom>
              <a:avLst/>
              <a:gdLst/>
              <a:ahLst/>
              <a:cxnLst/>
              <a:rect l="0" t="0" r="0" b="0"/>
              <a:pathLst>
                <a:path w="192882" h="35719">
                  <a:moveTo>
                    <a:pt x="0" y="35718"/>
                  </a:moveTo>
                  <a:lnTo>
                    <a:pt x="23849" y="35718"/>
                  </a:lnTo>
                  <a:lnTo>
                    <a:pt x="26218" y="34925"/>
                  </a:lnTo>
                  <a:lnTo>
                    <a:pt x="28591" y="33602"/>
                  </a:lnTo>
                  <a:lnTo>
                    <a:pt x="30967" y="31926"/>
                  </a:lnTo>
                  <a:lnTo>
                    <a:pt x="34139" y="30809"/>
                  </a:lnTo>
                  <a:lnTo>
                    <a:pt x="37840" y="30064"/>
                  </a:lnTo>
                  <a:lnTo>
                    <a:pt x="41895" y="29567"/>
                  </a:lnTo>
                  <a:lnTo>
                    <a:pt x="45393" y="29237"/>
                  </a:lnTo>
                  <a:lnTo>
                    <a:pt x="51395" y="28869"/>
                  </a:lnTo>
                  <a:lnTo>
                    <a:pt x="54901" y="27977"/>
                  </a:lnTo>
                  <a:lnTo>
                    <a:pt x="58826" y="26589"/>
                  </a:lnTo>
                  <a:lnTo>
                    <a:pt x="63030" y="24869"/>
                  </a:lnTo>
                  <a:lnTo>
                    <a:pt x="68213" y="23723"/>
                  </a:lnTo>
                  <a:lnTo>
                    <a:pt x="74051" y="22959"/>
                  </a:lnTo>
                  <a:lnTo>
                    <a:pt x="80324" y="22449"/>
                  </a:lnTo>
                  <a:lnTo>
                    <a:pt x="85298" y="21316"/>
                  </a:lnTo>
                  <a:lnTo>
                    <a:pt x="89409" y="19767"/>
                  </a:lnTo>
                  <a:lnTo>
                    <a:pt x="92944" y="17940"/>
                  </a:lnTo>
                  <a:lnTo>
                    <a:pt x="96888" y="16723"/>
                  </a:lnTo>
                  <a:lnTo>
                    <a:pt x="101104" y="15911"/>
                  </a:lnTo>
                  <a:lnTo>
                    <a:pt x="105503" y="15369"/>
                  </a:lnTo>
                  <a:lnTo>
                    <a:pt x="110022" y="14215"/>
                  </a:lnTo>
                  <a:lnTo>
                    <a:pt x="114623" y="12651"/>
                  </a:lnTo>
                  <a:lnTo>
                    <a:pt x="119279" y="10816"/>
                  </a:lnTo>
                  <a:lnTo>
                    <a:pt x="123969" y="9591"/>
                  </a:lnTo>
                  <a:lnTo>
                    <a:pt x="128683" y="8775"/>
                  </a:lnTo>
                  <a:lnTo>
                    <a:pt x="133414" y="8231"/>
                  </a:lnTo>
                  <a:lnTo>
                    <a:pt x="138156" y="7075"/>
                  </a:lnTo>
                  <a:lnTo>
                    <a:pt x="142903" y="5510"/>
                  </a:lnTo>
                  <a:lnTo>
                    <a:pt x="147656" y="3673"/>
                  </a:lnTo>
                  <a:lnTo>
                    <a:pt x="152412" y="2449"/>
                  </a:lnTo>
                  <a:lnTo>
                    <a:pt x="157171" y="1632"/>
                  </a:lnTo>
                  <a:lnTo>
                    <a:pt x="161931" y="1088"/>
                  </a:lnTo>
                  <a:lnTo>
                    <a:pt x="165897" y="725"/>
                  </a:lnTo>
                  <a:lnTo>
                    <a:pt x="169336" y="483"/>
                  </a:lnTo>
                  <a:lnTo>
                    <a:pt x="175273" y="215"/>
                  </a:lnTo>
                  <a:lnTo>
                    <a:pt x="184202" y="28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900"/>
            <p:cNvSpPr/>
            <p:nvPr/>
          </p:nvSpPr>
          <p:spPr>
            <a:xfrm>
              <a:off x="6800850" y="2064543"/>
              <a:ext cx="28576" cy="207170"/>
            </a:xfrm>
            <a:custGeom>
              <a:avLst/>
              <a:gdLst/>
              <a:ahLst/>
              <a:cxnLst/>
              <a:rect l="0" t="0" r="0" b="0"/>
              <a:pathLst>
                <a:path w="28576" h="207170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4909" y="8070"/>
                  </a:lnTo>
                  <a:lnTo>
                    <a:pt x="5653" y="10936"/>
                  </a:lnTo>
                  <a:lnTo>
                    <a:pt x="6150" y="14434"/>
                  </a:lnTo>
                  <a:lnTo>
                    <a:pt x="7275" y="17560"/>
                  </a:lnTo>
                  <a:lnTo>
                    <a:pt x="8819" y="20439"/>
                  </a:lnTo>
                  <a:lnTo>
                    <a:pt x="10642" y="23151"/>
                  </a:lnTo>
                  <a:lnTo>
                    <a:pt x="11857" y="26546"/>
                  </a:lnTo>
                  <a:lnTo>
                    <a:pt x="12667" y="30398"/>
                  </a:lnTo>
                  <a:lnTo>
                    <a:pt x="13207" y="34553"/>
                  </a:lnTo>
                  <a:lnTo>
                    <a:pt x="13567" y="38910"/>
                  </a:lnTo>
                  <a:lnTo>
                    <a:pt x="13807" y="43403"/>
                  </a:lnTo>
                  <a:lnTo>
                    <a:pt x="13967" y="47985"/>
                  </a:lnTo>
                  <a:lnTo>
                    <a:pt x="14192" y="65812"/>
                  </a:lnTo>
                  <a:lnTo>
                    <a:pt x="14286" y="133031"/>
                  </a:lnTo>
                  <a:lnTo>
                    <a:pt x="15081" y="137900"/>
                  </a:lnTo>
                  <a:lnTo>
                    <a:pt x="16403" y="142733"/>
                  </a:lnTo>
                  <a:lnTo>
                    <a:pt x="18079" y="147543"/>
                  </a:lnTo>
                  <a:lnTo>
                    <a:pt x="19196" y="152337"/>
                  </a:lnTo>
                  <a:lnTo>
                    <a:pt x="19941" y="157121"/>
                  </a:lnTo>
                  <a:lnTo>
                    <a:pt x="20438" y="161897"/>
                  </a:lnTo>
                  <a:lnTo>
                    <a:pt x="20769" y="165875"/>
                  </a:lnTo>
                  <a:lnTo>
                    <a:pt x="20990" y="169321"/>
                  </a:lnTo>
                  <a:lnTo>
                    <a:pt x="21137" y="172412"/>
                  </a:lnTo>
                  <a:lnTo>
                    <a:pt x="21301" y="180080"/>
                  </a:lnTo>
                  <a:lnTo>
                    <a:pt x="21430" y="203458"/>
                  </a:lnTo>
                  <a:lnTo>
                    <a:pt x="22225" y="204695"/>
                  </a:lnTo>
                  <a:lnTo>
                    <a:pt x="23547" y="205519"/>
                  </a:lnTo>
                  <a:lnTo>
                    <a:pt x="28575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901"/>
            <p:cNvSpPr/>
            <p:nvPr/>
          </p:nvSpPr>
          <p:spPr>
            <a:xfrm>
              <a:off x="6908008" y="2071687"/>
              <a:ext cx="178173" cy="199989"/>
            </a:xfrm>
            <a:custGeom>
              <a:avLst/>
              <a:gdLst/>
              <a:ahLst/>
              <a:cxnLst/>
              <a:rect l="0" t="0" r="0" b="0"/>
              <a:pathLst>
                <a:path w="178173" h="199989">
                  <a:moveTo>
                    <a:pt x="21429" y="0"/>
                  </a:moveTo>
                  <a:lnTo>
                    <a:pt x="14580" y="0"/>
                  </a:lnTo>
                  <a:lnTo>
                    <a:pt x="14372" y="3792"/>
                  </a:lnTo>
                  <a:lnTo>
                    <a:pt x="13550" y="5703"/>
                  </a:lnTo>
                  <a:lnTo>
                    <a:pt x="10519" y="9943"/>
                  </a:lnTo>
                  <a:lnTo>
                    <a:pt x="9393" y="12979"/>
                  </a:lnTo>
                  <a:lnTo>
                    <a:pt x="8643" y="16590"/>
                  </a:lnTo>
                  <a:lnTo>
                    <a:pt x="8142" y="20585"/>
                  </a:lnTo>
                  <a:lnTo>
                    <a:pt x="7809" y="24042"/>
                  </a:lnTo>
                  <a:lnTo>
                    <a:pt x="7438" y="30000"/>
                  </a:lnTo>
                  <a:lnTo>
                    <a:pt x="6545" y="33494"/>
                  </a:lnTo>
                  <a:lnTo>
                    <a:pt x="5157" y="37411"/>
                  </a:lnTo>
                  <a:lnTo>
                    <a:pt x="3437" y="41609"/>
                  </a:lnTo>
                  <a:lnTo>
                    <a:pt x="2291" y="45996"/>
                  </a:lnTo>
                  <a:lnTo>
                    <a:pt x="1526" y="50507"/>
                  </a:lnTo>
                  <a:lnTo>
                    <a:pt x="1017" y="55103"/>
                  </a:lnTo>
                  <a:lnTo>
                    <a:pt x="677" y="59754"/>
                  </a:lnTo>
                  <a:lnTo>
                    <a:pt x="450" y="64442"/>
                  </a:lnTo>
                  <a:lnTo>
                    <a:pt x="199" y="73885"/>
                  </a:lnTo>
                  <a:lnTo>
                    <a:pt x="0" y="132358"/>
                  </a:lnTo>
                  <a:lnTo>
                    <a:pt x="794" y="137451"/>
                  </a:lnTo>
                  <a:lnTo>
                    <a:pt x="2115" y="142434"/>
                  </a:lnTo>
                  <a:lnTo>
                    <a:pt x="3791" y="147344"/>
                  </a:lnTo>
                  <a:lnTo>
                    <a:pt x="5701" y="152204"/>
                  </a:lnTo>
                  <a:lnTo>
                    <a:pt x="7769" y="157032"/>
                  </a:lnTo>
                  <a:lnTo>
                    <a:pt x="9941" y="161838"/>
                  </a:lnTo>
                  <a:lnTo>
                    <a:pt x="12183" y="165836"/>
                  </a:lnTo>
                  <a:lnTo>
                    <a:pt x="14471" y="169295"/>
                  </a:lnTo>
                  <a:lnTo>
                    <a:pt x="18337" y="175255"/>
                  </a:lnTo>
                  <a:lnTo>
                    <a:pt x="20055" y="180549"/>
                  </a:lnTo>
                  <a:lnTo>
                    <a:pt x="22935" y="185548"/>
                  </a:lnTo>
                  <a:lnTo>
                    <a:pt x="26861" y="190416"/>
                  </a:lnTo>
                  <a:lnTo>
                    <a:pt x="31252" y="195225"/>
                  </a:lnTo>
                  <a:lnTo>
                    <a:pt x="33534" y="196825"/>
                  </a:lnTo>
                  <a:lnTo>
                    <a:pt x="38186" y="198603"/>
                  </a:lnTo>
                  <a:lnTo>
                    <a:pt x="41332" y="199077"/>
                  </a:lnTo>
                  <a:lnTo>
                    <a:pt x="45017" y="199393"/>
                  </a:lnTo>
                  <a:lnTo>
                    <a:pt x="52550" y="199744"/>
                  </a:lnTo>
                  <a:lnTo>
                    <a:pt x="58544" y="199900"/>
                  </a:lnTo>
                  <a:lnTo>
                    <a:pt x="70173" y="199988"/>
                  </a:lnTo>
                  <a:lnTo>
                    <a:pt x="73768" y="199207"/>
                  </a:lnTo>
                  <a:lnTo>
                    <a:pt x="76960" y="197892"/>
                  </a:lnTo>
                  <a:lnTo>
                    <a:pt x="79881" y="196222"/>
                  </a:lnTo>
                  <a:lnTo>
                    <a:pt x="87360" y="192249"/>
                  </a:lnTo>
                  <a:lnTo>
                    <a:pt x="91577" y="190079"/>
                  </a:lnTo>
                  <a:lnTo>
                    <a:pt x="95976" y="187044"/>
                  </a:lnTo>
                  <a:lnTo>
                    <a:pt x="100495" y="183434"/>
                  </a:lnTo>
                  <a:lnTo>
                    <a:pt x="105097" y="179439"/>
                  </a:lnTo>
                  <a:lnTo>
                    <a:pt x="109751" y="175982"/>
                  </a:lnTo>
                  <a:lnTo>
                    <a:pt x="114442" y="172884"/>
                  </a:lnTo>
                  <a:lnTo>
                    <a:pt x="119156" y="170025"/>
                  </a:lnTo>
                  <a:lnTo>
                    <a:pt x="123886" y="166531"/>
                  </a:lnTo>
                  <a:lnTo>
                    <a:pt x="128628" y="162614"/>
                  </a:lnTo>
                  <a:lnTo>
                    <a:pt x="133376" y="158416"/>
                  </a:lnTo>
                  <a:lnTo>
                    <a:pt x="137335" y="154030"/>
                  </a:lnTo>
                  <a:lnTo>
                    <a:pt x="140769" y="149518"/>
                  </a:lnTo>
                  <a:lnTo>
                    <a:pt x="143852" y="144922"/>
                  </a:lnTo>
                  <a:lnTo>
                    <a:pt x="146700" y="140271"/>
                  </a:lnTo>
                  <a:lnTo>
                    <a:pt x="149393" y="135583"/>
                  </a:lnTo>
                  <a:lnTo>
                    <a:pt x="154502" y="126140"/>
                  </a:lnTo>
                  <a:lnTo>
                    <a:pt x="166649" y="102385"/>
                  </a:lnTo>
                  <a:lnTo>
                    <a:pt x="173818" y="88104"/>
                  </a:lnTo>
                  <a:lnTo>
                    <a:pt x="175410" y="83342"/>
                  </a:lnTo>
                  <a:lnTo>
                    <a:pt x="176470" y="78580"/>
                  </a:lnTo>
                  <a:lnTo>
                    <a:pt x="177177" y="73818"/>
                  </a:lnTo>
                  <a:lnTo>
                    <a:pt x="177649" y="69056"/>
                  </a:lnTo>
                  <a:lnTo>
                    <a:pt x="177963" y="64294"/>
                  </a:lnTo>
                  <a:lnTo>
                    <a:pt x="178172" y="59531"/>
                  </a:lnTo>
                  <a:lnTo>
                    <a:pt x="177519" y="55563"/>
                  </a:lnTo>
                  <a:lnTo>
                    <a:pt x="176289" y="52123"/>
                  </a:lnTo>
                  <a:lnTo>
                    <a:pt x="174675" y="49036"/>
                  </a:lnTo>
                  <a:lnTo>
                    <a:pt x="173599" y="45391"/>
                  </a:lnTo>
                  <a:lnTo>
                    <a:pt x="172883" y="41373"/>
                  </a:lnTo>
                  <a:lnTo>
                    <a:pt x="172404" y="37107"/>
                  </a:lnTo>
                  <a:lnTo>
                    <a:pt x="171291" y="33469"/>
                  </a:lnTo>
                  <a:lnTo>
                    <a:pt x="167939" y="27311"/>
                  </a:lnTo>
                  <a:lnTo>
                    <a:pt x="163803" y="21928"/>
                  </a:lnTo>
                  <a:lnTo>
                    <a:pt x="161589" y="19381"/>
                  </a:lnTo>
                  <a:lnTo>
                    <a:pt x="158525" y="16889"/>
                  </a:lnTo>
                  <a:lnTo>
                    <a:pt x="154895" y="14435"/>
                  </a:lnTo>
                  <a:lnTo>
                    <a:pt x="150888" y="12004"/>
                  </a:lnTo>
                  <a:lnTo>
                    <a:pt x="146628" y="10384"/>
                  </a:lnTo>
                  <a:lnTo>
                    <a:pt x="142201" y="9304"/>
                  </a:lnTo>
                  <a:lnTo>
                    <a:pt x="137663" y="8584"/>
                  </a:lnTo>
                  <a:lnTo>
                    <a:pt x="133049" y="7310"/>
                  </a:lnTo>
                  <a:lnTo>
                    <a:pt x="128387" y="5667"/>
                  </a:lnTo>
                  <a:lnTo>
                    <a:pt x="123690" y="3778"/>
                  </a:lnTo>
                  <a:lnTo>
                    <a:pt x="118972" y="2519"/>
                  </a:lnTo>
                  <a:lnTo>
                    <a:pt x="114239" y="1679"/>
                  </a:lnTo>
                  <a:lnTo>
                    <a:pt x="109496" y="1120"/>
                  </a:lnTo>
                  <a:lnTo>
                    <a:pt x="104746" y="1540"/>
                  </a:lnTo>
                  <a:lnTo>
                    <a:pt x="99993" y="2614"/>
                  </a:lnTo>
                  <a:lnTo>
                    <a:pt x="95236" y="4124"/>
                  </a:lnTo>
                  <a:lnTo>
                    <a:pt x="89684" y="5131"/>
                  </a:lnTo>
                  <a:lnTo>
                    <a:pt x="83601" y="5802"/>
                  </a:lnTo>
                  <a:lnTo>
                    <a:pt x="77164" y="6249"/>
                  </a:lnTo>
                  <a:lnTo>
                    <a:pt x="71286" y="6547"/>
                  </a:lnTo>
                  <a:lnTo>
                    <a:pt x="60521" y="6879"/>
                  </a:lnTo>
                  <a:lnTo>
                    <a:pt x="45536" y="7065"/>
                  </a:lnTo>
                  <a:lnTo>
                    <a:pt x="41469" y="7885"/>
                  </a:lnTo>
                  <a:lnTo>
                    <a:pt x="37964" y="9226"/>
                  </a:lnTo>
                  <a:lnTo>
                    <a:pt x="34834" y="10913"/>
                  </a:lnTo>
                  <a:lnTo>
                    <a:pt x="31952" y="12038"/>
                  </a:lnTo>
                  <a:lnTo>
                    <a:pt x="26636" y="13288"/>
                  </a:lnTo>
                  <a:lnTo>
                    <a:pt x="21429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902"/>
            <p:cNvSpPr/>
            <p:nvPr/>
          </p:nvSpPr>
          <p:spPr>
            <a:xfrm>
              <a:off x="7179468" y="2078831"/>
              <a:ext cx="200026" cy="164307"/>
            </a:xfrm>
            <a:custGeom>
              <a:avLst/>
              <a:gdLst/>
              <a:ahLst/>
              <a:cxnLst/>
              <a:rect l="0" t="0" r="0" b="0"/>
              <a:pathLst>
                <a:path w="200026" h="164307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7771" y="8819"/>
                  </a:lnTo>
                  <a:lnTo>
                    <a:pt x="12186" y="12651"/>
                  </a:lnTo>
                  <a:lnTo>
                    <a:pt x="16793" y="16999"/>
                  </a:lnTo>
                  <a:lnTo>
                    <a:pt x="19132" y="18477"/>
                  </a:lnTo>
                  <a:lnTo>
                    <a:pt x="23850" y="20118"/>
                  </a:lnTo>
                  <a:lnTo>
                    <a:pt x="26219" y="22143"/>
                  </a:lnTo>
                  <a:lnTo>
                    <a:pt x="28592" y="25081"/>
                  </a:lnTo>
                  <a:lnTo>
                    <a:pt x="30967" y="28627"/>
                  </a:lnTo>
                  <a:lnTo>
                    <a:pt x="34139" y="31784"/>
                  </a:lnTo>
                  <a:lnTo>
                    <a:pt x="37841" y="34683"/>
                  </a:lnTo>
                  <a:lnTo>
                    <a:pt x="41896" y="37410"/>
                  </a:lnTo>
                  <a:lnTo>
                    <a:pt x="46187" y="40021"/>
                  </a:lnTo>
                  <a:lnTo>
                    <a:pt x="50635" y="42555"/>
                  </a:lnTo>
                  <a:lnTo>
                    <a:pt x="55188" y="45039"/>
                  </a:lnTo>
                  <a:lnTo>
                    <a:pt x="59018" y="48282"/>
                  </a:lnTo>
                  <a:lnTo>
                    <a:pt x="62364" y="52032"/>
                  </a:lnTo>
                  <a:lnTo>
                    <a:pt x="65389" y="56119"/>
                  </a:lnTo>
                  <a:lnTo>
                    <a:pt x="68993" y="59638"/>
                  </a:lnTo>
                  <a:lnTo>
                    <a:pt x="72983" y="62777"/>
                  </a:lnTo>
                  <a:lnTo>
                    <a:pt x="77230" y="65664"/>
                  </a:lnTo>
                  <a:lnTo>
                    <a:pt x="81650" y="68382"/>
                  </a:lnTo>
                  <a:lnTo>
                    <a:pt x="86183" y="70988"/>
                  </a:lnTo>
                  <a:lnTo>
                    <a:pt x="90793" y="73519"/>
                  </a:lnTo>
                  <a:lnTo>
                    <a:pt x="95453" y="76794"/>
                  </a:lnTo>
                  <a:lnTo>
                    <a:pt x="100149" y="80565"/>
                  </a:lnTo>
                  <a:lnTo>
                    <a:pt x="104866" y="84666"/>
                  </a:lnTo>
                  <a:lnTo>
                    <a:pt x="109598" y="88194"/>
                  </a:lnTo>
                  <a:lnTo>
                    <a:pt x="114341" y="91340"/>
                  </a:lnTo>
                  <a:lnTo>
                    <a:pt x="119089" y="94230"/>
                  </a:lnTo>
                  <a:lnTo>
                    <a:pt x="123843" y="97745"/>
                  </a:lnTo>
                  <a:lnTo>
                    <a:pt x="128600" y="101676"/>
                  </a:lnTo>
                  <a:lnTo>
                    <a:pt x="137324" y="109483"/>
                  </a:lnTo>
                  <a:lnTo>
                    <a:pt x="143847" y="115599"/>
                  </a:lnTo>
                  <a:lnTo>
                    <a:pt x="155775" y="127296"/>
                  </a:lnTo>
                  <a:lnTo>
                    <a:pt x="159412" y="130108"/>
                  </a:lnTo>
                  <a:lnTo>
                    <a:pt x="168325" y="134859"/>
                  </a:lnTo>
                  <a:lnTo>
                    <a:pt x="173501" y="138783"/>
                  </a:lnTo>
                  <a:lnTo>
                    <a:pt x="178447" y="143173"/>
                  </a:lnTo>
                  <a:lnTo>
                    <a:pt x="183291" y="147770"/>
                  </a:lnTo>
                  <a:lnTo>
                    <a:pt x="188090" y="152459"/>
                  </a:lnTo>
                  <a:lnTo>
                    <a:pt x="190481" y="154027"/>
                  </a:lnTo>
                  <a:lnTo>
                    <a:pt x="195254" y="155769"/>
                  </a:lnTo>
                  <a:lnTo>
                    <a:pt x="198611" y="156749"/>
                  </a:lnTo>
                  <a:lnTo>
                    <a:pt x="199083" y="157681"/>
                  </a:lnTo>
                  <a:lnTo>
                    <a:pt x="199839" y="162762"/>
                  </a:lnTo>
                  <a:lnTo>
                    <a:pt x="200025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903"/>
            <p:cNvSpPr/>
            <p:nvPr/>
          </p:nvSpPr>
          <p:spPr>
            <a:xfrm>
              <a:off x="7200900" y="2100262"/>
              <a:ext cx="157163" cy="156047"/>
            </a:xfrm>
            <a:custGeom>
              <a:avLst/>
              <a:gdLst/>
              <a:ahLst/>
              <a:cxnLst/>
              <a:rect l="0" t="0" r="0" b="0"/>
              <a:pathLst>
                <a:path w="157163" h="156047">
                  <a:moveTo>
                    <a:pt x="157162" y="0"/>
                  </a:moveTo>
                  <a:lnTo>
                    <a:pt x="150313" y="0"/>
                  </a:lnTo>
                  <a:lnTo>
                    <a:pt x="146313" y="3792"/>
                  </a:lnTo>
                  <a:lnTo>
                    <a:pt x="139385" y="10642"/>
                  </a:lnTo>
                  <a:lnTo>
                    <a:pt x="137373" y="13445"/>
                  </a:lnTo>
                  <a:lnTo>
                    <a:pt x="135238" y="16901"/>
                  </a:lnTo>
                  <a:lnTo>
                    <a:pt x="133022" y="20792"/>
                  </a:lnTo>
                  <a:lnTo>
                    <a:pt x="130749" y="24180"/>
                  </a:lnTo>
                  <a:lnTo>
                    <a:pt x="128441" y="27232"/>
                  </a:lnTo>
                  <a:lnTo>
                    <a:pt x="126109" y="30061"/>
                  </a:lnTo>
                  <a:lnTo>
                    <a:pt x="122966" y="33535"/>
                  </a:lnTo>
                  <a:lnTo>
                    <a:pt x="115241" y="41627"/>
                  </a:lnTo>
                  <a:lnTo>
                    <a:pt x="94130" y="63006"/>
                  </a:lnTo>
                  <a:lnTo>
                    <a:pt x="90535" y="67404"/>
                  </a:lnTo>
                  <a:lnTo>
                    <a:pt x="87344" y="71924"/>
                  </a:lnTo>
                  <a:lnTo>
                    <a:pt x="84423" y="76524"/>
                  </a:lnTo>
                  <a:lnTo>
                    <a:pt x="80888" y="81179"/>
                  </a:lnTo>
                  <a:lnTo>
                    <a:pt x="76944" y="85869"/>
                  </a:lnTo>
                  <a:lnTo>
                    <a:pt x="72727" y="90584"/>
                  </a:lnTo>
                  <a:lnTo>
                    <a:pt x="63808" y="100055"/>
                  </a:lnTo>
                  <a:lnTo>
                    <a:pt x="48940" y="115279"/>
                  </a:lnTo>
                  <a:lnTo>
                    <a:pt x="45326" y="118127"/>
                  </a:lnTo>
                  <a:lnTo>
                    <a:pt x="41330" y="120821"/>
                  </a:lnTo>
                  <a:lnTo>
                    <a:pt x="37078" y="123409"/>
                  </a:lnTo>
                  <a:lnTo>
                    <a:pt x="33449" y="125929"/>
                  </a:lnTo>
                  <a:lnTo>
                    <a:pt x="30237" y="128403"/>
                  </a:lnTo>
                  <a:lnTo>
                    <a:pt x="27302" y="130846"/>
                  </a:lnTo>
                  <a:lnTo>
                    <a:pt x="24551" y="133268"/>
                  </a:lnTo>
                  <a:lnTo>
                    <a:pt x="19378" y="138076"/>
                  </a:lnTo>
                  <a:lnTo>
                    <a:pt x="8583" y="148604"/>
                  </a:lnTo>
                  <a:lnTo>
                    <a:pt x="1119" y="156046"/>
                  </a:lnTo>
                  <a:lnTo>
                    <a:pt x="746" y="155624"/>
                  </a:lnTo>
                  <a:lnTo>
                    <a:pt x="98" y="150914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904"/>
            <p:cNvSpPr/>
            <p:nvPr/>
          </p:nvSpPr>
          <p:spPr>
            <a:xfrm>
              <a:off x="7493793" y="2085975"/>
              <a:ext cx="204117" cy="207169"/>
            </a:xfrm>
            <a:custGeom>
              <a:avLst/>
              <a:gdLst/>
              <a:ahLst/>
              <a:cxnLst/>
              <a:rect l="0" t="0" r="0" b="0"/>
              <a:pathLst>
                <a:path w="204117" h="207169">
                  <a:moveTo>
                    <a:pt x="0" y="0"/>
                  </a:moveTo>
                  <a:lnTo>
                    <a:pt x="38130" y="38128"/>
                  </a:lnTo>
                  <a:lnTo>
                    <a:pt x="41295" y="40500"/>
                  </a:lnTo>
                  <a:lnTo>
                    <a:pt x="44992" y="42875"/>
                  </a:lnTo>
                  <a:lnTo>
                    <a:pt x="49045" y="45252"/>
                  </a:lnTo>
                  <a:lnTo>
                    <a:pt x="52540" y="47630"/>
                  </a:lnTo>
                  <a:lnTo>
                    <a:pt x="58541" y="52390"/>
                  </a:lnTo>
                  <a:lnTo>
                    <a:pt x="62046" y="54770"/>
                  </a:lnTo>
                  <a:lnTo>
                    <a:pt x="65970" y="57151"/>
                  </a:lnTo>
                  <a:lnTo>
                    <a:pt x="70174" y="59532"/>
                  </a:lnTo>
                  <a:lnTo>
                    <a:pt x="74564" y="61119"/>
                  </a:lnTo>
                  <a:lnTo>
                    <a:pt x="79078" y="62177"/>
                  </a:lnTo>
                  <a:lnTo>
                    <a:pt x="83675" y="62882"/>
                  </a:lnTo>
                  <a:lnTo>
                    <a:pt x="88327" y="64147"/>
                  </a:lnTo>
                  <a:lnTo>
                    <a:pt x="93016" y="65783"/>
                  </a:lnTo>
                  <a:lnTo>
                    <a:pt x="97730" y="67668"/>
                  </a:lnTo>
                  <a:lnTo>
                    <a:pt x="102460" y="69718"/>
                  </a:lnTo>
                  <a:lnTo>
                    <a:pt x="111948" y="74113"/>
                  </a:lnTo>
                  <a:lnTo>
                    <a:pt x="116701" y="75602"/>
                  </a:lnTo>
                  <a:lnTo>
                    <a:pt x="121457" y="76595"/>
                  </a:lnTo>
                  <a:lnTo>
                    <a:pt x="126215" y="77257"/>
                  </a:lnTo>
                  <a:lnTo>
                    <a:pt x="130181" y="77698"/>
                  </a:lnTo>
                  <a:lnTo>
                    <a:pt x="133618" y="77992"/>
                  </a:lnTo>
                  <a:lnTo>
                    <a:pt x="136704" y="78189"/>
                  </a:lnTo>
                  <a:lnTo>
                    <a:pt x="140349" y="79113"/>
                  </a:lnTo>
                  <a:lnTo>
                    <a:pt x="144366" y="80523"/>
                  </a:lnTo>
                  <a:lnTo>
                    <a:pt x="148631" y="82257"/>
                  </a:lnTo>
                  <a:lnTo>
                    <a:pt x="153062" y="83413"/>
                  </a:lnTo>
                  <a:lnTo>
                    <a:pt x="157605" y="84183"/>
                  </a:lnTo>
                  <a:lnTo>
                    <a:pt x="162220" y="84697"/>
                  </a:lnTo>
                  <a:lnTo>
                    <a:pt x="166091" y="85833"/>
                  </a:lnTo>
                  <a:lnTo>
                    <a:pt x="169464" y="87385"/>
                  </a:lnTo>
                  <a:lnTo>
                    <a:pt x="175330" y="90431"/>
                  </a:lnTo>
                  <a:lnTo>
                    <a:pt x="180583" y="91785"/>
                  </a:lnTo>
                  <a:lnTo>
                    <a:pt x="185563" y="92387"/>
                  </a:lnTo>
                  <a:lnTo>
                    <a:pt x="190424" y="92654"/>
                  </a:lnTo>
                  <a:lnTo>
                    <a:pt x="199900" y="92866"/>
                  </a:lnTo>
                  <a:lnTo>
                    <a:pt x="204116" y="92868"/>
                  </a:lnTo>
                  <a:lnTo>
                    <a:pt x="202372" y="92868"/>
                  </a:lnTo>
                  <a:lnTo>
                    <a:pt x="201590" y="93662"/>
                  </a:lnTo>
                  <a:lnTo>
                    <a:pt x="201069" y="94985"/>
                  </a:lnTo>
                  <a:lnTo>
                    <a:pt x="200721" y="96660"/>
                  </a:lnTo>
                  <a:lnTo>
                    <a:pt x="198218" y="100639"/>
                  </a:lnTo>
                  <a:lnTo>
                    <a:pt x="196439" y="102811"/>
                  </a:lnTo>
                  <a:lnTo>
                    <a:pt x="194459" y="104259"/>
                  </a:lnTo>
                  <a:lnTo>
                    <a:pt x="190144" y="105868"/>
                  </a:lnTo>
                  <a:lnTo>
                    <a:pt x="185579" y="108700"/>
                  </a:lnTo>
                  <a:lnTo>
                    <a:pt x="180112" y="112605"/>
                  </a:lnTo>
                  <a:lnTo>
                    <a:pt x="176431" y="114757"/>
                  </a:lnTo>
                  <a:lnTo>
                    <a:pt x="172390" y="116986"/>
                  </a:lnTo>
                  <a:lnTo>
                    <a:pt x="163665" y="121579"/>
                  </a:lnTo>
                  <a:lnTo>
                    <a:pt x="159117" y="123915"/>
                  </a:lnTo>
                  <a:lnTo>
                    <a:pt x="154497" y="127060"/>
                  </a:lnTo>
                  <a:lnTo>
                    <a:pt x="149829" y="130744"/>
                  </a:lnTo>
                  <a:lnTo>
                    <a:pt x="145130" y="134787"/>
                  </a:lnTo>
                  <a:lnTo>
                    <a:pt x="140410" y="138277"/>
                  </a:lnTo>
                  <a:lnTo>
                    <a:pt x="135676" y="141397"/>
                  </a:lnTo>
                  <a:lnTo>
                    <a:pt x="130931" y="144271"/>
                  </a:lnTo>
                  <a:lnTo>
                    <a:pt x="126182" y="146980"/>
                  </a:lnTo>
                  <a:lnTo>
                    <a:pt x="116671" y="152108"/>
                  </a:lnTo>
                  <a:lnTo>
                    <a:pt x="111912" y="155380"/>
                  </a:lnTo>
                  <a:lnTo>
                    <a:pt x="107151" y="159149"/>
                  </a:lnTo>
                  <a:lnTo>
                    <a:pt x="102391" y="163249"/>
                  </a:lnTo>
                  <a:lnTo>
                    <a:pt x="97629" y="166776"/>
                  </a:lnTo>
                  <a:lnTo>
                    <a:pt x="92868" y="169922"/>
                  </a:lnTo>
                  <a:lnTo>
                    <a:pt x="88106" y="172812"/>
                  </a:lnTo>
                  <a:lnTo>
                    <a:pt x="83344" y="175533"/>
                  </a:lnTo>
                  <a:lnTo>
                    <a:pt x="73818" y="180673"/>
                  </a:lnTo>
                  <a:lnTo>
                    <a:pt x="69849" y="183155"/>
                  </a:lnTo>
                  <a:lnTo>
                    <a:pt x="66410" y="185603"/>
                  </a:lnTo>
                  <a:lnTo>
                    <a:pt x="60472" y="190440"/>
                  </a:lnTo>
                  <a:lnTo>
                    <a:pt x="55188" y="195235"/>
                  </a:lnTo>
                  <a:lnTo>
                    <a:pt x="52666" y="196832"/>
                  </a:lnTo>
                  <a:lnTo>
                    <a:pt x="47749" y="198606"/>
                  </a:lnTo>
                  <a:lnTo>
                    <a:pt x="42918" y="199394"/>
                  </a:lnTo>
                  <a:lnTo>
                    <a:pt x="40518" y="199604"/>
                  </a:lnTo>
                  <a:lnTo>
                    <a:pt x="38919" y="200538"/>
                  </a:lnTo>
                  <a:lnTo>
                    <a:pt x="37852" y="201954"/>
                  </a:lnTo>
                  <a:lnTo>
                    <a:pt x="35844" y="206863"/>
                  </a:lnTo>
                  <a:lnTo>
                    <a:pt x="33659" y="207033"/>
                  </a:lnTo>
                  <a:lnTo>
                    <a:pt x="28575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905"/>
            <p:cNvSpPr/>
            <p:nvPr/>
          </p:nvSpPr>
          <p:spPr>
            <a:xfrm>
              <a:off x="7879556" y="2164556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0"/>
                  </a:moveTo>
                  <a:lnTo>
                    <a:pt x="55103" y="0"/>
                  </a:lnTo>
                  <a:lnTo>
                    <a:pt x="59753" y="794"/>
                  </a:lnTo>
                  <a:lnTo>
                    <a:pt x="64442" y="2116"/>
                  </a:lnTo>
                  <a:lnTo>
                    <a:pt x="69155" y="3792"/>
                  </a:lnTo>
                  <a:lnTo>
                    <a:pt x="73885" y="4909"/>
                  </a:lnTo>
                  <a:lnTo>
                    <a:pt x="78625" y="5654"/>
                  </a:lnTo>
                  <a:lnTo>
                    <a:pt x="83373" y="6151"/>
                  </a:lnTo>
                  <a:lnTo>
                    <a:pt x="88125" y="6482"/>
                  </a:lnTo>
                  <a:lnTo>
                    <a:pt x="92882" y="6702"/>
                  </a:lnTo>
                  <a:lnTo>
                    <a:pt x="102399" y="6948"/>
                  </a:lnTo>
                  <a:lnTo>
                    <a:pt x="158427" y="7143"/>
                  </a:lnTo>
                  <a:lnTo>
                    <a:pt x="160386" y="7937"/>
                  </a:lnTo>
                  <a:lnTo>
                    <a:pt x="161694" y="9260"/>
                  </a:lnTo>
                  <a:lnTo>
                    <a:pt x="164306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906"/>
            <p:cNvSpPr/>
            <p:nvPr/>
          </p:nvSpPr>
          <p:spPr>
            <a:xfrm>
              <a:off x="8101012" y="2057428"/>
              <a:ext cx="242854" cy="221429"/>
            </a:xfrm>
            <a:custGeom>
              <a:avLst/>
              <a:gdLst/>
              <a:ahLst/>
              <a:cxnLst/>
              <a:rect l="0" t="0" r="0" b="0"/>
              <a:pathLst>
                <a:path w="242854" h="221429">
                  <a:moveTo>
                    <a:pt x="0" y="42834"/>
                  </a:moveTo>
                  <a:lnTo>
                    <a:pt x="3793" y="42834"/>
                  </a:lnTo>
                  <a:lnTo>
                    <a:pt x="5704" y="42040"/>
                  </a:lnTo>
                  <a:lnTo>
                    <a:pt x="13001" y="36683"/>
                  </a:lnTo>
                  <a:lnTo>
                    <a:pt x="15832" y="36132"/>
                  </a:lnTo>
                  <a:lnTo>
                    <a:pt x="17699" y="35984"/>
                  </a:lnTo>
                  <a:lnTo>
                    <a:pt x="24006" y="33704"/>
                  </a:lnTo>
                  <a:lnTo>
                    <a:pt x="31307" y="30839"/>
                  </a:lnTo>
                  <a:lnTo>
                    <a:pt x="37197" y="29565"/>
                  </a:lnTo>
                  <a:lnTo>
                    <a:pt x="44578" y="26883"/>
                  </a:lnTo>
                  <a:lnTo>
                    <a:pt x="48769" y="25056"/>
                  </a:lnTo>
                  <a:lnTo>
                    <a:pt x="53150" y="23838"/>
                  </a:lnTo>
                  <a:lnTo>
                    <a:pt x="57658" y="23026"/>
                  </a:lnTo>
                  <a:lnTo>
                    <a:pt x="62251" y="22485"/>
                  </a:lnTo>
                  <a:lnTo>
                    <a:pt x="66901" y="21331"/>
                  </a:lnTo>
                  <a:lnTo>
                    <a:pt x="71589" y="19767"/>
                  </a:lnTo>
                  <a:lnTo>
                    <a:pt x="76300" y="17931"/>
                  </a:lnTo>
                  <a:lnTo>
                    <a:pt x="81824" y="16707"/>
                  </a:lnTo>
                  <a:lnTo>
                    <a:pt x="87886" y="15891"/>
                  </a:lnTo>
                  <a:lnTo>
                    <a:pt x="94309" y="15347"/>
                  </a:lnTo>
                  <a:lnTo>
                    <a:pt x="100179" y="14191"/>
                  </a:lnTo>
                  <a:lnTo>
                    <a:pt x="105680" y="12626"/>
                  </a:lnTo>
                  <a:lnTo>
                    <a:pt x="110935" y="10789"/>
                  </a:lnTo>
                  <a:lnTo>
                    <a:pt x="116818" y="9564"/>
                  </a:lnTo>
                  <a:lnTo>
                    <a:pt x="123123" y="8748"/>
                  </a:lnTo>
                  <a:lnTo>
                    <a:pt x="129707" y="8204"/>
                  </a:lnTo>
                  <a:lnTo>
                    <a:pt x="136478" y="7047"/>
                  </a:lnTo>
                  <a:lnTo>
                    <a:pt x="143373" y="5482"/>
                  </a:lnTo>
                  <a:lnTo>
                    <a:pt x="150351" y="3645"/>
                  </a:lnTo>
                  <a:lnTo>
                    <a:pt x="156590" y="2421"/>
                  </a:lnTo>
                  <a:lnTo>
                    <a:pt x="162337" y="1604"/>
                  </a:lnTo>
                  <a:lnTo>
                    <a:pt x="167756" y="1060"/>
                  </a:lnTo>
                  <a:lnTo>
                    <a:pt x="172956" y="697"/>
                  </a:lnTo>
                  <a:lnTo>
                    <a:pt x="178010" y="455"/>
                  </a:lnTo>
                  <a:lnTo>
                    <a:pt x="187859" y="187"/>
                  </a:lnTo>
                  <a:lnTo>
                    <a:pt x="208104" y="0"/>
                  </a:lnTo>
                  <a:lnTo>
                    <a:pt x="210967" y="784"/>
                  </a:lnTo>
                  <a:lnTo>
                    <a:pt x="216265" y="3772"/>
                  </a:lnTo>
                  <a:lnTo>
                    <a:pt x="221266" y="5629"/>
                  </a:lnTo>
                  <a:lnTo>
                    <a:pt x="223710" y="6125"/>
                  </a:lnTo>
                  <a:lnTo>
                    <a:pt x="225341" y="7249"/>
                  </a:lnTo>
                  <a:lnTo>
                    <a:pt x="226426" y="8792"/>
                  </a:lnTo>
                  <a:lnTo>
                    <a:pt x="227151" y="10614"/>
                  </a:lnTo>
                  <a:lnTo>
                    <a:pt x="231963" y="16971"/>
                  </a:lnTo>
                  <a:lnTo>
                    <a:pt x="238416" y="23882"/>
                  </a:lnTo>
                  <a:lnTo>
                    <a:pt x="239907" y="27024"/>
                  </a:lnTo>
                  <a:lnTo>
                    <a:pt x="240900" y="30707"/>
                  </a:lnTo>
                  <a:lnTo>
                    <a:pt x="241563" y="34749"/>
                  </a:lnTo>
                  <a:lnTo>
                    <a:pt x="242299" y="41357"/>
                  </a:lnTo>
                  <a:lnTo>
                    <a:pt x="242626" y="47734"/>
                  </a:lnTo>
                  <a:lnTo>
                    <a:pt x="242810" y="60249"/>
                  </a:lnTo>
                  <a:lnTo>
                    <a:pt x="242853" y="69360"/>
                  </a:lnTo>
                  <a:lnTo>
                    <a:pt x="242070" y="74011"/>
                  </a:lnTo>
                  <a:lnTo>
                    <a:pt x="240755" y="78700"/>
                  </a:lnTo>
                  <a:lnTo>
                    <a:pt x="239085" y="83413"/>
                  </a:lnTo>
                  <a:lnTo>
                    <a:pt x="237178" y="88143"/>
                  </a:lnTo>
                  <a:lnTo>
                    <a:pt x="235113" y="92884"/>
                  </a:lnTo>
                  <a:lnTo>
                    <a:pt x="232941" y="97632"/>
                  </a:lnTo>
                  <a:lnTo>
                    <a:pt x="231494" y="102385"/>
                  </a:lnTo>
                  <a:lnTo>
                    <a:pt x="230530" y="107141"/>
                  </a:lnTo>
                  <a:lnTo>
                    <a:pt x="229886" y="111899"/>
                  </a:lnTo>
                  <a:lnTo>
                    <a:pt x="228664" y="116659"/>
                  </a:lnTo>
                  <a:lnTo>
                    <a:pt x="227054" y="121419"/>
                  </a:lnTo>
                  <a:lnTo>
                    <a:pt x="225189" y="126180"/>
                  </a:lnTo>
                  <a:lnTo>
                    <a:pt x="223945" y="130942"/>
                  </a:lnTo>
                  <a:lnTo>
                    <a:pt x="223115" y="135704"/>
                  </a:lnTo>
                  <a:lnTo>
                    <a:pt x="222562" y="140466"/>
                  </a:lnTo>
                  <a:lnTo>
                    <a:pt x="222194" y="145228"/>
                  </a:lnTo>
                  <a:lnTo>
                    <a:pt x="221948" y="149991"/>
                  </a:lnTo>
                  <a:lnTo>
                    <a:pt x="221675" y="159516"/>
                  </a:lnTo>
                  <a:lnTo>
                    <a:pt x="221465" y="187672"/>
                  </a:lnTo>
                  <a:lnTo>
                    <a:pt x="221456" y="2214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907"/>
            <p:cNvSpPr/>
            <p:nvPr/>
          </p:nvSpPr>
          <p:spPr>
            <a:xfrm>
              <a:off x="8236743" y="2164556"/>
              <a:ext cx="221458" cy="21432"/>
            </a:xfrm>
            <a:custGeom>
              <a:avLst/>
              <a:gdLst/>
              <a:ahLst/>
              <a:cxnLst/>
              <a:rect l="0" t="0" r="0" b="0"/>
              <a:pathLst>
                <a:path w="221458" h="21432">
                  <a:moveTo>
                    <a:pt x="0" y="21431"/>
                  </a:moveTo>
                  <a:lnTo>
                    <a:pt x="3793" y="21431"/>
                  </a:lnTo>
                  <a:lnTo>
                    <a:pt x="5704" y="20637"/>
                  </a:lnTo>
                  <a:lnTo>
                    <a:pt x="7771" y="19314"/>
                  </a:lnTo>
                  <a:lnTo>
                    <a:pt x="9943" y="17639"/>
                  </a:lnTo>
                  <a:lnTo>
                    <a:pt x="12186" y="16521"/>
                  </a:lnTo>
                  <a:lnTo>
                    <a:pt x="14474" y="15777"/>
                  </a:lnTo>
                  <a:lnTo>
                    <a:pt x="16793" y="15280"/>
                  </a:lnTo>
                  <a:lnTo>
                    <a:pt x="20721" y="14949"/>
                  </a:lnTo>
                  <a:lnTo>
                    <a:pt x="25720" y="14729"/>
                  </a:lnTo>
                  <a:lnTo>
                    <a:pt x="42017" y="14418"/>
                  </a:lnTo>
                  <a:lnTo>
                    <a:pt x="101115" y="14290"/>
                  </a:lnTo>
                  <a:lnTo>
                    <a:pt x="107098" y="13495"/>
                  </a:lnTo>
                  <a:lnTo>
                    <a:pt x="112674" y="12172"/>
                  </a:lnTo>
                  <a:lnTo>
                    <a:pt x="117978" y="10496"/>
                  </a:lnTo>
                  <a:lnTo>
                    <a:pt x="123897" y="9378"/>
                  </a:lnTo>
                  <a:lnTo>
                    <a:pt x="130223" y="8633"/>
                  </a:lnTo>
                  <a:lnTo>
                    <a:pt x="136821" y="8137"/>
                  </a:lnTo>
                  <a:lnTo>
                    <a:pt x="142808" y="7806"/>
                  </a:lnTo>
                  <a:lnTo>
                    <a:pt x="153693" y="7438"/>
                  </a:lnTo>
                  <a:lnTo>
                    <a:pt x="159612" y="6546"/>
                  </a:lnTo>
                  <a:lnTo>
                    <a:pt x="165940" y="5158"/>
                  </a:lnTo>
                  <a:lnTo>
                    <a:pt x="172539" y="3438"/>
                  </a:lnTo>
                  <a:lnTo>
                    <a:pt x="178526" y="2292"/>
                  </a:lnTo>
                  <a:lnTo>
                    <a:pt x="184105" y="1528"/>
                  </a:lnTo>
                  <a:lnTo>
                    <a:pt x="189412" y="1018"/>
                  </a:lnTo>
                  <a:lnTo>
                    <a:pt x="193744" y="679"/>
                  </a:lnTo>
                  <a:lnTo>
                    <a:pt x="197425" y="453"/>
                  </a:lnTo>
                  <a:lnTo>
                    <a:pt x="200673" y="302"/>
                  </a:lnTo>
                  <a:lnTo>
                    <a:pt x="208515" y="134"/>
                  </a:lnTo>
                  <a:lnTo>
                    <a:pt x="22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908"/>
            <p:cNvSpPr/>
            <p:nvPr/>
          </p:nvSpPr>
          <p:spPr>
            <a:xfrm>
              <a:off x="6636543" y="2386012"/>
              <a:ext cx="571501" cy="14281"/>
            </a:xfrm>
            <a:custGeom>
              <a:avLst/>
              <a:gdLst/>
              <a:ahLst/>
              <a:cxnLst/>
              <a:rect l="0" t="0" r="0" b="0"/>
              <a:pathLst>
                <a:path w="571501" h="14281">
                  <a:moveTo>
                    <a:pt x="0" y="7144"/>
                  </a:moveTo>
                  <a:lnTo>
                    <a:pt x="13001" y="7144"/>
                  </a:lnTo>
                  <a:lnTo>
                    <a:pt x="15017" y="7938"/>
                  </a:lnTo>
                  <a:lnTo>
                    <a:pt x="17949" y="9260"/>
                  </a:lnTo>
                  <a:lnTo>
                    <a:pt x="21490" y="10936"/>
                  </a:lnTo>
                  <a:lnTo>
                    <a:pt x="25440" y="12053"/>
                  </a:lnTo>
                  <a:lnTo>
                    <a:pt x="29660" y="12798"/>
                  </a:lnTo>
                  <a:lnTo>
                    <a:pt x="34061" y="13295"/>
                  </a:lnTo>
                  <a:lnTo>
                    <a:pt x="38582" y="13626"/>
                  </a:lnTo>
                  <a:lnTo>
                    <a:pt x="47840" y="13993"/>
                  </a:lnTo>
                  <a:lnTo>
                    <a:pt x="73215" y="14229"/>
                  </a:lnTo>
                  <a:lnTo>
                    <a:pt x="117230" y="14280"/>
                  </a:lnTo>
                  <a:lnTo>
                    <a:pt x="126572" y="13489"/>
                  </a:lnTo>
                  <a:lnTo>
                    <a:pt x="135975" y="12167"/>
                  </a:lnTo>
                  <a:lnTo>
                    <a:pt x="145419" y="10493"/>
                  </a:lnTo>
                  <a:lnTo>
                    <a:pt x="155683" y="9377"/>
                  </a:lnTo>
                  <a:lnTo>
                    <a:pt x="166496" y="8632"/>
                  </a:lnTo>
                  <a:lnTo>
                    <a:pt x="177672" y="8136"/>
                  </a:lnTo>
                  <a:lnTo>
                    <a:pt x="200674" y="7585"/>
                  </a:lnTo>
                  <a:lnTo>
                    <a:pt x="397376" y="7144"/>
                  </a:lnTo>
                  <a:lnTo>
                    <a:pt x="408586" y="6350"/>
                  </a:lnTo>
                  <a:lnTo>
                    <a:pt x="419234" y="5027"/>
                  </a:lnTo>
                  <a:lnTo>
                    <a:pt x="429509" y="3352"/>
                  </a:lnTo>
                  <a:lnTo>
                    <a:pt x="439533" y="2234"/>
                  </a:lnTo>
                  <a:lnTo>
                    <a:pt x="449391" y="1490"/>
                  </a:lnTo>
                  <a:lnTo>
                    <a:pt x="459137" y="993"/>
                  </a:lnTo>
                  <a:lnTo>
                    <a:pt x="478435" y="441"/>
                  </a:lnTo>
                  <a:lnTo>
                    <a:pt x="538943" y="12"/>
                  </a:lnTo>
                  <a:lnTo>
                    <a:pt x="5715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909"/>
            <p:cNvSpPr/>
            <p:nvPr/>
          </p:nvSpPr>
          <p:spPr>
            <a:xfrm>
              <a:off x="6893718" y="2493168"/>
              <a:ext cx="35720" cy="207170"/>
            </a:xfrm>
            <a:custGeom>
              <a:avLst/>
              <a:gdLst/>
              <a:ahLst/>
              <a:cxnLst/>
              <a:rect l="0" t="0" r="0" b="0"/>
              <a:pathLst>
                <a:path w="35720" h="207170">
                  <a:moveTo>
                    <a:pt x="0" y="0"/>
                  </a:moveTo>
                  <a:lnTo>
                    <a:pt x="0" y="17000"/>
                  </a:lnTo>
                  <a:lnTo>
                    <a:pt x="794" y="20065"/>
                  </a:lnTo>
                  <a:lnTo>
                    <a:pt x="2117" y="23695"/>
                  </a:lnTo>
                  <a:lnTo>
                    <a:pt x="3793" y="27703"/>
                  </a:lnTo>
                  <a:lnTo>
                    <a:pt x="4910" y="31963"/>
                  </a:lnTo>
                  <a:lnTo>
                    <a:pt x="5654" y="36390"/>
                  </a:lnTo>
                  <a:lnTo>
                    <a:pt x="6151" y="40929"/>
                  </a:lnTo>
                  <a:lnTo>
                    <a:pt x="7276" y="45542"/>
                  </a:lnTo>
                  <a:lnTo>
                    <a:pt x="8820" y="50205"/>
                  </a:lnTo>
                  <a:lnTo>
                    <a:pt x="10643" y="54902"/>
                  </a:lnTo>
                  <a:lnTo>
                    <a:pt x="11858" y="59620"/>
                  </a:lnTo>
                  <a:lnTo>
                    <a:pt x="12668" y="64353"/>
                  </a:lnTo>
                  <a:lnTo>
                    <a:pt x="13208" y="69096"/>
                  </a:lnTo>
                  <a:lnTo>
                    <a:pt x="14361" y="73051"/>
                  </a:lnTo>
                  <a:lnTo>
                    <a:pt x="15925" y="76482"/>
                  </a:lnTo>
                  <a:lnTo>
                    <a:pt x="17760" y="79563"/>
                  </a:lnTo>
                  <a:lnTo>
                    <a:pt x="18984" y="83999"/>
                  </a:lnTo>
                  <a:lnTo>
                    <a:pt x="19800" y="89337"/>
                  </a:lnTo>
                  <a:lnTo>
                    <a:pt x="20344" y="95277"/>
                  </a:lnTo>
                  <a:lnTo>
                    <a:pt x="20707" y="100824"/>
                  </a:lnTo>
                  <a:lnTo>
                    <a:pt x="21109" y="111221"/>
                  </a:lnTo>
                  <a:lnTo>
                    <a:pt x="21336" y="126000"/>
                  </a:lnTo>
                  <a:lnTo>
                    <a:pt x="21423" y="150971"/>
                  </a:lnTo>
                  <a:lnTo>
                    <a:pt x="22220" y="154623"/>
                  </a:lnTo>
                  <a:lnTo>
                    <a:pt x="23545" y="158644"/>
                  </a:lnTo>
                  <a:lnTo>
                    <a:pt x="25221" y="162913"/>
                  </a:lnTo>
                  <a:lnTo>
                    <a:pt x="26340" y="167346"/>
                  </a:lnTo>
                  <a:lnTo>
                    <a:pt x="27085" y="171889"/>
                  </a:lnTo>
                  <a:lnTo>
                    <a:pt x="27582" y="176505"/>
                  </a:lnTo>
                  <a:lnTo>
                    <a:pt x="27913" y="180377"/>
                  </a:lnTo>
                  <a:lnTo>
                    <a:pt x="28281" y="186795"/>
                  </a:lnTo>
                  <a:lnTo>
                    <a:pt x="28444" y="192293"/>
                  </a:lnTo>
                  <a:lnTo>
                    <a:pt x="28550" y="202290"/>
                  </a:lnTo>
                  <a:lnTo>
                    <a:pt x="29352" y="203916"/>
                  </a:lnTo>
                  <a:lnTo>
                    <a:pt x="30681" y="205001"/>
                  </a:lnTo>
                  <a:lnTo>
                    <a:pt x="35719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910"/>
            <p:cNvSpPr/>
            <p:nvPr/>
          </p:nvSpPr>
          <p:spPr>
            <a:xfrm>
              <a:off x="6908006" y="2517627"/>
              <a:ext cx="235612" cy="179380"/>
            </a:xfrm>
            <a:custGeom>
              <a:avLst/>
              <a:gdLst/>
              <a:ahLst/>
              <a:cxnLst/>
              <a:rect l="0" t="0" r="0" b="0"/>
              <a:pathLst>
                <a:path w="235612" h="179380">
                  <a:moveTo>
                    <a:pt x="92869" y="4116"/>
                  </a:moveTo>
                  <a:lnTo>
                    <a:pt x="92869" y="0"/>
                  </a:lnTo>
                  <a:lnTo>
                    <a:pt x="92869" y="11640"/>
                  </a:lnTo>
                  <a:lnTo>
                    <a:pt x="92075" y="14688"/>
                  </a:lnTo>
                  <a:lnTo>
                    <a:pt x="89076" y="20192"/>
                  </a:lnTo>
                  <a:lnTo>
                    <a:pt x="87165" y="23565"/>
                  </a:lnTo>
                  <a:lnTo>
                    <a:pt x="82926" y="31545"/>
                  </a:lnTo>
                  <a:lnTo>
                    <a:pt x="81478" y="35896"/>
                  </a:lnTo>
                  <a:lnTo>
                    <a:pt x="80512" y="40384"/>
                  </a:lnTo>
                  <a:lnTo>
                    <a:pt x="79868" y="44963"/>
                  </a:lnTo>
                  <a:lnTo>
                    <a:pt x="78645" y="49604"/>
                  </a:lnTo>
                  <a:lnTo>
                    <a:pt x="77037" y="54285"/>
                  </a:lnTo>
                  <a:lnTo>
                    <a:pt x="75170" y="58994"/>
                  </a:lnTo>
                  <a:lnTo>
                    <a:pt x="70979" y="70575"/>
                  </a:lnTo>
                  <a:lnTo>
                    <a:pt x="68751" y="76997"/>
                  </a:lnTo>
                  <a:lnTo>
                    <a:pt x="67265" y="82866"/>
                  </a:lnTo>
                  <a:lnTo>
                    <a:pt x="66275" y="88366"/>
                  </a:lnTo>
                  <a:lnTo>
                    <a:pt x="65614" y="93620"/>
                  </a:lnTo>
                  <a:lnTo>
                    <a:pt x="65174" y="98711"/>
                  </a:lnTo>
                  <a:lnTo>
                    <a:pt x="64881" y="103692"/>
                  </a:lnTo>
                  <a:lnTo>
                    <a:pt x="64554" y="113460"/>
                  </a:lnTo>
                  <a:lnTo>
                    <a:pt x="64410" y="123093"/>
                  </a:lnTo>
                  <a:lnTo>
                    <a:pt x="65165" y="127884"/>
                  </a:lnTo>
                  <a:lnTo>
                    <a:pt x="66462" y="132665"/>
                  </a:lnTo>
                  <a:lnTo>
                    <a:pt x="68120" y="137441"/>
                  </a:lnTo>
                  <a:lnTo>
                    <a:pt x="70020" y="142212"/>
                  </a:lnTo>
                  <a:lnTo>
                    <a:pt x="72080" y="146980"/>
                  </a:lnTo>
                  <a:lnTo>
                    <a:pt x="74247" y="151746"/>
                  </a:lnTo>
                  <a:lnTo>
                    <a:pt x="76486" y="155717"/>
                  </a:lnTo>
                  <a:lnTo>
                    <a:pt x="78772" y="159159"/>
                  </a:lnTo>
                  <a:lnTo>
                    <a:pt x="81089" y="162247"/>
                  </a:lnTo>
                  <a:lnTo>
                    <a:pt x="85781" y="167794"/>
                  </a:lnTo>
                  <a:lnTo>
                    <a:pt x="88144" y="170385"/>
                  </a:lnTo>
                  <a:lnTo>
                    <a:pt x="92100" y="172112"/>
                  </a:lnTo>
                  <a:lnTo>
                    <a:pt x="97119" y="173264"/>
                  </a:lnTo>
                  <a:lnTo>
                    <a:pt x="102845" y="174031"/>
                  </a:lnTo>
                  <a:lnTo>
                    <a:pt x="108251" y="175336"/>
                  </a:lnTo>
                  <a:lnTo>
                    <a:pt x="113442" y="177001"/>
                  </a:lnTo>
                  <a:lnTo>
                    <a:pt x="118491" y="178904"/>
                  </a:lnTo>
                  <a:lnTo>
                    <a:pt x="122650" y="179379"/>
                  </a:lnTo>
                  <a:lnTo>
                    <a:pt x="126217" y="178902"/>
                  </a:lnTo>
                  <a:lnTo>
                    <a:pt x="129388" y="177790"/>
                  </a:lnTo>
                  <a:lnTo>
                    <a:pt x="133884" y="177049"/>
                  </a:lnTo>
                  <a:lnTo>
                    <a:pt x="139262" y="176555"/>
                  </a:lnTo>
                  <a:lnTo>
                    <a:pt x="145229" y="176225"/>
                  </a:lnTo>
                  <a:lnTo>
                    <a:pt x="150000" y="175212"/>
                  </a:lnTo>
                  <a:lnTo>
                    <a:pt x="153976" y="173742"/>
                  </a:lnTo>
                  <a:lnTo>
                    <a:pt x="169850" y="165681"/>
                  </a:lnTo>
                  <a:lnTo>
                    <a:pt x="175146" y="163420"/>
                  </a:lnTo>
                  <a:lnTo>
                    <a:pt x="181058" y="161119"/>
                  </a:lnTo>
                  <a:lnTo>
                    <a:pt x="187381" y="158791"/>
                  </a:lnTo>
                  <a:lnTo>
                    <a:pt x="192389" y="155652"/>
                  </a:lnTo>
                  <a:lnTo>
                    <a:pt x="196522" y="151971"/>
                  </a:lnTo>
                  <a:lnTo>
                    <a:pt x="200071" y="147930"/>
                  </a:lnTo>
                  <a:lnTo>
                    <a:pt x="204025" y="144442"/>
                  </a:lnTo>
                  <a:lnTo>
                    <a:pt x="208248" y="141323"/>
                  </a:lnTo>
                  <a:lnTo>
                    <a:pt x="212650" y="138450"/>
                  </a:lnTo>
                  <a:lnTo>
                    <a:pt x="216380" y="134947"/>
                  </a:lnTo>
                  <a:lnTo>
                    <a:pt x="219659" y="131024"/>
                  </a:lnTo>
                  <a:lnTo>
                    <a:pt x="222640" y="126822"/>
                  </a:lnTo>
                  <a:lnTo>
                    <a:pt x="225420" y="122432"/>
                  </a:lnTo>
                  <a:lnTo>
                    <a:pt x="228067" y="117919"/>
                  </a:lnTo>
                  <a:lnTo>
                    <a:pt x="230626" y="113322"/>
                  </a:lnTo>
                  <a:lnTo>
                    <a:pt x="232332" y="107876"/>
                  </a:lnTo>
                  <a:lnTo>
                    <a:pt x="233469" y="101865"/>
                  </a:lnTo>
                  <a:lnTo>
                    <a:pt x="234227" y="95476"/>
                  </a:lnTo>
                  <a:lnTo>
                    <a:pt x="234733" y="89629"/>
                  </a:lnTo>
                  <a:lnTo>
                    <a:pt x="235070" y="84143"/>
                  </a:lnTo>
                  <a:lnTo>
                    <a:pt x="235444" y="73815"/>
                  </a:lnTo>
                  <a:lnTo>
                    <a:pt x="235611" y="63933"/>
                  </a:lnTo>
                  <a:lnTo>
                    <a:pt x="234068" y="59075"/>
                  </a:lnTo>
                  <a:lnTo>
                    <a:pt x="231452" y="54250"/>
                  </a:lnTo>
                  <a:lnTo>
                    <a:pt x="228120" y="49445"/>
                  </a:lnTo>
                  <a:lnTo>
                    <a:pt x="224311" y="44654"/>
                  </a:lnTo>
                  <a:lnTo>
                    <a:pt x="220185" y="39873"/>
                  </a:lnTo>
                  <a:lnTo>
                    <a:pt x="215845" y="35098"/>
                  </a:lnTo>
                  <a:lnTo>
                    <a:pt x="210572" y="31120"/>
                  </a:lnTo>
                  <a:lnTo>
                    <a:pt x="204675" y="27675"/>
                  </a:lnTo>
                  <a:lnTo>
                    <a:pt x="198362" y="24585"/>
                  </a:lnTo>
                  <a:lnTo>
                    <a:pt x="191773" y="22524"/>
                  </a:lnTo>
                  <a:lnTo>
                    <a:pt x="184999" y="21151"/>
                  </a:lnTo>
                  <a:lnTo>
                    <a:pt x="178101" y="20235"/>
                  </a:lnTo>
                  <a:lnTo>
                    <a:pt x="170328" y="19625"/>
                  </a:lnTo>
                  <a:lnTo>
                    <a:pt x="161970" y="19218"/>
                  </a:lnTo>
                  <a:lnTo>
                    <a:pt x="144218" y="18765"/>
                  </a:lnTo>
                  <a:lnTo>
                    <a:pt x="125744" y="18565"/>
                  </a:lnTo>
                  <a:lnTo>
                    <a:pt x="116373" y="19305"/>
                  </a:lnTo>
                  <a:lnTo>
                    <a:pt x="106951" y="20592"/>
                  </a:lnTo>
                  <a:lnTo>
                    <a:pt x="97495" y="22244"/>
                  </a:lnTo>
                  <a:lnTo>
                    <a:pt x="88015" y="23345"/>
                  </a:lnTo>
                  <a:lnTo>
                    <a:pt x="78521" y="24079"/>
                  </a:lnTo>
                  <a:lnTo>
                    <a:pt x="60298" y="24895"/>
                  </a:lnTo>
                  <a:lnTo>
                    <a:pt x="33430" y="25419"/>
                  </a:lnTo>
                  <a:lnTo>
                    <a:pt x="29431" y="25462"/>
                  </a:lnTo>
                  <a:lnTo>
                    <a:pt x="25177" y="26284"/>
                  </a:lnTo>
                  <a:lnTo>
                    <a:pt x="20753" y="27626"/>
                  </a:lnTo>
                  <a:lnTo>
                    <a:pt x="9832" y="31691"/>
                  </a:lnTo>
                  <a:lnTo>
                    <a:pt x="2765" y="32494"/>
                  </a:lnTo>
                  <a:lnTo>
                    <a:pt x="0" y="326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911"/>
            <p:cNvSpPr/>
            <p:nvPr/>
          </p:nvSpPr>
          <p:spPr>
            <a:xfrm>
              <a:off x="7950993" y="2350319"/>
              <a:ext cx="592933" cy="35694"/>
            </a:xfrm>
            <a:custGeom>
              <a:avLst/>
              <a:gdLst/>
              <a:ahLst/>
              <a:cxnLst/>
              <a:rect l="0" t="0" r="0" b="0"/>
              <a:pathLst>
                <a:path w="592933" h="35694">
                  <a:moveTo>
                    <a:pt x="0" y="35693"/>
                  </a:moveTo>
                  <a:lnTo>
                    <a:pt x="0" y="31901"/>
                  </a:lnTo>
                  <a:lnTo>
                    <a:pt x="794" y="30783"/>
                  </a:lnTo>
                  <a:lnTo>
                    <a:pt x="2116" y="30039"/>
                  </a:lnTo>
                  <a:lnTo>
                    <a:pt x="5704" y="29211"/>
                  </a:lnTo>
                  <a:lnTo>
                    <a:pt x="9943" y="28843"/>
                  </a:lnTo>
                  <a:lnTo>
                    <a:pt x="12979" y="27952"/>
                  </a:lnTo>
                  <a:lnTo>
                    <a:pt x="16590" y="26563"/>
                  </a:lnTo>
                  <a:lnTo>
                    <a:pt x="20585" y="24844"/>
                  </a:lnTo>
                  <a:lnTo>
                    <a:pt x="25630" y="22904"/>
                  </a:lnTo>
                  <a:lnTo>
                    <a:pt x="37586" y="18632"/>
                  </a:lnTo>
                  <a:lnTo>
                    <a:pt x="44107" y="17175"/>
                  </a:lnTo>
                  <a:lnTo>
                    <a:pt x="50836" y="16204"/>
                  </a:lnTo>
                  <a:lnTo>
                    <a:pt x="64663" y="15125"/>
                  </a:lnTo>
                  <a:lnTo>
                    <a:pt x="78746" y="14645"/>
                  </a:lnTo>
                  <a:lnTo>
                    <a:pt x="122093" y="14312"/>
                  </a:lnTo>
                  <a:lnTo>
                    <a:pt x="237290" y="14263"/>
                  </a:lnTo>
                  <a:lnTo>
                    <a:pt x="250269" y="13469"/>
                  </a:lnTo>
                  <a:lnTo>
                    <a:pt x="262890" y="12146"/>
                  </a:lnTo>
                  <a:lnTo>
                    <a:pt x="275273" y="10470"/>
                  </a:lnTo>
                  <a:lnTo>
                    <a:pt x="288290" y="9353"/>
                  </a:lnTo>
                  <a:lnTo>
                    <a:pt x="301731" y="8608"/>
                  </a:lnTo>
                  <a:lnTo>
                    <a:pt x="329365" y="7780"/>
                  </a:lnTo>
                  <a:lnTo>
                    <a:pt x="396357" y="7205"/>
                  </a:lnTo>
                  <a:lnTo>
                    <a:pt x="408701" y="6382"/>
                  </a:lnTo>
                  <a:lnTo>
                    <a:pt x="420898" y="5040"/>
                  </a:lnTo>
                  <a:lnTo>
                    <a:pt x="432999" y="3351"/>
                  </a:lnTo>
                  <a:lnTo>
                    <a:pt x="445035" y="2226"/>
                  </a:lnTo>
                  <a:lnTo>
                    <a:pt x="457027" y="1475"/>
                  </a:lnTo>
                  <a:lnTo>
                    <a:pt x="480141" y="641"/>
                  </a:lnTo>
                  <a:lnTo>
                    <a:pt x="518734" y="106"/>
                  </a:lnTo>
                  <a:lnTo>
                    <a:pt x="549524" y="0"/>
                  </a:lnTo>
                  <a:lnTo>
                    <a:pt x="556055" y="785"/>
                  </a:lnTo>
                  <a:lnTo>
                    <a:pt x="561998" y="2102"/>
                  </a:lnTo>
                  <a:lnTo>
                    <a:pt x="567546" y="3774"/>
                  </a:lnTo>
                  <a:lnTo>
                    <a:pt x="572039" y="4889"/>
                  </a:lnTo>
                  <a:lnTo>
                    <a:pt x="575828" y="5632"/>
                  </a:lnTo>
                  <a:lnTo>
                    <a:pt x="584954" y="6678"/>
                  </a:lnTo>
                  <a:lnTo>
                    <a:pt x="592932" y="71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912"/>
            <p:cNvSpPr/>
            <p:nvPr/>
          </p:nvSpPr>
          <p:spPr>
            <a:xfrm>
              <a:off x="8122470" y="2457450"/>
              <a:ext cx="21406" cy="235744"/>
            </a:xfrm>
            <a:custGeom>
              <a:avLst/>
              <a:gdLst/>
              <a:ahLst/>
              <a:cxnLst/>
              <a:rect l="0" t="0" r="0" b="0"/>
              <a:pathLst>
                <a:path w="21406" h="235744">
                  <a:moveTo>
                    <a:pt x="7117" y="0"/>
                  </a:moveTo>
                  <a:lnTo>
                    <a:pt x="60" y="0"/>
                  </a:lnTo>
                  <a:lnTo>
                    <a:pt x="0" y="3792"/>
                  </a:lnTo>
                  <a:lnTo>
                    <a:pt x="784" y="5703"/>
                  </a:lnTo>
                  <a:lnTo>
                    <a:pt x="2102" y="7771"/>
                  </a:lnTo>
                  <a:lnTo>
                    <a:pt x="3774" y="9943"/>
                  </a:lnTo>
                  <a:lnTo>
                    <a:pt x="4888" y="12184"/>
                  </a:lnTo>
                  <a:lnTo>
                    <a:pt x="5631" y="14473"/>
                  </a:lnTo>
                  <a:lnTo>
                    <a:pt x="6126" y="16792"/>
                  </a:lnTo>
                  <a:lnTo>
                    <a:pt x="7250" y="19926"/>
                  </a:lnTo>
                  <a:lnTo>
                    <a:pt x="8794" y="23603"/>
                  </a:lnTo>
                  <a:lnTo>
                    <a:pt x="10617" y="27641"/>
                  </a:lnTo>
                  <a:lnTo>
                    <a:pt x="11831" y="31127"/>
                  </a:lnTo>
                  <a:lnTo>
                    <a:pt x="12641" y="34245"/>
                  </a:lnTo>
                  <a:lnTo>
                    <a:pt x="13181" y="37117"/>
                  </a:lnTo>
                  <a:lnTo>
                    <a:pt x="14335" y="41414"/>
                  </a:lnTo>
                  <a:lnTo>
                    <a:pt x="17733" y="52537"/>
                  </a:lnTo>
                  <a:lnTo>
                    <a:pt x="18957" y="58043"/>
                  </a:lnTo>
                  <a:lnTo>
                    <a:pt x="19773" y="63301"/>
                  </a:lnTo>
                  <a:lnTo>
                    <a:pt x="20317" y="68395"/>
                  </a:lnTo>
                  <a:lnTo>
                    <a:pt x="20679" y="74171"/>
                  </a:lnTo>
                  <a:lnTo>
                    <a:pt x="20922" y="80404"/>
                  </a:lnTo>
                  <a:lnTo>
                    <a:pt x="21262" y="100552"/>
                  </a:lnTo>
                  <a:lnTo>
                    <a:pt x="21405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913"/>
            <p:cNvSpPr/>
            <p:nvPr/>
          </p:nvSpPr>
          <p:spPr>
            <a:xfrm>
              <a:off x="8243916" y="2487017"/>
              <a:ext cx="177126" cy="177563"/>
            </a:xfrm>
            <a:custGeom>
              <a:avLst/>
              <a:gdLst/>
              <a:ahLst/>
              <a:cxnLst/>
              <a:rect l="0" t="0" r="0" b="0"/>
              <a:pathLst>
                <a:path w="177126" h="177563">
                  <a:moveTo>
                    <a:pt x="21402" y="6151"/>
                  </a:moveTo>
                  <a:lnTo>
                    <a:pt x="21402" y="0"/>
                  </a:lnTo>
                  <a:lnTo>
                    <a:pt x="21402" y="9038"/>
                  </a:lnTo>
                  <a:lnTo>
                    <a:pt x="20609" y="11251"/>
                  </a:lnTo>
                  <a:lnTo>
                    <a:pt x="17609" y="15826"/>
                  </a:lnTo>
                  <a:lnTo>
                    <a:pt x="16492" y="18951"/>
                  </a:lnTo>
                  <a:lnTo>
                    <a:pt x="15748" y="22622"/>
                  </a:lnTo>
                  <a:lnTo>
                    <a:pt x="15251" y="26657"/>
                  </a:lnTo>
                  <a:lnTo>
                    <a:pt x="14127" y="30140"/>
                  </a:lnTo>
                  <a:lnTo>
                    <a:pt x="12583" y="33256"/>
                  </a:lnTo>
                  <a:lnTo>
                    <a:pt x="10761" y="36128"/>
                  </a:lnTo>
                  <a:lnTo>
                    <a:pt x="9545" y="39629"/>
                  </a:lnTo>
                  <a:lnTo>
                    <a:pt x="8735" y="43551"/>
                  </a:lnTo>
                  <a:lnTo>
                    <a:pt x="8195" y="47753"/>
                  </a:lnTo>
                  <a:lnTo>
                    <a:pt x="7042" y="52142"/>
                  </a:lnTo>
                  <a:lnTo>
                    <a:pt x="5478" y="56656"/>
                  </a:lnTo>
                  <a:lnTo>
                    <a:pt x="3642" y="61252"/>
                  </a:lnTo>
                  <a:lnTo>
                    <a:pt x="2419" y="65904"/>
                  </a:lnTo>
                  <a:lnTo>
                    <a:pt x="1603" y="70593"/>
                  </a:lnTo>
                  <a:lnTo>
                    <a:pt x="1059" y="75306"/>
                  </a:lnTo>
                  <a:lnTo>
                    <a:pt x="697" y="80036"/>
                  </a:lnTo>
                  <a:lnTo>
                    <a:pt x="455" y="84776"/>
                  </a:lnTo>
                  <a:lnTo>
                    <a:pt x="186" y="94277"/>
                  </a:lnTo>
                  <a:lnTo>
                    <a:pt x="0" y="118073"/>
                  </a:lnTo>
                  <a:lnTo>
                    <a:pt x="783" y="122834"/>
                  </a:lnTo>
                  <a:lnTo>
                    <a:pt x="2100" y="127596"/>
                  </a:lnTo>
                  <a:lnTo>
                    <a:pt x="3772" y="132358"/>
                  </a:lnTo>
                  <a:lnTo>
                    <a:pt x="5680" y="136327"/>
                  </a:lnTo>
                  <a:lnTo>
                    <a:pt x="7746" y="139766"/>
                  </a:lnTo>
                  <a:lnTo>
                    <a:pt x="9917" y="142853"/>
                  </a:lnTo>
                  <a:lnTo>
                    <a:pt x="12952" y="146498"/>
                  </a:lnTo>
                  <a:lnTo>
                    <a:pt x="16562" y="150516"/>
                  </a:lnTo>
                  <a:lnTo>
                    <a:pt x="20557" y="154782"/>
                  </a:lnTo>
                  <a:lnTo>
                    <a:pt x="24807" y="158420"/>
                  </a:lnTo>
                  <a:lnTo>
                    <a:pt x="29229" y="161639"/>
                  </a:lnTo>
                  <a:lnTo>
                    <a:pt x="33764" y="164578"/>
                  </a:lnTo>
                  <a:lnTo>
                    <a:pt x="37581" y="167332"/>
                  </a:lnTo>
                  <a:lnTo>
                    <a:pt x="40920" y="169961"/>
                  </a:lnTo>
                  <a:lnTo>
                    <a:pt x="43938" y="172508"/>
                  </a:lnTo>
                  <a:lnTo>
                    <a:pt x="47539" y="174206"/>
                  </a:lnTo>
                  <a:lnTo>
                    <a:pt x="51527" y="175338"/>
                  </a:lnTo>
                  <a:lnTo>
                    <a:pt x="55773" y="176092"/>
                  </a:lnTo>
                  <a:lnTo>
                    <a:pt x="60191" y="176595"/>
                  </a:lnTo>
                  <a:lnTo>
                    <a:pt x="64724" y="176931"/>
                  </a:lnTo>
                  <a:lnTo>
                    <a:pt x="69333" y="177154"/>
                  </a:lnTo>
                  <a:lnTo>
                    <a:pt x="78689" y="177403"/>
                  </a:lnTo>
                  <a:lnTo>
                    <a:pt x="97629" y="177562"/>
                  </a:lnTo>
                  <a:lnTo>
                    <a:pt x="102383" y="176781"/>
                  </a:lnTo>
                  <a:lnTo>
                    <a:pt x="107140" y="175467"/>
                  </a:lnTo>
                  <a:lnTo>
                    <a:pt x="111898" y="173797"/>
                  </a:lnTo>
                  <a:lnTo>
                    <a:pt x="116658" y="171890"/>
                  </a:lnTo>
                  <a:lnTo>
                    <a:pt x="121418" y="169825"/>
                  </a:lnTo>
                  <a:lnTo>
                    <a:pt x="126180" y="167655"/>
                  </a:lnTo>
                  <a:lnTo>
                    <a:pt x="130148" y="165414"/>
                  </a:lnTo>
                  <a:lnTo>
                    <a:pt x="133587" y="163127"/>
                  </a:lnTo>
                  <a:lnTo>
                    <a:pt x="136674" y="160808"/>
                  </a:lnTo>
                  <a:lnTo>
                    <a:pt x="140319" y="158468"/>
                  </a:lnTo>
                  <a:lnTo>
                    <a:pt x="144337" y="156115"/>
                  </a:lnTo>
                  <a:lnTo>
                    <a:pt x="148601" y="153752"/>
                  </a:lnTo>
                  <a:lnTo>
                    <a:pt x="152239" y="151383"/>
                  </a:lnTo>
                  <a:lnTo>
                    <a:pt x="155458" y="149010"/>
                  </a:lnTo>
                  <a:lnTo>
                    <a:pt x="158398" y="146634"/>
                  </a:lnTo>
                  <a:lnTo>
                    <a:pt x="161152" y="143463"/>
                  </a:lnTo>
                  <a:lnTo>
                    <a:pt x="163781" y="139761"/>
                  </a:lnTo>
                  <a:lnTo>
                    <a:pt x="166328" y="135706"/>
                  </a:lnTo>
                  <a:lnTo>
                    <a:pt x="168820" y="132208"/>
                  </a:lnTo>
                  <a:lnTo>
                    <a:pt x="171274" y="129083"/>
                  </a:lnTo>
                  <a:lnTo>
                    <a:pt x="173704" y="126206"/>
                  </a:lnTo>
                  <a:lnTo>
                    <a:pt x="175325" y="122700"/>
                  </a:lnTo>
                  <a:lnTo>
                    <a:pt x="176404" y="118776"/>
                  </a:lnTo>
                  <a:lnTo>
                    <a:pt x="177125" y="114572"/>
                  </a:lnTo>
                  <a:lnTo>
                    <a:pt x="176811" y="110182"/>
                  </a:lnTo>
                  <a:lnTo>
                    <a:pt x="175808" y="105667"/>
                  </a:lnTo>
                  <a:lnTo>
                    <a:pt x="174346" y="101070"/>
                  </a:lnTo>
                  <a:lnTo>
                    <a:pt x="173371" y="97212"/>
                  </a:lnTo>
                  <a:lnTo>
                    <a:pt x="172721" y="93846"/>
                  </a:lnTo>
                  <a:lnTo>
                    <a:pt x="172288" y="90808"/>
                  </a:lnTo>
                  <a:lnTo>
                    <a:pt x="171205" y="87195"/>
                  </a:lnTo>
                  <a:lnTo>
                    <a:pt x="169690" y="83199"/>
                  </a:lnTo>
                  <a:lnTo>
                    <a:pt x="167886" y="78948"/>
                  </a:lnTo>
                  <a:lnTo>
                    <a:pt x="163764" y="69991"/>
                  </a:lnTo>
                  <a:lnTo>
                    <a:pt x="161554" y="65380"/>
                  </a:lnTo>
                  <a:lnTo>
                    <a:pt x="158493" y="60718"/>
                  </a:lnTo>
                  <a:lnTo>
                    <a:pt x="154865" y="56023"/>
                  </a:lnTo>
                  <a:lnTo>
                    <a:pt x="150858" y="51305"/>
                  </a:lnTo>
                  <a:lnTo>
                    <a:pt x="147394" y="47367"/>
                  </a:lnTo>
                  <a:lnTo>
                    <a:pt x="141427" y="40873"/>
                  </a:lnTo>
                  <a:lnTo>
                    <a:pt x="137932" y="38031"/>
                  </a:lnTo>
                  <a:lnTo>
                    <a:pt x="134014" y="35342"/>
                  </a:lnTo>
                  <a:lnTo>
                    <a:pt x="129813" y="32755"/>
                  </a:lnTo>
                  <a:lnTo>
                    <a:pt x="125427" y="30237"/>
                  </a:lnTo>
                  <a:lnTo>
                    <a:pt x="116319" y="25323"/>
                  </a:lnTo>
                  <a:lnTo>
                    <a:pt x="92796" y="13311"/>
                  </a:lnTo>
                  <a:lnTo>
                    <a:pt x="88048" y="10925"/>
                  </a:lnTo>
                  <a:lnTo>
                    <a:pt x="82502" y="9333"/>
                  </a:lnTo>
                  <a:lnTo>
                    <a:pt x="76423" y="8273"/>
                  </a:lnTo>
                  <a:lnTo>
                    <a:pt x="69988" y="7566"/>
                  </a:lnTo>
                  <a:lnTo>
                    <a:pt x="64112" y="7094"/>
                  </a:lnTo>
                  <a:lnTo>
                    <a:pt x="58607" y="6780"/>
                  </a:lnTo>
                  <a:lnTo>
                    <a:pt x="49050" y="6431"/>
                  </a:lnTo>
                  <a:lnTo>
                    <a:pt x="35690" y="61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914"/>
            <p:cNvSpPr/>
            <p:nvPr/>
          </p:nvSpPr>
          <p:spPr>
            <a:xfrm>
              <a:off x="7186699" y="2993231"/>
              <a:ext cx="242802" cy="207170"/>
            </a:xfrm>
            <a:custGeom>
              <a:avLst/>
              <a:gdLst/>
              <a:ahLst/>
              <a:cxnLst/>
              <a:rect l="0" t="0" r="0" b="0"/>
              <a:pathLst>
                <a:path w="242802" h="207170">
                  <a:moveTo>
                    <a:pt x="7057" y="0"/>
                  </a:moveTo>
                  <a:lnTo>
                    <a:pt x="208" y="0"/>
                  </a:lnTo>
                  <a:lnTo>
                    <a:pt x="0" y="3792"/>
                  </a:lnTo>
                  <a:lnTo>
                    <a:pt x="765" y="4909"/>
                  </a:lnTo>
                  <a:lnTo>
                    <a:pt x="2069" y="5654"/>
                  </a:lnTo>
                  <a:lnTo>
                    <a:pt x="3731" y="6151"/>
                  </a:lnTo>
                  <a:lnTo>
                    <a:pt x="4840" y="7275"/>
                  </a:lnTo>
                  <a:lnTo>
                    <a:pt x="5579" y="8819"/>
                  </a:lnTo>
                  <a:lnTo>
                    <a:pt x="6072" y="10642"/>
                  </a:lnTo>
                  <a:lnTo>
                    <a:pt x="7987" y="12651"/>
                  </a:lnTo>
                  <a:lnTo>
                    <a:pt x="17475" y="19270"/>
                  </a:lnTo>
                  <a:lnTo>
                    <a:pt x="23064" y="23910"/>
                  </a:lnTo>
                  <a:lnTo>
                    <a:pt x="25666" y="27053"/>
                  </a:lnTo>
                  <a:lnTo>
                    <a:pt x="28194" y="30735"/>
                  </a:lnTo>
                  <a:lnTo>
                    <a:pt x="30673" y="34777"/>
                  </a:lnTo>
                  <a:lnTo>
                    <a:pt x="33914" y="38266"/>
                  </a:lnTo>
                  <a:lnTo>
                    <a:pt x="37661" y="41386"/>
                  </a:lnTo>
                  <a:lnTo>
                    <a:pt x="41748" y="44259"/>
                  </a:lnTo>
                  <a:lnTo>
                    <a:pt x="46059" y="47762"/>
                  </a:lnTo>
                  <a:lnTo>
                    <a:pt x="50521" y="51685"/>
                  </a:lnTo>
                  <a:lnTo>
                    <a:pt x="55083" y="55888"/>
                  </a:lnTo>
                  <a:lnTo>
                    <a:pt x="64385" y="64791"/>
                  </a:lnTo>
                  <a:lnTo>
                    <a:pt x="172331" y="172418"/>
                  </a:lnTo>
                  <a:lnTo>
                    <a:pt x="175977" y="175270"/>
                  </a:lnTo>
                  <a:lnTo>
                    <a:pt x="179995" y="177965"/>
                  </a:lnTo>
                  <a:lnTo>
                    <a:pt x="184261" y="180556"/>
                  </a:lnTo>
                  <a:lnTo>
                    <a:pt x="188693" y="183077"/>
                  </a:lnTo>
                  <a:lnTo>
                    <a:pt x="197851" y="187994"/>
                  </a:lnTo>
                  <a:lnTo>
                    <a:pt x="205096" y="192826"/>
                  </a:lnTo>
                  <a:lnTo>
                    <a:pt x="210961" y="197619"/>
                  </a:lnTo>
                  <a:lnTo>
                    <a:pt x="216215" y="202395"/>
                  </a:lnTo>
                  <a:lnTo>
                    <a:pt x="218727" y="203986"/>
                  </a:lnTo>
                  <a:lnTo>
                    <a:pt x="223634" y="205754"/>
                  </a:lnTo>
                  <a:lnTo>
                    <a:pt x="230859" y="206750"/>
                  </a:lnTo>
                  <a:lnTo>
                    <a:pt x="235641" y="206982"/>
                  </a:lnTo>
                  <a:lnTo>
                    <a:pt x="242801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915"/>
            <p:cNvSpPr/>
            <p:nvPr/>
          </p:nvSpPr>
          <p:spPr>
            <a:xfrm>
              <a:off x="7215187" y="2993231"/>
              <a:ext cx="171451" cy="192882"/>
            </a:xfrm>
            <a:custGeom>
              <a:avLst/>
              <a:gdLst/>
              <a:ahLst/>
              <a:cxnLst/>
              <a:rect l="0" t="0" r="0" b="0"/>
              <a:pathLst>
                <a:path w="171451" h="192882">
                  <a:moveTo>
                    <a:pt x="171450" y="0"/>
                  </a:moveTo>
                  <a:lnTo>
                    <a:pt x="167657" y="0"/>
                  </a:lnTo>
                  <a:lnTo>
                    <a:pt x="166540" y="794"/>
                  </a:lnTo>
                  <a:lnTo>
                    <a:pt x="165796" y="2116"/>
                  </a:lnTo>
                  <a:lnTo>
                    <a:pt x="164601" y="6151"/>
                  </a:lnTo>
                  <a:lnTo>
                    <a:pt x="160601" y="10642"/>
                  </a:lnTo>
                  <a:lnTo>
                    <a:pt x="154389" y="16999"/>
                  </a:lnTo>
                  <a:lnTo>
                    <a:pt x="152933" y="19270"/>
                  </a:lnTo>
                  <a:lnTo>
                    <a:pt x="151314" y="23910"/>
                  </a:lnTo>
                  <a:lnTo>
                    <a:pt x="150089" y="27053"/>
                  </a:lnTo>
                  <a:lnTo>
                    <a:pt x="148478" y="30735"/>
                  </a:lnTo>
                  <a:lnTo>
                    <a:pt x="146610" y="34777"/>
                  </a:lnTo>
                  <a:lnTo>
                    <a:pt x="143777" y="39060"/>
                  </a:lnTo>
                  <a:lnTo>
                    <a:pt x="140302" y="43502"/>
                  </a:lnTo>
                  <a:lnTo>
                    <a:pt x="136396" y="48051"/>
                  </a:lnTo>
                  <a:lnTo>
                    <a:pt x="132207" y="52672"/>
                  </a:lnTo>
                  <a:lnTo>
                    <a:pt x="123317" y="62039"/>
                  </a:lnTo>
                  <a:lnTo>
                    <a:pt x="119518" y="66759"/>
                  </a:lnTo>
                  <a:lnTo>
                    <a:pt x="116191" y="71493"/>
                  </a:lnTo>
                  <a:lnTo>
                    <a:pt x="113179" y="76237"/>
                  </a:lnTo>
                  <a:lnTo>
                    <a:pt x="108790" y="81781"/>
                  </a:lnTo>
                  <a:lnTo>
                    <a:pt x="103484" y="87858"/>
                  </a:lnTo>
                  <a:lnTo>
                    <a:pt x="97564" y="94291"/>
                  </a:lnTo>
                  <a:lnTo>
                    <a:pt x="92824" y="100167"/>
                  </a:lnTo>
                  <a:lnTo>
                    <a:pt x="88870" y="105671"/>
                  </a:lnTo>
                  <a:lnTo>
                    <a:pt x="85441" y="110929"/>
                  </a:lnTo>
                  <a:lnTo>
                    <a:pt x="81566" y="116021"/>
                  </a:lnTo>
                  <a:lnTo>
                    <a:pt x="77397" y="121004"/>
                  </a:lnTo>
                  <a:lnTo>
                    <a:pt x="73029" y="125913"/>
                  </a:lnTo>
                  <a:lnTo>
                    <a:pt x="68530" y="131567"/>
                  </a:lnTo>
                  <a:lnTo>
                    <a:pt x="63943" y="137717"/>
                  </a:lnTo>
                  <a:lnTo>
                    <a:pt x="59297" y="144199"/>
                  </a:lnTo>
                  <a:lnTo>
                    <a:pt x="55407" y="149314"/>
                  </a:lnTo>
                  <a:lnTo>
                    <a:pt x="52019" y="153518"/>
                  </a:lnTo>
                  <a:lnTo>
                    <a:pt x="48968" y="157114"/>
                  </a:lnTo>
                  <a:lnTo>
                    <a:pt x="46138" y="160305"/>
                  </a:lnTo>
                  <a:lnTo>
                    <a:pt x="40879" y="165968"/>
                  </a:lnTo>
                  <a:lnTo>
                    <a:pt x="37571" y="168589"/>
                  </a:lnTo>
                  <a:lnTo>
                    <a:pt x="33779" y="171130"/>
                  </a:lnTo>
                  <a:lnTo>
                    <a:pt x="29663" y="173618"/>
                  </a:lnTo>
                  <a:lnTo>
                    <a:pt x="26126" y="176070"/>
                  </a:lnTo>
                  <a:lnTo>
                    <a:pt x="22974" y="178499"/>
                  </a:lnTo>
                  <a:lnTo>
                    <a:pt x="20078" y="180912"/>
                  </a:lnTo>
                  <a:lnTo>
                    <a:pt x="14745" y="183593"/>
                  </a:lnTo>
                  <a:lnTo>
                    <a:pt x="12211" y="184307"/>
                  </a:lnTo>
                  <a:lnTo>
                    <a:pt x="10522" y="185578"/>
                  </a:lnTo>
                  <a:lnTo>
                    <a:pt x="9396" y="187218"/>
                  </a:lnTo>
                  <a:lnTo>
                    <a:pt x="7589" y="191762"/>
                  </a:lnTo>
                  <a:lnTo>
                    <a:pt x="6647" y="192135"/>
                  </a:lnTo>
                  <a:lnTo>
                    <a:pt x="1548" y="192734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916"/>
            <p:cNvSpPr/>
            <p:nvPr/>
          </p:nvSpPr>
          <p:spPr>
            <a:xfrm>
              <a:off x="7515225" y="2986087"/>
              <a:ext cx="256081" cy="221427"/>
            </a:xfrm>
            <a:custGeom>
              <a:avLst/>
              <a:gdLst/>
              <a:ahLst/>
              <a:cxnLst/>
              <a:rect l="0" t="0" r="0" b="0"/>
              <a:pathLst>
                <a:path w="256081" h="221427">
                  <a:moveTo>
                    <a:pt x="0" y="0"/>
                  </a:moveTo>
                  <a:lnTo>
                    <a:pt x="10642" y="0"/>
                  </a:lnTo>
                  <a:lnTo>
                    <a:pt x="12651" y="794"/>
                  </a:lnTo>
                  <a:lnTo>
                    <a:pt x="20064" y="5703"/>
                  </a:lnTo>
                  <a:lnTo>
                    <a:pt x="27702" y="9943"/>
                  </a:lnTo>
                  <a:lnTo>
                    <a:pt x="34273" y="14474"/>
                  </a:lnTo>
                  <a:lnTo>
                    <a:pt x="40632" y="19133"/>
                  </a:lnTo>
                  <a:lnTo>
                    <a:pt x="44550" y="21486"/>
                  </a:lnTo>
                  <a:lnTo>
                    <a:pt x="48750" y="23849"/>
                  </a:lnTo>
                  <a:lnTo>
                    <a:pt x="57650" y="28591"/>
                  </a:lnTo>
                  <a:lnTo>
                    <a:pt x="62245" y="30967"/>
                  </a:lnTo>
                  <a:lnTo>
                    <a:pt x="67691" y="33345"/>
                  </a:lnTo>
                  <a:lnTo>
                    <a:pt x="73702" y="35724"/>
                  </a:lnTo>
                  <a:lnTo>
                    <a:pt x="80091" y="38103"/>
                  </a:lnTo>
                  <a:lnTo>
                    <a:pt x="85937" y="39690"/>
                  </a:lnTo>
                  <a:lnTo>
                    <a:pt x="91423" y="40747"/>
                  </a:lnTo>
                  <a:lnTo>
                    <a:pt x="96666" y="41453"/>
                  </a:lnTo>
                  <a:lnTo>
                    <a:pt x="101751" y="42716"/>
                  </a:lnTo>
                  <a:lnTo>
                    <a:pt x="106728" y="44353"/>
                  </a:lnTo>
                  <a:lnTo>
                    <a:pt x="111633" y="46237"/>
                  </a:lnTo>
                  <a:lnTo>
                    <a:pt x="123433" y="50448"/>
                  </a:lnTo>
                  <a:lnTo>
                    <a:pt x="129913" y="52682"/>
                  </a:lnTo>
                  <a:lnTo>
                    <a:pt x="135821" y="54171"/>
                  </a:lnTo>
                  <a:lnTo>
                    <a:pt x="141347" y="55164"/>
                  </a:lnTo>
                  <a:lnTo>
                    <a:pt x="146619" y="55826"/>
                  </a:lnTo>
                  <a:lnTo>
                    <a:pt x="151720" y="57061"/>
                  </a:lnTo>
                  <a:lnTo>
                    <a:pt x="156709" y="58678"/>
                  </a:lnTo>
                  <a:lnTo>
                    <a:pt x="161622" y="60550"/>
                  </a:lnTo>
                  <a:lnTo>
                    <a:pt x="166485" y="62592"/>
                  </a:lnTo>
                  <a:lnTo>
                    <a:pt x="171315" y="64747"/>
                  </a:lnTo>
                  <a:lnTo>
                    <a:pt x="176123" y="66977"/>
                  </a:lnTo>
                  <a:lnTo>
                    <a:pt x="181709" y="68464"/>
                  </a:lnTo>
                  <a:lnTo>
                    <a:pt x="187814" y="69455"/>
                  </a:lnTo>
                  <a:lnTo>
                    <a:pt x="194265" y="70116"/>
                  </a:lnTo>
                  <a:lnTo>
                    <a:pt x="200153" y="71350"/>
                  </a:lnTo>
                  <a:lnTo>
                    <a:pt x="205667" y="72967"/>
                  </a:lnTo>
                  <a:lnTo>
                    <a:pt x="210930" y="74838"/>
                  </a:lnTo>
                  <a:lnTo>
                    <a:pt x="216026" y="76086"/>
                  </a:lnTo>
                  <a:lnTo>
                    <a:pt x="221011" y="76918"/>
                  </a:lnTo>
                  <a:lnTo>
                    <a:pt x="225921" y="77472"/>
                  </a:lnTo>
                  <a:lnTo>
                    <a:pt x="233495" y="80205"/>
                  </a:lnTo>
                  <a:lnTo>
                    <a:pt x="241032" y="84635"/>
                  </a:lnTo>
                  <a:lnTo>
                    <a:pt x="248298" y="91236"/>
                  </a:lnTo>
                  <a:lnTo>
                    <a:pt x="248874" y="91780"/>
                  </a:lnTo>
                  <a:lnTo>
                    <a:pt x="251634" y="92385"/>
                  </a:lnTo>
                  <a:lnTo>
                    <a:pt x="256080" y="92773"/>
                  </a:lnTo>
                  <a:lnTo>
                    <a:pt x="255651" y="93599"/>
                  </a:lnTo>
                  <a:lnTo>
                    <a:pt x="253058" y="96633"/>
                  </a:lnTo>
                  <a:lnTo>
                    <a:pt x="252048" y="98553"/>
                  </a:lnTo>
                  <a:lnTo>
                    <a:pt x="250928" y="102803"/>
                  </a:lnTo>
                  <a:lnTo>
                    <a:pt x="249041" y="105048"/>
                  </a:lnTo>
                  <a:lnTo>
                    <a:pt x="242712" y="109659"/>
                  </a:lnTo>
                  <a:lnTo>
                    <a:pt x="236723" y="116471"/>
                  </a:lnTo>
                  <a:lnTo>
                    <a:pt x="234015" y="120510"/>
                  </a:lnTo>
                  <a:lnTo>
                    <a:pt x="226773" y="127114"/>
                  </a:lnTo>
                  <a:lnTo>
                    <a:pt x="222620" y="129986"/>
                  </a:lnTo>
                  <a:lnTo>
                    <a:pt x="218263" y="133489"/>
                  </a:lnTo>
                  <a:lnTo>
                    <a:pt x="213771" y="137411"/>
                  </a:lnTo>
                  <a:lnTo>
                    <a:pt x="209189" y="141614"/>
                  </a:lnTo>
                  <a:lnTo>
                    <a:pt x="197748" y="152633"/>
                  </a:lnTo>
                  <a:lnTo>
                    <a:pt x="191363" y="158905"/>
                  </a:lnTo>
                  <a:lnTo>
                    <a:pt x="185519" y="163881"/>
                  </a:lnTo>
                  <a:lnTo>
                    <a:pt x="180036" y="167991"/>
                  </a:lnTo>
                  <a:lnTo>
                    <a:pt x="174793" y="171525"/>
                  </a:lnTo>
                  <a:lnTo>
                    <a:pt x="169710" y="175469"/>
                  </a:lnTo>
                  <a:lnTo>
                    <a:pt x="164733" y="179686"/>
                  </a:lnTo>
                  <a:lnTo>
                    <a:pt x="159828" y="184084"/>
                  </a:lnTo>
                  <a:lnTo>
                    <a:pt x="150145" y="193205"/>
                  </a:lnTo>
                  <a:lnTo>
                    <a:pt x="134785" y="208203"/>
                  </a:lnTo>
                  <a:lnTo>
                    <a:pt x="131926" y="210239"/>
                  </a:lnTo>
                  <a:lnTo>
                    <a:pt x="124108" y="213899"/>
                  </a:lnTo>
                  <a:lnTo>
                    <a:pt x="116764" y="218865"/>
                  </a:lnTo>
                  <a:lnTo>
                    <a:pt x="109289" y="220944"/>
                  </a:lnTo>
                  <a:lnTo>
                    <a:pt x="107281" y="221426"/>
                  </a:lnTo>
                  <a:lnTo>
                    <a:pt x="113864" y="214753"/>
                  </a:lnTo>
                  <a:lnTo>
                    <a:pt x="11430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917"/>
            <p:cNvSpPr/>
            <p:nvPr/>
          </p:nvSpPr>
          <p:spPr>
            <a:xfrm>
              <a:off x="7872412" y="3000377"/>
              <a:ext cx="200026" cy="13991"/>
            </a:xfrm>
            <a:custGeom>
              <a:avLst/>
              <a:gdLst/>
              <a:ahLst/>
              <a:cxnLst/>
              <a:rect l="0" t="0" r="0" b="0"/>
              <a:pathLst>
                <a:path w="200026" h="13991">
                  <a:moveTo>
                    <a:pt x="0" y="7141"/>
                  </a:moveTo>
                  <a:lnTo>
                    <a:pt x="3793" y="7141"/>
                  </a:lnTo>
                  <a:lnTo>
                    <a:pt x="6497" y="6348"/>
                  </a:lnTo>
                  <a:lnTo>
                    <a:pt x="9888" y="5025"/>
                  </a:lnTo>
                  <a:lnTo>
                    <a:pt x="19152" y="990"/>
                  </a:lnTo>
                  <a:lnTo>
                    <a:pt x="20705" y="660"/>
                  </a:lnTo>
                  <a:lnTo>
                    <a:pt x="24548" y="292"/>
                  </a:lnTo>
                  <a:lnTo>
                    <a:pt x="27478" y="194"/>
                  </a:lnTo>
                  <a:lnTo>
                    <a:pt x="43586" y="36"/>
                  </a:lnTo>
                  <a:lnTo>
                    <a:pt x="76243" y="0"/>
                  </a:lnTo>
                  <a:lnTo>
                    <a:pt x="80990" y="793"/>
                  </a:lnTo>
                  <a:lnTo>
                    <a:pt x="85744" y="2115"/>
                  </a:lnTo>
                  <a:lnTo>
                    <a:pt x="90500" y="3791"/>
                  </a:lnTo>
                  <a:lnTo>
                    <a:pt x="96052" y="4907"/>
                  </a:lnTo>
                  <a:lnTo>
                    <a:pt x="102135" y="5652"/>
                  </a:lnTo>
                  <a:lnTo>
                    <a:pt x="108572" y="6149"/>
                  </a:lnTo>
                  <a:lnTo>
                    <a:pt x="114450" y="6479"/>
                  </a:lnTo>
                  <a:lnTo>
                    <a:pt x="125214" y="6847"/>
                  </a:lnTo>
                  <a:lnTo>
                    <a:pt x="145060" y="7083"/>
                  </a:lnTo>
                  <a:lnTo>
                    <a:pt x="154694" y="7115"/>
                  </a:lnTo>
                  <a:lnTo>
                    <a:pt x="158692" y="7918"/>
                  </a:lnTo>
                  <a:lnTo>
                    <a:pt x="162151" y="9247"/>
                  </a:lnTo>
                  <a:lnTo>
                    <a:pt x="165250" y="10926"/>
                  </a:lnTo>
                  <a:lnTo>
                    <a:pt x="168904" y="12046"/>
                  </a:lnTo>
                  <a:lnTo>
                    <a:pt x="172928" y="12792"/>
                  </a:lnTo>
                  <a:lnTo>
                    <a:pt x="177198" y="13290"/>
                  </a:lnTo>
                  <a:lnTo>
                    <a:pt x="180839" y="13622"/>
                  </a:lnTo>
                  <a:lnTo>
                    <a:pt x="186999" y="13990"/>
                  </a:lnTo>
                  <a:lnTo>
                    <a:pt x="189754" y="13295"/>
                  </a:lnTo>
                  <a:lnTo>
                    <a:pt x="192384" y="12037"/>
                  </a:lnTo>
                  <a:lnTo>
                    <a:pt x="200025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918"/>
            <p:cNvSpPr/>
            <p:nvPr/>
          </p:nvSpPr>
          <p:spPr>
            <a:xfrm>
              <a:off x="8101012" y="2857536"/>
              <a:ext cx="182411" cy="185702"/>
            </a:xfrm>
            <a:custGeom>
              <a:avLst/>
              <a:gdLst/>
              <a:ahLst/>
              <a:cxnLst/>
              <a:rect l="0" t="0" r="0" b="0"/>
              <a:pathLst>
                <a:path w="182411" h="185702">
                  <a:moveTo>
                    <a:pt x="0" y="57114"/>
                  </a:moveTo>
                  <a:lnTo>
                    <a:pt x="0" y="50963"/>
                  </a:lnTo>
                  <a:lnTo>
                    <a:pt x="794" y="50632"/>
                  </a:lnTo>
                  <a:lnTo>
                    <a:pt x="3793" y="50264"/>
                  </a:lnTo>
                  <a:lnTo>
                    <a:pt x="4910" y="49372"/>
                  </a:lnTo>
                  <a:lnTo>
                    <a:pt x="5654" y="47984"/>
                  </a:lnTo>
                  <a:lnTo>
                    <a:pt x="6152" y="46265"/>
                  </a:lnTo>
                  <a:lnTo>
                    <a:pt x="7276" y="45118"/>
                  </a:lnTo>
                  <a:lnTo>
                    <a:pt x="8819" y="44354"/>
                  </a:lnTo>
                  <a:lnTo>
                    <a:pt x="12652" y="43505"/>
                  </a:lnTo>
                  <a:lnTo>
                    <a:pt x="17001" y="43128"/>
                  </a:lnTo>
                  <a:lnTo>
                    <a:pt x="19271" y="42233"/>
                  </a:lnTo>
                  <a:lnTo>
                    <a:pt x="27053" y="37182"/>
                  </a:lnTo>
                  <a:lnTo>
                    <a:pt x="30735" y="35095"/>
                  </a:lnTo>
                  <a:lnTo>
                    <a:pt x="39060" y="30659"/>
                  </a:lnTo>
                  <a:lnTo>
                    <a:pt x="48052" y="26041"/>
                  </a:lnTo>
                  <a:lnTo>
                    <a:pt x="52672" y="24492"/>
                  </a:lnTo>
                  <a:lnTo>
                    <a:pt x="57340" y="23460"/>
                  </a:lnTo>
                  <a:lnTo>
                    <a:pt x="62040" y="22771"/>
                  </a:lnTo>
                  <a:lnTo>
                    <a:pt x="66760" y="21519"/>
                  </a:lnTo>
                  <a:lnTo>
                    <a:pt x="71494" y="19890"/>
                  </a:lnTo>
                  <a:lnTo>
                    <a:pt x="76238" y="18010"/>
                  </a:lnTo>
                  <a:lnTo>
                    <a:pt x="87859" y="13805"/>
                  </a:lnTo>
                  <a:lnTo>
                    <a:pt x="94291" y="11572"/>
                  </a:lnTo>
                  <a:lnTo>
                    <a:pt x="100167" y="9290"/>
                  </a:lnTo>
                  <a:lnTo>
                    <a:pt x="105672" y="6975"/>
                  </a:lnTo>
                  <a:lnTo>
                    <a:pt x="110930" y="4638"/>
                  </a:lnTo>
                  <a:lnTo>
                    <a:pt x="116815" y="3080"/>
                  </a:lnTo>
                  <a:lnTo>
                    <a:pt x="123120" y="2041"/>
                  </a:lnTo>
                  <a:lnTo>
                    <a:pt x="129705" y="1348"/>
                  </a:lnTo>
                  <a:lnTo>
                    <a:pt x="134889" y="887"/>
                  </a:lnTo>
                  <a:lnTo>
                    <a:pt x="139138" y="579"/>
                  </a:lnTo>
                  <a:lnTo>
                    <a:pt x="142765" y="374"/>
                  </a:lnTo>
                  <a:lnTo>
                    <a:pt x="151029" y="146"/>
                  </a:lnTo>
                  <a:lnTo>
                    <a:pt x="165476" y="0"/>
                  </a:lnTo>
                  <a:lnTo>
                    <a:pt x="168261" y="781"/>
                  </a:lnTo>
                  <a:lnTo>
                    <a:pt x="173472" y="3766"/>
                  </a:lnTo>
                  <a:lnTo>
                    <a:pt x="175180" y="5674"/>
                  </a:lnTo>
                  <a:lnTo>
                    <a:pt x="176318" y="7739"/>
                  </a:lnTo>
                  <a:lnTo>
                    <a:pt x="177076" y="9910"/>
                  </a:lnTo>
                  <a:lnTo>
                    <a:pt x="180036" y="14438"/>
                  </a:lnTo>
                  <a:lnTo>
                    <a:pt x="181937" y="16757"/>
                  </a:lnTo>
                  <a:lnTo>
                    <a:pt x="182410" y="19097"/>
                  </a:lnTo>
                  <a:lnTo>
                    <a:pt x="181932" y="21450"/>
                  </a:lnTo>
                  <a:lnTo>
                    <a:pt x="180819" y="23813"/>
                  </a:lnTo>
                  <a:lnTo>
                    <a:pt x="180077" y="26976"/>
                  </a:lnTo>
                  <a:lnTo>
                    <a:pt x="179583" y="30672"/>
                  </a:lnTo>
                  <a:lnTo>
                    <a:pt x="179253" y="34723"/>
                  </a:lnTo>
                  <a:lnTo>
                    <a:pt x="178240" y="39012"/>
                  </a:lnTo>
                  <a:lnTo>
                    <a:pt x="176771" y="43458"/>
                  </a:lnTo>
                  <a:lnTo>
                    <a:pt x="174996" y="48010"/>
                  </a:lnTo>
                  <a:lnTo>
                    <a:pt x="173020" y="52632"/>
                  </a:lnTo>
                  <a:lnTo>
                    <a:pt x="168708" y="62001"/>
                  </a:lnTo>
                  <a:lnTo>
                    <a:pt x="161818" y="76201"/>
                  </a:lnTo>
                  <a:lnTo>
                    <a:pt x="159472" y="81745"/>
                  </a:lnTo>
                  <a:lnTo>
                    <a:pt x="157115" y="87822"/>
                  </a:lnTo>
                  <a:lnTo>
                    <a:pt x="154749" y="94254"/>
                  </a:lnTo>
                  <a:lnTo>
                    <a:pt x="153173" y="100130"/>
                  </a:lnTo>
                  <a:lnTo>
                    <a:pt x="152121" y="105635"/>
                  </a:lnTo>
                  <a:lnTo>
                    <a:pt x="151421" y="110893"/>
                  </a:lnTo>
                  <a:lnTo>
                    <a:pt x="150160" y="115985"/>
                  </a:lnTo>
                  <a:lnTo>
                    <a:pt x="148525" y="120968"/>
                  </a:lnTo>
                  <a:lnTo>
                    <a:pt x="146641" y="125876"/>
                  </a:lnTo>
                  <a:lnTo>
                    <a:pt x="145386" y="130737"/>
                  </a:lnTo>
                  <a:lnTo>
                    <a:pt x="144549" y="135564"/>
                  </a:lnTo>
                  <a:lnTo>
                    <a:pt x="143991" y="140370"/>
                  </a:lnTo>
                  <a:lnTo>
                    <a:pt x="142825" y="144368"/>
                  </a:lnTo>
                  <a:lnTo>
                    <a:pt x="141255" y="147827"/>
                  </a:lnTo>
                  <a:lnTo>
                    <a:pt x="139413" y="150927"/>
                  </a:lnTo>
                  <a:lnTo>
                    <a:pt x="137368" y="156487"/>
                  </a:lnTo>
                  <a:lnTo>
                    <a:pt x="136822" y="159082"/>
                  </a:lnTo>
                  <a:lnTo>
                    <a:pt x="136458" y="162398"/>
                  </a:lnTo>
                  <a:lnTo>
                    <a:pt x="136216" y="166197"/>
                  </a:lnTo>
                  <a:lnTo>
                    <a:pt x="135827" y="176116"/>
                  </a:lnTo>
                  <a:lnTo>
                    <a:pt x="135760" y="181626"/>
                  </a:lnTo>
                  <a:lnTo>
                    <a:pt x="134957" y="182984"/>
                  </a:lnTo>
                  <a:lnTo>
                    <a:pt x="133627" y="183890"/>
                  </a:lnTo>
                  <a:lnTo>
                    <a:pt x="128588" y="1857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919"/>
            <p:cNvSpPr/>
            <p:nvPr/>
          </p:nvSpPr>
          <p:spPr>
            <a:xfrm>
              <a:off x="8165306" y="2921793"/>
              <a:ext cx="192882" cy="21433"/>
            </a:xfrm>
            <a:custGeom>
              <a:avLst/>
              <a:gdLst/>
              <a:ahLst/>
              <a:cxnLst/>
              <a:rect l="0" t="0" r="0" b="0"/>
              <a:pathLst>
                <a:path w="192882" h="21433">
                  <a:moveTo>
                    <a:pt x="0" y="21432"/>
                  </a:moveTo>
                  <a:lnTo>
                    <a:pt x="3793" y="17639"/>
                  </a:lnTo>
                  <a:lnTo>
                    <a:pt x="5703" y="16522"/>
                  </a:lnTo>
                  <a:lnTo>
                    <a:pt x="7771" y="15777"/>
                  </a:lnTo>
                  <a:lnTo>
                    <a:pt x="9943" y="15281"/>
                  </a:lnTo>
                  <a:lnTo>
                    <a:pt x="14473" y="14729"/>
                  </a:lnTo>
                  <a:lnTo>
                    <a:pt x="19926" y="14484"/>
                  </a:lnTo>
                  <a:lnTo>
                    <a:pt x="36362" y="14327"/>
                  </a:lnTo>
                  <a:lnTo>
                    <a:pt x="75245" y="14290"/>
                  </a:lnTo>
                  <a:lnTo>
                    <a:pt x="81119" y="13496"/>
                  </a:lnTo>
                  <a:lnTo>
                    <a:pt x="87416" y="12172"/>
                  </a:lnTo>
                  <a:lnTo>
                    <a:pt x="93997" y="10496"/>
                  </a:lnTo>
                  <a:lnTo>
                    <a:pt x="100764" y="9379"/>
                  </a:lnTo>
                  <a:lnTo>
                    <a:pt x="107658" y="8634"/>
                  </a:lnTo>
                  <a:lnTo>
                    <a:pt x="114634" y="8137"/>
                  </a:lnTo>
                  <a:lnTo>
                    <a:pt x="121667" y="7806"/>
                  </a:lnTo>
                  <a:lnTo>
                    <a:pt x="135830" y="7438"/>
                  </a:lnTo>
                  <a:lnTo>
                    <a:pt x="153400" y="7231"/>
                  </a:lnTo>
                  <a:lnTo>
                    <a:pt x="158622" y="6408"/>
                  </a:lnTo>
                  <a:lnTo>
                    <a:pt x="163692" y="5066"/>
                  </a:lnTo>
                  <a:lnTo>
                    <a:pt x="168659" y="3377"/>
                  </a:lnTo>
                  <a:lnTo>
                    <a:pt x="173558" y="2252"/>
                  </a:lnTo>
                  <a:lnTo>
                    <a:pt x="178412" y="1501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920"/>
            <p:cNvSpPr/>
            <p:nvPr/>
          </p:nvSpPr>
          <p:spPr>
            <a:xfrm>
              <a:off x="8286750" y="2821807"/>
              <a:ext cx="200024" cy="400025"/>
            </a:xfrm>
            <a:custGeom>
              <a:avLst/>
              <a:gdLst/>
              <a:ahLst/>
              <a:cxnLst/>
              <a:rect l="0" t="0" r="0" b="0"/>
              <a:pathLst>
                <a:path w="200024" h="400025">
                  <a:moveTo>
                    <a:pt x="192881" y="7118"/>
                  </a:moveTo>
                  <a:lnTo>
                    <a:pt x="199966" y="32"/>
                  </a:lnTo>
                  <a:lnTo>
                    <a:pt x="199998" y="0"/>
                  </a:lnTo>
                  <a:lnTo>
                    <a:pt x="200023" y="9919"/>
                  </a:lnTo>
                  <a:lnTo>
                    <a:pt x="199229" y="12160"/>
                  </a:lnTo>
                  <a:lnTo>
                    <a:pt x="192254" y="23577"/>
                  </a:lnTo>
                  <a:lnTo>
                    <a:pt x="187839" y="31895"/>
                  </a:lnTo>
                  <a:lnTo>
                    <a:pt x="183232" y="40884"/>
                  </a:lnTo>
                  <a:lnTo>
                    <a:pt x="180099" y="45504"/>
                  </a:lnTo>
                  <a:lnTo>
                    <a:pt x="176422" y="50171"/>
                  </a:lnTo>
                  <a:lnTo>
                    <a:pt x="172383" y="54870"/>
                  </a:lnTo>
                  <a:lnTo>
                    <a:pt x="168897" y="60383"/>
                  </a:lnTo>
                  <a:lnTo>
                    <a:pt x="159405" y="79521"/>
                  </a:lnTo>
                  <a:lnTo>
                    <a:pt x="155482" y="86343"/>
                  </a:lnTo>
                  <a:lnTo>
                    <a:pt x="151280" y="93272"/>
                  </a:lnTo>
                  <a:lnTo>
                    <a:pt x="147685" y="100272"/>
                  </a:lnTo>
                  <a:lnTo>
                    <a:pt x="144494" y="107321"/>
                  </a:lnTo>
                  <a:lnTo>
                    <a:pt x="141572" y="114401"/>
                  </a:lnTo>
                  <a:lnTo>
                    <a:pt x="138038" y="121502"/>
                  </a:lnTo>
                  <a:lnTo>
                    <a:pt x="134094" y="128618"/>
                  </a:lnTo>
                  <a:lnTo>
                    <a:pt x="129877" y="135743"/>
                  </a:lnTo>
                  <a:lnTo>
                    <a:pt x="120958" y="150009"/>
                  </a:lnTo>
                  <a:lnTo>
                    <a:pt x="116358" y="157147"/>
                  </a:lnTo>
                  <a:lnTo>
                    <a:pt x="112497" y="165081"/>
                  </a:lnTo>
                  <a:lnTo>
                    <a:pt x="109129" y="173545"/>
                  </a:lnTo>
                  <a:lnTo>
                    <a:pt x="106090" y="182363"/>
                  </a:lnTo>
                  <a:lnTo>
                    <a:pt x="102476" y="191417"/>
                  </a:lnTo>
                  <a:lnTo>
                    <a:pt x="98480" y="200627"/>
                  </a:lnTo>
                  <a:lnTo>
                    <a:pt x="94228" y="209943"/>
                  </a:lnTo>
                  <a:lnTo>
                    <a:pt x="89806" y="218534"/>
                  </a:lnTo>
                  <a:lnTo>
                    <a:pt x="85270" y="226643"/>
                  </a:lnTo>
                  <a:lnTo>
                    <a:pt x="80659" y="234431"/>
                  </a:lnTo>
                  <a:lnTo>
                    <a:pt x="76792" y="242003"/>
                  </a:lnTo>
                  <a:lnTo>
                    <a:pt x="73419" y="249433"/>
                  </a:lnTo>
                  <a:lnTo>
                    <a:pt x="70377" y="256767"/>
                  </a:lnTo>
                  <a:lnTo>
                    <a:pt x="66762" y="264038"/>
                  </a:lnTo>
                  <a:lnTo>
                    <a:pt x="62764" y="271267"/>
                  </a:lnTo>
                  <a:lnTo>
                    <a:pt x="58511" y="278467"/>
                  </a:lnTo>
                  <a:lnTo>
                    <a:pt x="54882" y="285649"/>
                  </a:lnTo>
                  <a:lnTo>
                    <a:pt x="51669" y="292817"/>
                  </a:lnTo>
                  <a:lnTo>
                    <a:pt x="48734" y="299978"/>
                  </a:lnTo>
                  <a:lnTo>
                    <a:pt x="45983" y="307133"/>
                  </a:lnTo>
                  <a:lnTo>
                    <a:pt x="40809" y="321433"/>
                  </a:lnTo>
                  <a:lnTo>
                    <a:pt x="35865" y="333609"/>
                  </a:lnTo>
                  <a:lnTo>
                    <a:pt x="31021" y="344312"/>
                  </a:lnTo>
                  <a:lnTo>
                    <a:pt x="26223" y="354361"/>
                  </a:lnTo>
                  <a:lnTo>
                    <a:pt x="21444" y="362002"/>
                  </a:lnTo>
                  <a:lnTo>
                    <a:pt x="16674" y="368838"/>
                  </a:lnTo>
                  <a:lnTo>
                    <a:pt x="11908" y="377168"/>
                  </a:lnTo>
                  <a:lnTo>
                    <a:pt x="9262" y="384045"/>
                  </a:lnTo>
                  <a:lnTo>
                    <a:pt x="8555" y="386990"/>
                  </a:lnTo>
                  <a:lnTo>
                    <a:pt x="5653" y="392379"/>
                  </a:lnTo>
                  <a:lnTo>
                    <a:pt x="0" y="4000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921"/>
            <p:cNvSpPr/>
            <p:nvPr/>
          </p:nvSpPr>
          <p:spPr>
            <a:xfrm>
              <a:off x="8408193" y="3050381"/>
              <a:ext cx="21433" cy="164307"/>
            </a:xfrm>
            <a:custGeom>
              <a:avLst/>
              <a:gdLst/>
              <a:ahLst/>
              <a:cxnLst/>
              <a:rect l="0" t="0" r="0" b="0"/>
              <a:pathLst>
                <a:path w="21433" h="164307">
                  <a:moveTo>
                    <a:pt x="21432" y="0"/>
                  </a:moveTo>
                  <a:lnTo>
                    <a:pt x="21432" y="40910"/>
                  </a:lnTo>
                  <a:lnTo>
                    <a:pt x="20638" y="45529"/>
                  </a:lnTo>
                  <a:lnTo>
                    <a:pt x="19315" y="50197"/>
                  </a:lnTo>
                  <a:lnTo>
                    <a:pt x="17639" y="54896"/>
                  </a:lnTo>
                  <a:lnTo>
                    <a:pt x="16522" y="59616"/>
                  </a:lnTo>
                  <a:lnTo>
                    <a:pt x="15778" y="64350"/>
                  </a:lnTo>
                  <a:lnTo>
                    <a:pt x="15281" y="69094"/>
                  </a:lnTo>
                  <a:lnTo>
                    <a:pt x="14156" y="73844"/>
                  </a:lnTo>
                  <a:lnTo>
                    <a:pt x="12613" y="78598"/>
                  </a:lnTo>
                  <a:lnTo>
                    <a:pt x="10790" y="83355"/>
                  </a:lnTo>
                  <a:lnTo>
                    <a:pt x="9574" y="88114"/>
                  </a:lnTo>
                  <a:lnTo>
                    <a:pt x="8764" y="92874"/>
                  </a:lnTo>
                  <a:lnTo>
                    <a:pt x="8225" y="97634"/>
                  </a:lnTo>
                  <a:lnTo>
                    <a:pt x="7071" y="102396"/>
                  </a:lnTo>
                  <a:lnTo>
                    <a:pt x="5507" y="107158"/>
                  </a:lnTo>
                  <a:lnTo>
                    <a:pt x="3671" y="111919"/>
                  </a:lnTo>
                  <a:lnTo>
                    <a:pt x="2448" y="116682"/>
                  </a:lnTo>
                  <a:lnTo>
                    <a:pt x="1632" y="121444"/>
                  </a:lnTo>
                  <a:lnTo>
                    <a:pt x="1088" y="126206"/>
                  </a:lnTo>
                  <a:lnTo>
                    <a:pt x="726" y="130175"/>
                  </a:lnTo>
                  <a:lnTo>
                    <a:pt x="484" y="133614"/>
                  </a:lnTo>
                  <a:lnTo>
                    <a:pt x="323" y="136701"/>
                  </a:lnTo>
                  <a:lnTo>
                    <a:pt x="143" y="142248"/>
                  </a:lnTo>
                  <a:lnTo>
                    <a:pt x="9" y="155715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922"/>
            <p:cNvSpPr/>
            <p:nvPr/>
          </p:nvSpPr>
          <p:spPr>
            <a:xfrm>
              <a:off x="8458200" y="3036094"/>
              <a:ext cx="164188" cy="149897"/>
            </a:xfrm>
            <a:custGeom>
              <a:avLst/>
              <a:gdLst/>
              <a:ahLst/>
              <a:cxnLst/>
              <a:rect l="0" t="0" r="0" b="0"/>
              <a:pathLst>
                <a:path w="164188" h="149897">
                  <a:moveTo>
                    <a:pt x="50006" y="28574"/>
                  </a:moveTo>
                  <a:lnTo>
                    <a:pt x="43157" y="28574"/>
                  </a:lnTo>
                  <a:lnTo>
                    <a:pt x="42949" y="32366"/>
                  </a:lnTo>
                  <a:lnTo>
                    <a:pt x="42888" y="34725"/>
                  </a:lnTo>
                  <a:lnTo>
                    <a:pt x="46663" y="39216"/>
                  </a:lnTo>
                  <a:lnTo>
                    <a:pt x="46983" y="41225"/>
                  </a:lnTo>
                  <a:lnTo>
                    <a:pt x="46404" y="43358"/>
                  </a:lnTo>
                  <a:lnTo>
                    <a:pt x="45222" y="45574"/>
                  </a:lnTo>
                  <a:lnTo>
                    <a:pt x="43911" y="50153"/>
                  </a:lnTo>
                  <a:lnTo>
                    <a:pt x="43561" y="52485"/>
                  </a:lnTo>
                  <a:lnTo>
                    <a:pt x="43329" y="55627"/>
                  </a:lnTo>
                  <a:lnTo>
                    <a:pt x="43174" y="59310"/>
                  </a:lnTo>
                  <a:lnTo>
                    <a:pt x="43070" y="63352"/>
                  </a:lnTo>
                  <a:lnTo>
                    <a:pt x="42206" y="66841"/>
                  </a:lnTo>
                  <a:lnTo>
                    <a:pt x="40837" y="69960"/>
                  </a:lnTo>
                  <a:lnTo>
                    <a:pt x="39131" y="72834"/>
                  </a:lnTo>
                  <a:lnTo>
                    <a:pt x="37993" y="76337"/>
                  </a:lnTo>
                  <a:lnTo>
                    <a:pt x="37234" y="80260"/>
                  </a:lnTo>
                  <a:lnTo>
                    <a:pt x="36730" y="84463"/>
                  </a:lnTo>
                  <a:lnTo>
                    <a:pt x="37186" y="88852"/>
                  </a:lnTo>
                  <a:lnTo>
                    <a:pt x="38285" y="93366"/>
                  </a:lnTo>
                  <a:lnTo>
                    <a:pt x="39811" y="97962"/>
                  </a:lnTo>
                  <a:lnTo>
                    <a:pt x="40827" y="101820"/>
                  </a:lnTo>
                  <a:lnTo>
                    <a:pt x="41506" y="105186"/>
                  </a:lnTo>
                  <a:lnTo>
                    <a:pt x="41957" y="108224"/>
                  </a:lnTo>
                  <a:lnTo>
                    <a:pt x="43053" y="111837"/>
                  </a:lnTo>
                  <a:lnTo>
                    <a:pt x="44577" y="115832"/>
                  </a:lnTo>
                  <a:lnTo>
                    <a:pt x="46387" y="120084"/>
                  </a:lnTo>
                  <a:lnTo>
                    <a:pt x="48386" y="122918"/>
                  </a:lnTo>
                  <a:lnTo>
                    <a:pt x="50514" y="124808"/>
                  </a:lnTo>
                  <a:lnTo>
                    <a:pt x="54994" y="127701"/>
                  </a:lnTo>
                  <a:lnTo>
                    <a:pt x="59632" y="131633"/>
                  </a:lnTo>
                  <a:lnTo>
                    <a:pt x="64337" y="136026"/>
                  </a:lnTo>
                  <a:lnTo>
                    <a:pt x="77172" y="148624"/>
                  </a:lnTo>
                  <a:lnTo>
                    <a:pt x="82188" y="149399"/>
                  </a:lnTo>
                  <a:lnTo>
                    <a:pt x="85748" y="149605"/>
                  </a:lnTo>
                  <a:lnTo>
                    <a:pt x="91821" y="149834"/>
                  </a:lnTo>
                  <a:lnTo>
                    <a:pt x="94551" y="149896"/>
                  </a:lnTo>
                  <a:lnTo>
                    <a:pt x="97165" y="149143"/>
                  </a:lnTo>
                  <a:lnTo>
                    <a:pt x="102186" y="146190"/>
                  </a:lnTo>
                  <a:lnTo>
                    <a:pt x="105430" y="144291"/>
                  </a:lnTo>
                  <a:lnTo>
                    <a:pt x="109180" y="142231"/>
                  </a:lnTo>
                  <a:lnTo>
                    <a:pt x="113268" y="140064"/>
                  </a:lnTo>
                  <a:lnTo>
                    <a:pt x="116786" y="137826"/>
                  </a:lnTo>
                  <a:lnTo>
                    <a:pt x="119927" y="135540"/>
                  </a:lnTo>
                  <a:lnTo>
                    <a:pt x="122813" y="133223"/>
                  </a:lnTo>
                  <a:lnTo>
                    <a:pt x="125531" y="130090"/>
                  </a:lnTo>
                  <a:lnTo>
                    <a:pt x="128138" y="126414"/>
                  </a:lnTo>
                  <a:lnTo>
                    <a:pt x="130668" y="122376"/>
                  </a:lnTo>
                  <a:lnTo>
                    <a:pt x="133943" y="118890"/>
                  </a:lnTo>
                  <a:lnTo>
                    <a:pt x="137714" y="115772"/>
                  </a:lnTo>
                  <a:lnTo>
                    <a:pt x="141816" y="112900"/>
                  </a:lnTo>
                  <a:lnTo>
                    <a:pt x="144550" y="109398"/>
                  </a:lnTo>
                  <a:lnTo>
                    <a:pt x="146374" y="105475"/>
                  </a:lnTo>
                  <a:lnTo>
                    <a:pt x="147588" y="101273"/>
                  </a:lnTo>
                  <a:lnTo>
                    <a:pt x="149192" y="96884"/>
                  </a:lnTo>
                  <a:lnTo>
                    <a:pt x="151055" y="92370"/>
                  </a:lnTo>
                  <a:lnTo>
                    <a:pt x="153090" y="87774"/>
                  </a:lnTo>
                  <a:lnTo>
                    <a:pt x="155242" y="83916"/>
                  </a:lnTo>
                  <a:lnTo>
                    <a:pt x="157469" y="80550"/>
                  </a:lnTo>
                  <a:lnTo>
                    <a:pt x="159748" y="77512"/>
                  </a:lnTo>
                  <a:lnTo>
                    <a:pt x="161267" y="73900"/>
                  </a:lnTo>
                  <a:lnTo>
                    <a:pt x="162280" y="69904"/>
                  </a:lnTo>
                  <a:lnTo>
                    <a:pt x="162955" y="65652"/>
                  </a:lnTo>
                  <a:lnTo>
                    <a:pt x="163406" y="62024"/>
                  </a:lnTo>
                  <a:lnTo>
                    <a:pt x="163706" y="58812"/>
                  </a:lnTo>
                  <a:lnTo>
                    <a:pt x="163906" y="55876"/>
                  </a:lnTo>
                  <a:lnTo>
                    <a:pt x="164039" y="52332"/>
                  </a:lnTo>
                  <a:lnTo>
                    <a:pt x="164187" y="44161"/>
                  </a:lnTo>
                  <a:lnTo>
                    <a:pt x="163433" y="40553"/>
                  </a:lnTo>
                  <a:lnTo>
                    <a:pt x="162137" y="37354"/>
                  </a:lnTo>
                  <a:lnTo>
                    <a:pt x="160478" y="34427"/>
                  </a:lnTo>
                  <a:lnTo>
                    <a:pt x="158579" y="31682"/>
                  </a:lnTo>
                  <a:lnTo>
                    <a:pt x="156519" y="29059"/>
                  </a:lnTo>
                  <a:lnTo>
                    <a:pt x="154352" y="26516"/>
                  </a:lnTo>
                  <a:lnTo>
                    <a:pt x="151320" y="24027"/>
                  </a:lnTo>
                  <a:lnTo>
                    <a:pt x="147711" y="21574"/>
                  </a:lnTo>
                  <a:lnTo>
                    <a:pt x="143718" y="19145"/>
                  </a:lnTo>
                  <a:lnTo>
                    <a:pt x="139469" y="16732"/>
                  </a:lnTo>
                  <a:lnTo>
                    <a:pt x="130512" y="11934"/>
                  </a:lnTo>
                  <a:lnTo>
                    <a:pt x="125902" y="10337"/>
                  </a:lnTo>
                  <a:lnTo>
                    <a:pt x="121241" y="9272"/>
                  </a:lnTo>
                  <a:lnTo>
                    <a:pt x="116546" y="8563"/>
                  </a:lnTo>
                  <a:lnTo>
                    <a:pt x="111828" y="7296"/>
                  </a:lnTo>
                  <a:lnTo>
                    <a:pt x="107095" y="5657"/>
                  </a:lnTo>
                  <a:lnTo>
                    <a:pt x="102354" y="3772"/>
                  </a:lnTo>
                  <a:lnTo>
                    <a:pt x="97604" y="2514"/>
                  </a:lnTo>
                  <a:lnTo>
                    <a:pt x="92851" y="1676"/>
                  </a:lnTo>
                  <a:lnTo>
                    <a:pt x="88094" y="1117"/>
                  </a:lnTo>
                  <a:lnTo>
                    <a:pt x="83335" y="744"/>
                  </a:lnTo>
                  <a:lnTo>
                    <a:pt x="78575" y="496"/>
                  </a:lnTo>
                  <a:lnTo>
                    <a:pt x="69053" y="220"/>
                  </a:lnTo>
                  <a:lnTo>
                    <a:pt x="41372" y="12"/>
                  </a:lnTo>
                  <a:lnTo>
                    <a:pt x="13230" y="0"/>
                  </a:lnTo>
                  <a:lnTo>
                    <a:pt x="11201" y="793"/>
                  </a:lnTo>
                  <a:lnTo>
                    <a:pt x="9849" y="2116"/>
                  </a:lnTo>
                  <a:lnTo>
                    <a:pt x="8946" y="3792"/>
                  </a:lnTo>
                  <a:lnTo>
                    <a:pt x="7553" y="4909"/>
                  </a:lnTo>
                  <a:lnTo>
                    <a:pt x="5829" y="5654"/>
                  </a:lnTo>
                  <a:lnTo>
                    <a:pt x="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756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79"/>
          <p:cNvSpPr/>
          <p:nvPr/>
        </p:nvSpPr>
        <p:spPr>
          <a:xfrm>
            <a:off x="414718" y="821531"/>
            <a:ext cx="13908" cy="300038"/>
          </a:xfrm>
          <a:custGeom>
            <a:avLst/>
            <a:gdLst/>
            <a:ahLst/>
            <a:cxnLst/>
            <a:rect l="0" t="0" r="0" b="0"/>
            <a:pathLst>
              <a:path w="13908" h="300038">
                <a:moveTo>
                  <a:pt x="13907" y="0"/>
                </a:moveTo>
                <a:lnTo>
                  <a:pt x="7756" y="0"/>
                </a:lnTo>
                <a:lnTo>
                  <a:pt x="7425" y="794"/>
                </a:lnTo>
                <a:lnTo>
                  <a:pt x="7057" y="3792"/>
                </a:lnTo>
                <a:lnTo>
                  <a:pt x="6850" y="9943"/>
                </a:lnTo>
                <a:lnTo>
                  <a:pt x="7615" y="12185"/>
                </a:lnTo>
                <a:lnTo>
                  <a:pt x="8918" y="14473"/>
                </a:lnTo>
                <a:lnTo>
                  <a:pt x="10581" y="16792"/>
                </a:lnTo>
                <a:lnTo>
                  <a:pt x="11689" y="19926"/>
                </a:lnTo>
                <a:lnTo>
                  <a:pt x="12428" y="23603"/>
                </a:lnTo>
                <a:lnTo>
                  <a:pt x="12921" y="27641"/>
                </a:lnTo>
                <a:lnTo>
                  <a:pt x="13250" y="31128"/>
                </a:lnTo>
                <a:lnTo>
                  <a:pt x="13615" y="37118"/>
                </a:lnTo>
                <a:lnTo>
                  <a:pt x="12918" y="40620"/>
                </a:lnTo>
                <a:lnTo>
                  <a:pt x="11660" y="44542"/>
                </a:lnTo>
                <a:lnTo>
                  <a:pt x="10028" y="48745"/>
                </a:lnTo>
                <a:lnTo>
                  <a:pt x="8939" y="53928"/>
                </a:lnTo>
                <a:lnTo>
                  <a:pt x="8214" y="59764"/>
                </a:lnTo>
                <a:lnTo>
                  <a:pt x="7730" y="66037"/>
                </a:lnTo>
                <a:lnTo>
                  <a:pt x="7408" y="71805"/>
                </a:lnTo>
                <a:lnTo>
                  <a:pt x="7049" y="82449"/>
                </a:lnTo>
                <a:lnTo>
                  <a:pt x="6801" y="114809"/>
                </a:lnTo>
                <a:lnTo>
                  <a:pt x="6770" y="142975"/>
                </a:lnTo>
                <a:lnTo>
                  <a:pt x="5974" y="150086"/>
                </a:lnTo>
                <a:lnTo>
                  <a:pt x="4649" y="157207"/>
                </a:lnTo>
                <a:lnTo>
                  <a:pt x="2973" y="164336"/>
                </a:lnTo>
                <a:lnTo>
                  <a:pt x="1855" y="171470"/>
                </a:lnTo>
                <a:lnTo>
                  <a:pt x="1110" y="178607"/>
                </a:lnTo>
                <a:lnTo>
                  <a:pt x="613" y="185746"/>
                </a:lnTo>
                <a:lnTo>
                  <a:pt x="1869" y="192093"/>
                </a:lnTo>
                <a:lnTo>
                  <a:pt x="4294" y="197912"/>
                </a:lnTo>
                <a:lnTo>
                  <a:pt x="7498" y="203379"/>
                </a:lnTo>
                <a:lnTo>
                  <a:pt x="9634" y="209405"/>
                </a:lnTo>
                <a:lnTo>
                  <a:pt x="11058" y="215803"/>
                </a:lnTo>
                <a:lnTo>
                  <a:pt x="12008" y="222450"/>
                </a:lnTo>
                <a:lnTo>
                  <a:pt x="12641" y="228469"/>
                </a:lnTo>
                <a:lnTo>
                  <a:pt x="13063" y="234069"/>
                </a:lnTo>
                <a:lnTo>
                  <a:pt x="13344" y="239389"/>
                </a:lnTo>
                <a:lnTo>
                  <a:pt x="13656" y="249535"/>
                </a:lnTo>
                <a:lnTo>
                  <a:pt x="13885" y="276446"/>
                </a:lnTo>
                <a:lnTo>
                  <a:pt x="13902" y="287704"/>
                </a:lnTo>
                <a:lnTo>
                  <a:pt x="13110" y="290228"/>
                </a:lnTo>
                <a:lnTo>
                  <a:pt x="11788" y="292704"/>
                </a:lnTo>
                <a:lnTo>
                  <a:pt x="10113" y="295148"/>
                </a:lnTo>
                <a:lnTo>
                  <a:pt x="8202" y="296778"/>
                </a:lnTo>
                <a:lnTo>
                  <a:pt x="6135" y="297864"/>
                </a:lnTo>
                <a:lnTo>
                  <a:pt x="0" y="299910"/>
                </a:lnTo>
                <a:lnTo>
                  <a:pt x="667" y="299953"/>
                </a:lnTo>
                <a:lnTo>
                  <a:pt x="6763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80"/>
          <p:cNvSpPr/>
          <p:nvPr/>
        </p:nvSpPr>
        <p:spPr>
          <a:xfrm>
            <a:off x="510321" y="850106"/>
            <a:ext cx="118202" cy="241771"/>
          </a:xfrm>
          <a:custGeom>
            <a:avLst/>
            <a:gdLst/>
            <a:ahLst/>
            <a:cxnLst/>
            <a:rect l="0" t="0" r="0" b="0"/>
            <a:pathLst>
              <a:path w="118202" h="241771">
                <a:moveTo>
                  <a:pt x="61179" y="21431"/>
                </a:moveTo>
                <a:lnTo>
                  <a:pt x="61179" y="1295"/>
                </a:lnTo>
                <a:lnTo>
                  <a:pt x="60385" y="1657"/>
                </a:lnTo>
                <a:lnTo>
                  <a:pt x="57386" y="4176"/>
                </a:lnTo>
                <a:lnTo>
                  <a:pt x="55475" y="5165"/>
                </a:lnTo>
                <a:lnTo>
                  <a:pt x="53408" y="5825"/>
                </a:lnTo>
                <a:lnTo>
                  <a:pt x="51235" y="6264"/>
                </a:lnTo>
                <a:lnTo>
                  <a:pt x="48994" y="7351"/>
                </a:lnTo>
                <a:lnTo>
                  <a:pt x="46705" y="8869"/>
                </a:lnTo>
                <a:lnTo>
                  <a:pt x="44386" y="10675"/>
                </a:lnTo>
                <a:lnTo>
                  <a:pt x="42046" y="13467"/>
                </a:lnTo>
                <a:lnTo>
                  <a:pt x="39692" y="16915"/>
                </a:lnTo>
                <a:lnTo>
                  <a:pt x="37329" y="20802"/>
                </a:lnTo>
                <a:lnTo>
                  <a:pt x="34167" y="24187"/>
                </a:lnTo>
                <a:lnTo>
                  <a:pt x="30471" y="27237"/>
                </a:lnTo>
                <a:lnTo>
                  <a:pt x="26419" y="30064"/>
                </a:lnTo>
                <a:lnTo>
                  <a:pt x="22924" y="32743"/>
                </a:lnTo>
                <a:lnTo>
                  <a:pt x="19801" y="35322"/>
                </a:lnTo>
                <a:lnTo>
                  <a:pt x="16925" y="37836"/>
                </a:lnTo>
                <a:lnTo>
                  <a:pt x="14213" y="40305"/>
                </a:lnTo>
                <a:lnTo>
                  <a:pt x="9084" y="45165"/>
                </a:lnTo>
                <a:lnTo>
                  <a:pt x="7399" y="48366"/>
                </a:lnTo>
                <a:lnTo>
                  <a:pt x="6276" y="52088"/>
                </a:lnTo>
                <a:lnTo>
                  <a:pt x="5527" y="56156"/>
                </a:lnTo>
                <a:lnTo>
                  <a:pt x="4694" y="62794"/>
                </a:lnTo>
                <a:lnTo>
                  <a:pt x="4472" y="65675"/>
                </a:lnTo>
                <a:lnTo>
                  <a:pt x="3531" y="68389"/>
                </a:lnTo>
                <a:lnTo>
                  <a:pt x="368" y="73522"/>
                </a:lnTo>
                <a:lnTo>
                  <a:pt x="0" y="76002"/>
                </a:lnTo>
                <a:lnTo>
                  <a:pt x="549" y="78449"/>
                </a:lnTo>
                <a:lnTo>
                  <a:pt x="2482" y="83285"/>
                </a:lnTo>
                <a:lnTo>
                  <a:pt x="3341" y="88080"/>
                </a:lnTo>
                <a:lnTo>
                  <a:pt x="5158" y="90470"/>
                </a:lnTo>
                <a:lnTo>
                  <a:pt x="7956" y="92857"/>
                </a:lnTo>
                <a:lnTo>
                  <a:pt x="11410" y="95242"/>
                </a:lnTo>
                <a:lnTo>
                  <a:pt x="15299" y="97626"/>
                </a:lnTo>
                <a:lnTo>
                  <a:pt x="19480" y="100009"/>
                </a:lnTo>
                <a:lnTo>
                  <a:pt x="23854" y="102391"/>
                </a:lnTo>
                <a:lnTo>
                  <a:pt x="27565" y="104773"/>
                </a:lnTo>
                <a:lnTo>
                  <a:pt x="30832" y="107155"/>
                </a:lnTo>
                <a:lnTo>
                  <a:pt x="33804" y="109537"/>
                </a:lnTo>
                <a:lnTo>
                  <a:pt x="37372" y="111918"/>
                </a:lnTo>
                <a:lnTo>
                  <a:pt x="41339" y="114300"/>
                </a:lnTo>
                <a:lnTo>
                  <a:pt x="45571" y="116681"/>
                </a:lnTo>
                <a:lnTo>
                  <a:pt x="54506" y="121443"/>
                </a:lnTo>
                <a:lnTo>
                  <a:pt x="73178" y="130969"/>
                </a:lnTo>
                <a:lnTo>
                  <a:pt x="77909" y="134144"/>
                </a:lnTo>
                <a:lnTo>
                  <a:pt x="82651" y="137848"/>
                </a:lnTo>
                <a:lnTo>
                  <a:pt x="87400" y="141905"/>
                </a:lnTo>
                <a:lnTo>
                  <a:pt x="91359" y="145403"/>
                </a:lnTo>
                <a:lnTo>
                  <a:pt x="97876" y="151407"/>
                </a:lnTo>
                <a:lnTo>
                  <a:pt x="100724" y="154913"/>
                </a:lnTo>
                <a:lnTo>
                  <a:pt x="103417" y="158838"/>
                </a:lnTo>
                <a:lnTo>
                  <a:pt x="106007" y="163042"/>
                </a:lnTo>
                <a:lnTo>
                  <a:pt x="108526" y="167432"/>
                </a:lnTo>
                <a:lnTo>
                  <a:pt x="113443" y="176543"/>
                </a:lnTo>
                <a:lnTo>
                  <a:pt x="116157" y="183768"/>
                </a:lnTo>
                <a:lnTo>
                  <a:pt x="117363" y="190418"/>
                </a:lnTo>
                <a:lnTo>
                  <a:pt x="117685" y="194414"/>
                </a:lnTo>
                <a:lnTo>
                  <a:pt x="118043" y="202294"/>
                </a:lnTo>
                <a:lnTo>
                  <a:pt x="118201" y="208441"/>
                </a:lnTo>
                <a:lnTo>
                  <a:pt x="117450" y="211192"/>
                </a:lnTo>
                <a:lnTo>
                  <a:pt x="114499" y="216365"/>
                </a:lnTo>
                <a:lnTo>
                  <a:pt x="112600" y="218856"/>
                </a:lnTo>
                <a:lnTo>
                  <a:pt x="110541" y="221310"/>
                </a:lnTo>
                <a:lnTo>
                  <a:pt x="108374" y="223740"/>
                </a:lnTo>
                <a:lnTo>
                  <a:pt x="103850" y="228557"/>
                </a:lnTo>
                <a:lnTo>
                  <a:pt x="101533" y="230952"/>
                </a:lnTo>
                <a:lnTo>
                  <a:pt x="98400" y="232549"/>
                </a:lnTo>
                <a:lnTo>
                  <a:pt x="94724" y="233614"/>
                </a:lnTo>
                <a:lnTo>
                  <a:pt x="90686" y="234324"/>
                </a:lnTo>
                <a:lnTo>
                  <a:pt x="86406" y="235591"/>
                </a:lnTo>
                <a:lnTo>
                  <a:pt x="81966" y="237229"/>
                </a:lnTo>
                <a:lnTo>
                  <a:pt x="77418" y="239115"/>
                </a:lnTo>
                <a:lnTo>
                  <a:pt x="73592" y="240373"/>
                </a:lnTo>
                <a:lnTo>
                  <a:pt x="70248" y="241211"/>
                </a:lnTo>
                <a:lnTo>
                  <a:pt x="67225" y="241770"/>
                </a:lnTo>
                <a:lnTo>
                  <a:pt x="63622" y="241348"/>
                </a:lnTo>
                <a:lnTo>
                  <a:pt x="59632" y="240274"/>
                </a:lnTo>
                <a:lnTo>
                  <a:pt x="55385" y="238764"/>
                </a:lnTo>
                <a:lnTo>
                  <a:pt x="51760" y="237757"/>
                </a:lnTo>
                <a:lnTo>
                  <a:pt x="48550" y="237086"/>
                </a:lnTo>
                <a:lnTo>
                  <a:pt x="45615" y="236638"/>
                </a:lnTo>
                <a:lnTo>
                  <a:pt x="42866" y="235546"/>
                </a:lnTo>
                <a:lnTo>
                  <a:pt x="40239" y="234025"/>
                </a:lnTo>
                <a:lnTo>
                  <a:pt x="37694" y="232216"/>
                </a:lnTo>
                <a:lnTo>
                  <a:pt x="35997" y="229423"/>
                </a:lnTo>
                <a:lnTo>
                  <a:pt x="34112" y="222087"/>
                </a:lnTo>
                <a:lnTo>
                  <a:pt x="33274" y="215651"/>
                </a:lnTo>
                <a:lnTo>
                  <a:pt x="33050" y="212823"/>
                </a:lnTo>
                <a:lnTo>
                  <a:pt x="34919" y="205449"/>
                </a:lnTo>
                <a:lnTo>
                  <a:pt x="36528" y="201259"/>
                </a:lnTo>
                <a:lnTo>
                  <a:pt x="37601" y="196879"/>
                </a:lnTo>
                <a:lnTo>
                  <a:pt x="38317" y="192371"/>
                </a:lnTo>
                <a:lnTo>
                  <a:pt x="38793" y="187779"/>
                </a:lnTo>
                <a:lnTo>
                  <a:pt x="39905" y="182336"/>
                </a:lnTo>
                <a:lnTo>
                  <a:pt x="41440" y="176326"/>
                </a:lnTo>
                <a:lnTo>
                  <a:pt x="43257" y="169938"/>
                </a:lnTo>
                <a:lnTo>
                  <a:pt x="46056" y="164092"/>
                </a:lnTo>
                <a:lnTo>
                  <a:pt x="49509" y="158607"/>
                </a:lnTo>
                <a:lnTo>
                  <a:pt x="53399" y="153363"/>
                </a:lnTo>
                <a:lnTo>
                  <a:pt x="55992" y="148279"/>
                </a:lnTo>
                <a:lnTo>
                  <a:pt x="57721" y="143303"/>
                </a:lnTo>
                <a:lnTo>
                  <a:pt x="58874" y="138398"/>
                </a:lnTo>
                <a:lnTo>
                  <a:pt x="61229" y="133540"/>
                </a:lnTo>
                <a:lnTo>
                  <a:pt x="64387" y="128714"/>
                </a:lnTo>
                <a:lnTo>
                  <a:pt x="68080" y="123909"/>
                </a:lnTo>
                <a:lnTo>
                  <a:pt x="70542" y="119119"/>
                </a:lnTo>
                <a:lnTo>
                  <a:pt x="72183" y="114337"/>
                </a:lnTo>
                <a:lnTo>
                  <a:pt x="73278" y="109562"/>
                </a:lnTo>
                <a:lnTo>
                  <a:pt x="74007" y="104791"/>
                </a:lnTo>
                <a:lnTo>
                  <a:pt x="74493" y="100023"/>
                </a:lnTo>
                <a:lnTo>
                  <a:pt x="75034" y="91286"/>
                </a:lnTo>
                <a:lnTo>
                  <a:pt x="75274" y="84757"/>
                </a:lnTo>
                <a:lnTo>
                  <a:pt x="75441" y="65969"/>
                </a:lnTo>
                <a:lnTo>
                  <a:pt x="75461" y="55099"/>
                </a:lnTo>
                <a:lnTo>
                  <a:pt x="74669" y="52608"/>
                </a:lnTo>
                <a:lnTo>
                  <a:pt x="71672" y="47723"/>
                </a:lnTo>
                <a:lnTo>
                  <a:pt x="69762" y="45309"/>
                </a:lnTo>
                <a:lnTo>
                  <a:pt x="67694" y="42906"/>
                </a:lnTo>
                <a:lnTo>
                  <a:pt x="65522" y="40510"/>
                </a:lnTo>
                <a:lnTo>
                  <a:pt x="64074" y="38119"/>
                </a:lnTo>
                <a:lnTo>
                  <a:pt x="62466" y="33346"/>
                </a:lnTo>
                <a:lnTo>
                  <a:pt x="61560" y="26196"/>
                </a:lnTo>
                <a:lnTo>
                  <a:pt x="60639" y="23814"/>
                </a:lnTo>
                <a:lnTo>
                  <a:pt x="57499" y="19051"/>
                </a:lnTo>
                <a:lnTo>
                  <a:pt x="55551" y="16669"/>
                </a:lnTo>
                <a:lnTo>
                  <a:pt x="53458" y="14288"/>
                </a:lnTo>
                <a:lnTo>
                  <a:pt x="51269" y="11906"/>
                </a:lnTo>
                <a:lnTo>
                  <a:pt x="49016" y="10319"/>
                </a:lnTo>
                <a:lnTo>
                  <a:pt x="46720" y="9260"/>
                </a:lnTo>
                <a:lnTo>
                  <a:pt x="44396" y="8555"/>
                </a:lnTo>
                <a:lnTo>
                  <a:pt x="42846" y="7291"/>
                </a:lnTo>
                <a:lnTo>
                  <a:pt x="41813" y="5654"/>
                </a:lnTo>
                <a:lnTo>
                  <a:pt x="39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81"/>
          <p:cNvSpPr/>
          <p:nvPr/>
        </p:nvSpPr>
        <p:spPr>
          <a:xfrm>
            <a:off x="614362" y="750093"/>
            <a:ext cx="184585" cy="368086"/>
          </a:xfrm>
          <a:custGeom>
            <a:avLst/>
            <a:gdLst/>
            <a:ahLst/>
            <a:cxnLst/>
            <a:rect l="0" t="0" r="0" b="0"/>
            <a:pathLst>
              <a:path w="184585" h="368086">
                <a:moveTo>
                  <a:pt x="0" y="0"/>
                </a:moveTo>
                <a:lnTo>
                  <a:pt x="34839" y="0"/>
                </a:lnTo>
                <a:lnTo>
                  <a:pt x="39895" y="794"/>
                </a:lnTo>
                <a:lnTo>
                  <a:pt x="45647" y="2117"/>
                </a:lnTo>
                <a:lnTo>
                  <a:pt x="51862" y="3793"/>
                </a:lnTo>
                <a:lnTo>
                  <a:pt x="57594" y="5703"/>
                </a:lnTo>
                <a:lnTo>
                  <a:pt x="63002" y="7771"/>
                </a:lnTo>
                <a:lnTo>
                  <a:pt x="68195" y="9943"/>
                </a:lnTo>
                <a:lnTo>
                  <a:pt x="73245" y="12185"/>
                </a:lnTo>
                <a:lnTo>
                  <a:pt x="83089" y="16793"/>
                </a:lnTo>
                <a:lnTo>
                  <a:pt x="88730" y="19927"/>
                </a:lnTo>
                <a:lnTo>
                  <a:pt x="94872" y="23603"/>
                </a:lnTo>
                <a:lnTo>
                  <a:pt x="101348" y="27642"/>
                </a:lnTo>
                <a:lnTo>
                  <a:pt x="107253" y="31128"/>
                </a:lnTo>
                <a:lnTo>
                  <a:pt x="112777" y="34246"/>
                </a:lnTo>
                <a:lnTo>
                  <a:pt x="118047" y="37118"/>
                </a:lnTo>
                <a:lnTo>
                  <a:pt x="123148" y="41414"/>
                </a:lnTo>
                <a:lnTo>
                  <a:pt x="128136" y="46660"/>
                </a:lnTo>
                <a:lnTo>
                  <a:pt x="133049" y="52538"/>
                </a:lnTo>
                <a:lnTo>
                  <a:pt x="137912" y="58044"/>
                </a:lnTo>
                <a:lnTo>
                  <a:pt x="147548" y="68395"/>
                </a:lnTo>
                <a:lnTo>
                  <a:pt x="152341" y="74172"/>
                </a:lnTo>
                <a:lnTo>
                  <a:pt x="157123" y="80404"/>
                </a:lnTo>
                <a:lnTo>
                  <a:pt x="161899" y="86941"/>
                </a:lnTo>
                <a:lnTo>
                  <a:pt x="165876" y="94473"/>
                </a:lnTo>
                <a:lnTo>
                  <a:pt x="169322" y="102670"/>
                </a:lnTo>
                <a:lnTo>
                  <a:pt x="172412" y="111309"/>
                </a:lnTo>
                <a:lnTo>
                  <a:pt x="174473" y="119450"/>
                </a:lnTo>
                <a:lnTo>
                  <a:pt x="175846" y="127258"/>
                </a:lnTo>
                <a:lnTo>
                  <a:pt x="176762" y="134845"/>
                </a:lnTo>
                <a:lnTo>
                  <a:pt x="178166" y="143078"/>
                </a:lnTo>
                <a:lnTo>
                  <a:pt x="179896" y="151742"/>
                </a:lnTo>
                <a:lnTo>
                  <a:pt x="181843" y="160693"/>
                </a:lnTo>
                <a:lnTo>
                  <a:pt x="183141" y="169835"/>
                </a:lnTo>
                <a:lnTo>
                  <a:pt x="184007" y="179104"/>
                </a:lnTo>
                <a:lnTo>
                  <a:pt x="184584" y="188459"/>
                </a:lnTo>
                <a:lnTo>
                  <a:pt x="184175" y="197077"/>
                </a:lnTo>
                <a:lnTo>
                  <a:pt x="183108" y="205204"/>
                </a:lnTo>
                <a:lnTo>
                  <a:pt x="181603" y="213003"/>
                </a:lnTo>
                <a:lnTo>
                  <a:pt x="177815" y="230135"/>
                </a:lnTo>
                <a:lnTo>
                  <a:pt x="175693" y="239148"/>
                </a:lnTo>
                <a:lnTo>
                  <a:pt x="173485" y="247538"/>
                </a:lnTo>
                <a:lnTo>
                  <a:pt x="168915" y="263211"/>
                </a:lnTo>
                <a:lnTo>
                  <a:pt x="161879" y="285422"/>
                </a:lnTo>
                <a:lnTo>
                  <a:pt x="160307" y="291881"/>
                </a:lnTo>
                <a:lnTo>
                  <a:pt x="158560" y="303292"/>
                </a:lnTo>
                <a:lnTo>
                  <a:pt x="155667" y="313655"/>
                </a:lnTo>
                <a:lnTo>
                  <a:pt x="151735" y="323552"/>
                </a:lnTo>
                <a:lnTo>
                  <a:pt x="147342" y="333243"/>
                </a:lnTo>
                <a:lnTo>
                  <a:pt x="140406" y="347624"/>
                </a:lnTo>
                <a:lnTo>
                  <a:pt x="137809" y="355054"/>
                </a:lnTo>
                <a:lnTo>
                  <a:pt x="137116" y="358146"/>
                </a:lnTo>
                <a:lnTo>
                  <a:pt x="135861" y="360208"/>
                </a:lnTo>
                <a:lnTo>
                  <a:pt x="134230" y="361583"/>
                </a:lnTo>
                <a:lnTo>
                  <a:pt x="132349" y="362499"/>
                </a:lnTo>
                <a:lnTo>
                  <a:pt x="131095" y="363904"/>
                </a:lnTo>
                <a:lnTo>
                  <a:pt x="130259" y="365634"/>
                </a:lnTo>
                <a:lnTo>
                  <a:pt x="129702" y="367581"/>
                </a:lnTo>
                <a:lnTo>
                  <a:pt x="128537" y="368085"/>
                </a:lnTo>
                <a:lnTo>
                  <a:pt x="126966" y="367628"/>
                </a:lnTo>
                <a:lnTo>
                  <a:pt x="122535" y="364983"/>
                </a:lnTo>
                <a:lnTo>
                  <a:pt x="122171" y="363972"/>
                </a:lnTo>
                <a:lnTo>
                  <a:pt x="121540" y="354445"/>
                </a:lnTo>
                <a:lnTo>
                  <a:pt x="122301" y="352185"/>
                </a:lnTo>
                <a:lnTo>
                  <a:pt x="123603" y="349884"/>
                </a:lnTo>
                <a:lnTo>
                  <a:pt x="128588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82"/>
          <p:cNvSpPr/>
          <p:nvPr/>
        </p:nvSpPr>
        <p:spPr>
          <a:xfrm>
            <a:off x="1042987" y="735893"/>
            <a:ext cx="42864" cy="192795"/>
          </a:xfrm>
          <a:custGeom>
            <a:avLst/>
            <a:gdLst/>
            <a:ahLst/>
            <a:cxnLst/>
            <a:rect l="0" t="0" r="0" b="0"/>
            <a:pathLst>
              <a:path w="42864" h="192795">
                <a:moveTo>
                  <a:pt x="0" y="7057"/>
                </a:moveTo>
                <a:lnTo>
                  <a:pt x="0" y="0"/>
                </a:lnTo>
                <a:lnTo>
                  <a:pt x="2117" y="2068"/>
                </a:lnTo>
                <a:lnTo>
                  <a:pt x="9943" y="9863"/>
                </a:lnTo>
                <a:lnTo>
                  <a:pt x="11391" y="12103"/>
                </a:lnTo>
                <a:lnTo>
                  <a:pt x="12357" y="14389"/>
                </a:lnTo>
                <a:lnTo>
                  <a:pt x="13429" y="19841"/>
                </a:lnTo>
                <a:lnTo>
                  <a:pt x="13715" y="23517"/>
                </a:lnTo>
                <a:lnTo>
                  <a:pt x="14033" y="31041"/>
                </a:lnTo>
                <a:lnTo>
                  <a:pt x="14175" y="37031"/>
                </a:lnTo>
                <a:lnTo>
                  <a:pt x="14278" y="62157"/>
                </a:lnTo>
                <a:lnTo>
                  <a:pt x="15075" y="66809"/>
                </a:lnTo>
                <a:lnTo>
                  <a:pt x="16400" y="71498"/>
                </a:lnTo>
                <a:lnTo>
                  <a:pt x="18077" y="76211"/>
                </a:lnTo>
                <a:lnTo>
                  <a:pt x="19989" y="80941"/>
                </a:lnTo>
                <a:lnTo>
                  <a:pt x="22057" y="85681"/>
                </a:lnTo>
                <a:lnTo>
                  <a:pt x="24230" y="90429"/>
                </a:lnTo>
                <a:lnTo>
                  <a:pt x="25678" y="95182"/>
                </a:lnTo>
                <a:lnTo>
                  <a:pt x="26644" y="99938"/>
                </a:lnTo>
                <a:lnTo>
                  <a:pt x="27288" y="104696"/>
                </a:lnTo>
                <a:lnTo>
                  <a:pt x="27717" y="109456"/>
                </a:lnTo>
                <a:lnTo>
                  <a:pt x="28003" y="114217"/>
                </a:lnTo>
                <a:lnTo>
                  <a:pt x="28194" y="118978"/>
                </a:lnTo>
                <a:lnTo>
                  <a:pt x="29115" y="122946"/>
                </a:lnTo>
                <a:lnTo>
                  <a:pt x="30522" y="126385"/>
                </a:lnTo>
                <a:lnTo>
                  <a:pt x="32254" y="129471"/>
                </a:lnTo>
                <a:lnTo>
                  <a:pt x="33409" y="133116"/>
                </a:lnTo>
                <a:lnTo>
                  <a:pt x="34179" y="137134"/>
                </a:lnTo>
                <a:lnTo>
                  <a:pt x="34692" y="141400"/>
                </a:lnTo>
                <a:lnTo>
                  <a:pt x="35034" y="145831"/>
                </a:lnTo>
                <a:lnTo>
                  <a:pt x="35263" y="150373"/>
                </a:lnTo>
                <a:lnTo>
                  <a:pt x="35415" y="154988"/>
                </a:lnTo>
                <a:lnTo>
                  <a:pt x="36310" y="158065"/>
                </a:lnTo>
                <a:lnTo>
                  <a:pt x="37700" y="160117"/>
                </a:lnTo>
                <a:lnTo>
                  <a:pt x="39421" y="161484"/>
                </a:lnTo>
                <a:lnTo>
                  <a:pt x="40568" y="163983"/>
                </a:lnTo>
                <a:lnTo>
                  <a:pt x="41333" y="167237"/>
                </a:lnTo>
                <a:lnTo>
                  <a:pt x="42560" y="176280"/>
                </a:lnTo>
                <a:lnTo>
                  <a:pt x="42773" y="181639"/>
                </a:lnTo>
                <a:lnTo>
                  <a:pt x="42851" y="187239"/>
                </a:lnTo>
                <a:lnTo>
                  <a:pt x="42863" y="1927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3"/>
          <p:cNvSpPr/>
          <p:nvPr/>
        </p:nvSpPr>
        <p:spPr>
          <a:xfrm>
            <a:off x="1214437" y="800100"/>
            <a:ext cx="121445" cy="107157"/>
          </a:xfrm>
          <a:custGeom>
            <a:avLst/>
            <a:gdLst/>
            <a:ahLst/>
            <a:cxnLst/>
            <a:rect l="0" t="0" r="0" b="0"/>
            <a:pathLst>
              <a:path w="121445" h="10715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5703" y="7275"/>
                </a:lnTo>
                <a:lnTo>
                  <a:pt x="7771" y="8819"/>
                </a:lnTo>
                <a:lnTo>
                  <a:pt x="9943" y="10641"/>
                </a:lnTo>
                <a:lnTo>
                  <a:pt x="12185" y="12650"/>
                </a:lnTo>
                <a:lnTo>
                  <a:pt x="16793" y="16999"/>
                </a:lnTo>
                <a:lnTo>
                  <a:pt x="19133" y="20064"/>
                </a:lnTo>
                <a:lnTo>
                  <a:pt x="21486" y="23694"/>
                </a:lnTo>
                <a:lnTo>
                  <a:pt x="23849" y="27702"/>
                </a:lnTo>
                <a:lnTo>
                  <a:pt x="26218" y="31168"/>
                </a:lnTo>
                <a:lnTo>
                  <a:pt x="28591" y="34272"/>
                </a:lnTo>
                <a:lnTo>
                  <a:pt x="30967" y="37136"/>
                </a:lnTo>
                <a:lnTo>
                  <a:pt x="33345" y="39838"/>
                </a:lnTo>
                <a:lnTo>
                  <a:pt x="38103" y="44958"/>
                </a:lnTo>
                <a:lnTo>
                  <a:pt x="49037" y="56095"/>
                </a:lnTo>
                <a:lnTo>
                  <a:pt x="52535" y="60415"/>
                </a:lnTo>
                <a:lnTo>
                  <a:pt x="55661" y="64883"/>
                </a:lnTo>
                <a:lnTo>
                  <a:pt x="58538" y="69449"/>
                </a:lnTo>
                <a:lnTo>
                  <a:pt x="61251" y="73287"/>
                </a:lnTo>
                <a:lnTo>
                  <a:pt x="63853" y="76639"/>
                </a:lnTo>
                <a:lnTo>
                  <a:pt x="66381" y="79667"/>
                </a:lnTo>
                <a:lnTo>
                  <a:pt x="69654" y="82480"/>
                </a:lnTo>
                <a:lnTo>
                  <a:pt x="73423" y="85149"/>
                </a:lnTo>
                <a:lnTo>
                  <a:pt x="77524" y="87722"/>
                </a:lnTo>
                <a:lnTo>
                  <a:pt x="81051" y="90231"/>
                </a:lnTo>
                <a:lnTo>
                  <a:pt x="84197" y="92698"/>
                </a:lnTo>
                <a:lnTo>
                  <a:pt x="87087" y="95136"/>
                </a:lnTo>
                <a:lnTo>
                  <a:pt x="89808" y="96761"/>
                </a:lnTo>
                <a:lnTo>
                  <a:pt x="92416" y="97845"/>
                </a:lnTo>
                <a:lnTo>
                  <a:pt x="94948" y="98567"/>
                </a:lnTo>
                <a:lnTo>
                  <a:pt x="97430" y="99843"/>
                </a:lnTo>
                <a:lnTo>
                  <a:pt x="99878" y="101487"/>
                </a:lnTo>
                <a:lnTo>
                  <a:pt x="105719" y="106036"/>
                </a:lnTo>
                <a:lnTo>
                  <a:pt x="108634" y="106658"/>
                </a:lnTo>
                <a:lnTo>
                  <a:pt x="113181" y="107057"/>
                </a:lnTo>
                <a:lnTo>
                  <a:pt x="115919" y="107112"/>
                </a:lnTo>
                <a:lnTo>
                  <a:pt x="121444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4"/>
          <p:cNvSpPr/>
          <p:nvPr/>
        </p:nvSpPr>
        <p:spPr>
          <a:xfrm>
            <a:off x="1257300" y="814387"/>
            <a:ext cx="71438" cy="107157"/>
          </a:xfrm>
          <a:custGeom>
            <a:avLst/>
            <a:gdLst/>
            <a:ahLst/>
            <a:cxnLst/>
            <a:rect l="0" t="0" r="0" b="0"/>
            <a:pathLst>
              <a:path w="71438" h="107157">
                <a:moveTo>
                  <a:pt x="71437" y="0"/>
                </a:moveTo>
                <a:lnTo>
                  <a:pt x="71437" y="3792"/>
                </a:lnTo>
                <a:lnTo>
                  <a:pt x="70643" y="5703"/>
                </a:lnTo>
                <a:lnTo>
                  <a:pt x="69320" y="7771"/>
                </a:lnTo>
                <a:lnTo>
                  <a:pt x="67645" y="9943"/>
                </a:lnTo>
                <a:lnTo>
                  <a:pt x="65734" y="12185"/>
                </a:lnTo>
                <a:lnTo>
                  <a:pt x="63666" y="14473"/>
                </a:lnTo>
                <a:lnTo>
                  <a:pt x="61494" y="16793"/>
                </a:lnTo>
                <a:lnTo>
                  <a:pt x="58458" y="19133"/>
                </a:lnTo>
                <a:lnTo>
                  <a:pt x="54847" y="21486"/>
                </a:lnTo>
                <a:lnTo>
                  <a:pt x="50852" y="23849"/>
                </a:lnTo>
                <a:lnTo>
                  <a:pt x="47395" y="27012"/>
                </a:lnTo>
                <a:lnTo>
                  <a:pt x="44297" y="30708"/>
                </a:lnTo>
                <a:lnTo>
                  <a:pt x="41437" y="34760"/>
                </a:lnTo>
                <a:lnTo>
                  <a:pt x="38737" y="38254"/>
                </a:lnTo>
                <a:lnTo>
                  <a:pt x="36143" y="41378"/>
                </a:lnTo>
                <a:lnTo>
                  <a:pt x="33620" y="44254"/>
                </a:lnTo>
                <a:lnTo>
                  <a:pt x="31938" y="47759"/>
                </a:lnTo>
                <a:lnTo>
                  <a:pt x="30817" y="51683"/>
                </a:lnTo>
                <a:lnTo>
                  <a:pt x="30070" y="55887"/>
                </a:lnTo>
                <a:lnTo>
                  <a:pt x="28777" y="59483"/>
                </a:lnTo>
                <a:lnTo>
                  <a:pt x="27122" y="62674"/>
                </a:lnTo>
                <a:lnTo>
                  <a:pt x="25225" y="65595"/>
                </a:lnTo>
                <a:lnTo>
                  <a:pt x="23167" y="68336"/>
                </a:lnTo>
                <a:lnTo>
                  <a:pt x="21001" y="70958"/>
                </a:lnTo>
                <a:lnTo>
                  <a:pt x="18763" y="73499"/>
                </a:lnTo>
                <a:lnTo>
                  <a:pt x="17271" y="76780"/>
                </a:lnTo>
                <a:lnTo>
                  <a:pt x="16276" y="80556"/>
                </a:lnTo>
                <a:lnTo>
                  <a:pt x="15613" y="84660"/>
                </a:lnTo>
                <a:lnTo>
                  <a:pt x="14377" y="88190"/>
                </a:lnTo>
                <a:lnTo>
                  <a:pt x="12760" y="91337"/>
                </a:lnTo>
                <a:lnTo>
                  <a:pt x="8253" y="98299"/>
                </a:lnTo>
                <a:lnTo>
                  <a:pt x="7089" y="99664"/>
                </a:lnTo>
                <a:lnTo>
                  <a:pt x="5520" y="101368"/>
                </a:lnTo>
                <a:lnTo>
                  <a:pt x="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5"/>
          <p:cNvSpPr/>
          <p:nvPr/>
        </p:nvSpPr>
        <p:spPr>
          <a:xfrm>
            <a:off x="1071562" y="1014412"/>
            <a:ext cx="307182" cy="14289"/>
          </a:xfrm>
          <a:custGeom>
            <a:avLst/>
            <a:gdLst/>
            <a:ahLst/>
            <a:cxnLst/>
            <a:rect l="0" t="0" r="0" b="0"/>
            <a:pathLst>
              <a:path w="307182" h="14289">
                <a:moveTo>
                  <a:pt x="0" y="0"/>
                </a:moveTo>
                <a:lnTo>
                  <a:pt x="0" y="6850"/>
                </a:lnTo>
                <a:lnTo>
                  <a:pt x="6497" y="7086"/>
                </a:lnTo>
                <a:lnTo>
                  <a:pt x="13735" y="7118"/>
                </a:lnTo>
                <a:lnTo>
                  <a:pt x="17888" y="7920"/>
                </a:lnTo>
                <a:lnTo>
                  <a:pt x="22244" y="9249"/>
                </a:lnTo>
                <a:lnTo>
                  <a:pt x="26736" y="10928"/>
                </a:lnTo>
                <a:lnTo>
                  <a:pt x="32111" y="11254"/>
                </a:lnTo>
                <a:lnTo>
                  <a:pt x="38076" y="10678"/>
                </a:lnTo>
                <a:lnTo>
                  <a:pt x="44434" y="9500"/>
                </a:lnTo>
                <a:lnTo>
                  <a:pt x="51054" y="8714"/>
                </a:lnTo>
                <a:lnTo>
                  <a:pt x="57849" y="8191"/>
                </a:lnTo>
                <a:lnTo>
                  <a:pt x="64760" y="7842"/>
                </a:lnTo>
                <a:lnTo>
                  <a:pt x="78788" y="7454"/>
                </a:lnTo>
                <a:lnTo>
                  <a:pt x="134750" y="7162"/>
                </a:lnTo>
                <a:lnTo>
                  <a:pt x="143015" y="6362"/>
                </a:lnTo>
                <a:lnTo>
                  <a:pt x="151699" y="5035"/>
                </a:lnTo>
                <a:lnTo>
                  <a:pt x="160664" y="3357"/>
                </a:lnTo>
                <a:lnTo>
                  <a:pt x="169816" y="2238"/>
                </a:lnTo>
                <a:lnTo>
                  <a:pt x="179092" y="1492"/>
                </a:lnTo>
                <a:lnTo>
                  <a:pt x="188451" y="995"/>
                </a:lnTo>
                <a:lnTo>
                  <a:pt x="205200" y="442"/>
                </a:lnTo>
                <a:lnTo>
                  <a:pt x="235355" y="87"/>
                </a:lnTo>
                <a:lnTo>
                  <a:pt x="242628" y="852"/>
                </a:lnTo>
                <a:lnTo>
                  <a:pt x="249858" y="2155"/>
                </a:lnTo>
                <a:lnTo>
                  <a:pt x="257060" y="3818"/>
                </a:lnTo>
                <a:lnTo>
                  <a:pt x="263448" y="4927"/>
                </a:lnTo>
                <a:lnTo>
                  <a:pt x="269295" y="5666"/>
                </a:lnTo>
                <a:lnTo>
                  <a:pt x="274780" y="6158"/>
                </a:lnTo>
                <a:lnTo>
                  <a:pt x="280024" y="6487"/>
                </a:lnTo>
                <a:lnTo>
                  <a:pt x="290084" y="6852"/>
                </a:lnTo>
                <a:lnTo>
                  <a:pt x="294196" y="7743"/>
                </a:lnTo>
                <a:lnTo>
                  <a:pt x="297730" y="9131"/>
                </a:lnTo>
                <a:lnTo>
                  <a:pt x="30718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6"/>
          <p:cNvSpPr/>
          <p:nvPr/>
        </p:nvSpPr>
        <p:spPr>
          <a:xfrm>
            <a:off x="1135856" y="1078822"/>
            <a:ext cx="135695" cy="171335"/>
          </a:xfrm>
          <a:custGeom>
            <a:avLst/>
            <a:gdLst/>
            <a:ahLst/>
            <a:cxnLst/>
            <a:rect l="0" t="0" r="0" b="0"/>
            <a:pathLst>
              <a:path w="135695" h="171335">
                <a:moveTo>
                  <a:pt x="0" y="35603"/>
                </a:moveTo>
                <a:lnTo>
                  <a:pt x="0" y="31810"/>
                </a:lnTo>
                <a:lnTo>
                  <a:pt x="794" y="30693"/>
                </a:lnTo>
                <a:lnTo>
                  <a:pt x="2116" y="29948"/>
                </a:lnTo>
                <a:lnTo>
                  <a:pt x="6150" y="28753"/>
                </a:lnTo>
                <a:lnTo>
                  <a:pt x="8069" y="27861"/>
                </a:lnTo>
                <a:lnTo>
                  <a:pt x="26942" y="18542"/>
                </a:lnTo>
                <a:lnTo>
                  <a:pt x="31455" y="17085"/>
                </a:lnTo>
                <a:lnTo>
                  <a:pt x="36051" y="16114"/>
                </a:lnTo>
                <a:lnTo>
                  <a:pt x="40703" y="15466"/>
                </a:lnTo>
                <a:lnTo>
                  <a:pt x="45391" y="14241"/>
                </a:lnTo>
                <a:lnTo>
                  <a:pt x="50105" y="12630"/>
                </a:lnTo>
                <a:lnTo>
                  <a:pt x="54834" y="10763"/>
                </a:lnTo>
                <a:lnTo>
                  <a:pt x="59575" y="8724"/>
                </a:lnTo>
                <a:lnTo>
                  <a:pt x="69076" y="4342"/>
                </a:lnTo>
                <a:lnTo>
                  <a:pt x="73038" y="2856"/>
                </a:lnTo>
                <a:lnTo>
                  <a:pt x="76473" y="1865"/>
                </a:lnTo>
                <a:lnTo>
                  <a:pt x="79557" y="1205"/>
                </a:lnTo>
                <a:lnTo>
                  <a:pt x="83200" y="764"/>
                </a:lnTo>
                <a:lnTo>
                  <a:pt x="87217" y="471"/>
                </a:lnTo>
                <a:lnTo>
                  <a:pt x="95119" y="145"/>
                </a:lnTo>
                <a:lnTo>
                  <a:pt x="101277" y="0"/>
                </a:lnTo>
                <a:lnTo>
                  <a:pt x="104031" y="755"/>
                </a:lnTo>
                <a:lnTo>
                  <a:pt x="106660" y="2052"/>
                </a:lnTo>
                <a:lnTo>
                  <a:pt x="109206" y="3710"/>
                </a:lnTo>
                <a:lnTo>
                  <a:pt x="111698" y="4816"/>
                </a:lnTo>
                <a:lnTo>
                  <a:pt x="114153" y="5553"/>
                </a:lnTo>
                <a:lnTo>
                  <a:pt x="116583" y="6045"/>
                </a:lnTo>
                <a:lnTo>
                  <a:pt x="118997" y="7166"/>
                </a:lnTo>
                <a:lnTo>
                  <a:pt x="121400" y="8707"/>
                </a:lnTo>
                <a:lnTo>
                  <a:pt x="123796" y="10529"/>
                </a:lnTo>
                <a:lnTo>
                  <a:pt x="126187" y="12537"/>
                </a:lnTo>
                <a:lnTo>
                  <a:pt x="128574" y="14669"/>
                </a:lnTo>
                <a:lnTo>
                  <a:pt x="130960" y="16884"/>
                </a:lnTo>
                <a:lnTo>
                  <a:pt x="132550" y="19155"/>
                </a:lnTo>
                <a:lnTo>
                  <a:pt x="134317" y="23794"/>
                </a:lnTo>
                <a:lnTo>
                  <a:pt x="134789" y="26937"/>
                </a:lnTo>
                <a:lnTo>
                  <a:pt x="135103" y="30619"/>
                </a:lnTo>
                <a:lnTo>
                  <a:pt x="135452" y="38150"/>
                </a:lnTo>
                <a:lnTo>
                  <a:pt x="135607" y="44143"/>
                </a:lnTo>
                <a:lnTo>
                  <a:pt x="135694" y="55772"/>
                </a:lnTo>
                <a:lnTo>
                  <a:pt x="134119" y="60161"/>
                </a:lnTo>
                <a:lnTo>
                  <a:pt x="131481" y="64675"/>
                </a:lnTo>
                <a:lnTo>
                  <a:pt x="128135" y="69272"/>
                </a:lnTo>
                <a:lnTo>
                  <a:pt x="125905" y="73924"/>
                </a:lnTo>
                <a:lnTo>
                  <a:pt x="124418" y="78612"/>
                </a:lnTo>
                <a:lnTo>
                  <a:pt x="123426" y="83326"/>
                </a:lnTo>
                <a:lnTo>
                  <a:pt x="121972" y="88056"/>
                </a:lnTo>
                <a:lnTo>
                  <a:pt x="120208" y="92796"/>
                </a:lnTo>
                <a:lnTo>
                  <a:pt x="118239" y="97544"/>
                </a:lnTo>
                <a:lnTo>
                  <a:pt x="116132" y="102297"/>
                </a:lnTo>
                <a:lnTo>
                  <a:pt x="111675" y="111811"/>
                </a:lnTo>
                <a:lnTo>
                  <a:pt x="110168" y="116571"/>
                </a:lnTo>
                <a:lnTo>
                  <a:pt x="109164" y="121331"/>
                </a:lnTo>
                <a:lnTo>
                  <a:pt x="108495" y="126093"/>
                </a:lnTo>
                <a:lnTo>
                  <a:pt x="108049" y="130060"/>
                </a:lnTo>
                <a:lnTo>
                  <a:pt x="107751" y="133500"/>
                </a:lnTo>
                <a:lnTo>
                  <a:pt x="107553" y="136586"/>
                </a:lnTo>
                <a:lnTo>
                  <a:pt x="107420" y="140231"/>
                </a:lnTo>
                <a:lnTo>
                  <a:pt x="107208" y="155371"/>
                </a:lnTo>
                <a:lnTo>
                  <a:pt x="107156" y="1713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7"/>
          <p:cNvSpPr/>
          <p:nvPr/>
        </p:nvSpPr>
        <p:spPr>
          <a:xfrm>
            <a:off x="1621631" y="1014412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7771" y="5654"/>
                </a:lnTo>
                <a:lnTo>
                  <a:pt x="9943" y="6151"/>
                </a:lnTo>
                <a:lnTo>
                  <a:pt x="12185" y="6482"/>
                </a:lnTo>
                <a:lnTo>
                  <a:pt x="14473" y="6702"/>
                </a:lnTo>
                <a:lnTo>
                  <a:pt x="16792" y="6850"/>
                </a:lnTo>
                <a:lnTo>
                  <a:pt x="21486" y="7013"/>
                </a:lnTo>
                <a:lnTo>
                  <a:pt x="30967" y="7118"/>
                </a:lnTo>
                <a:lnTo>
                  <a:pt x="12144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8"/>
          <p:cNvSpPr/>
          <p:nvPr/>
        </p:nvSpPr>
        <p:spPr>
          <a:xfrm>
            <a:off x="1871662" y="858268"/>
            <a:ext cx="192882" cy="127568"/>
          </a:xfrm>
          <a:custGeom>
            <a:avLst/>
            <a:gdLst/>
            <a:ahLst/>
            <a:cxnLst/>
            <a:rect l="0" t="0" r="0" b="0"/>
            <a:pathLst>
              <a:path w="192882" h="127568">
                <a:moveTo>
                  <a:pt x="0" y="13269"/>
                </a:moveTo>
                <a:lnTo>
                  <a:pt x="0" y="9477"/>
                </a:lnTo>
                <a:lnTo>
                  <a:pt x="794" y="8360"/>
                </a:lnTo>
                <a:lnTo>
                  <a:pt x="2117" y="7615"/>
                </a:lnTo>
                <a:lnTo>
                  <a:pt x="6151" y="6419"/>
                </a:lnTo>
                <a:lnTo>
                  <a:pt x="8819" y="4139"/>
                </a:lnTo>
                <a:lnTo>
                  <a:pt x="13207" y="0"/>
                </a:lnTo>
                <a:lnTo>
                  <a:pt x="14361" y="454"/>
                </a:lnTo>
                <a:lnTo>
                  <a:pt x="18984" y="4092"/>
                </a:lnTo>
                <a:lnTo>
                  <a:pt x="20343" y="5222"/>
                </a:lnTo>
                <a:lnTo>
                  <a:pt x="20706" y="6317"/>
                </a:lnTo>
                <a:lnTo>
                  <a:pt x="21109" y="9650"/>
                </a:lnTo>
                <a:lnTo>
                  <a:pt x="22010" y="11650"/>
                </a:lnTo>
                <a:lnTo>
                  <a:pt x="23405" y="13777"/>
                </a:lnTo>
                <a:lnTo>
                  <a:pt x="25128" y="15989"/>
                </a:lnTo>
                <a:lnTo>
                  <a:pt x="26277" y="18257"/>
                </a:lnTo>
                <a:lnTo>
                  <a:pt x="27043" y="20563"/>
                </a:lnTo>
                <a:lnTo>
                  <a:pt x="27554" y="22894"/>
                </a:lnTo>
                <a:lnTo>
                  <a:pt x="27894" y="25242"/>
                </a:lnTo>
                <a:lnTo>
                  <a:pt x="28121" y="27601"/>
                </a:lnTo>
                <a:lnTo>
                  <a:pt x="28272" y="29968"/>
                </a:lnTo>
                <a:lnTo>
                  <a:pt x="28373" y="32339"/>
                </a:lnTo>
                <a:lnTo>
                  <a:pt x="28485" y="37090"/>
                </a:lnTo>
                <a:lnTo>
                  <a:pt x="27722" y="39469"/>
                </a:lnTo>
                <a:lnTo>
                  <a:pt x="26419" y="41848"/>
                </a:lnTo>
                <a:lnTo>
                  <a:pt x="24756" y="44228"/>
                </a:lnTo>
                <a:lnTo>
                  <a:pt x="23648" y="46608"/>
                </a:lnTo>
                <a:lnTo>
                  <a:pt x="22909" y="48989"/>
                </a:lnTo>
                <a:lnTo>
                  <a:pt x="22416" y="51370"/>
                </a:lnTo>
                <a:lnTo>
                  <a:pt x="22088" y="54544"/>
                </a:lnTo>
                <a:lnTo>
                  <a:pt x="21869" y="58249"/>
                </a:lnTo>
                <a:lnTo>
                  <a:pt x="21626" y="65804"/>
                </a:lnTo>
                <a:lnTo>
                  <a:pt x="21470" y="77121"/>
                </a:lnTo>
                <a:lnTo>
                  <a:pt x="21434" y="100356"/>
                </a:lnTo>
                <a:lnTo>
                  <a:pt x="22227" y="103077"/>
                </a:lnTo>
                <a:lnTo>
                  <a:pt x="23549" y="105685"/>
                </a:lnTo>
                <a:lnTo>
                  <a:pt x="27582" y="111781"/>
                </a:lnTo>
                <a:lnTo>
                  <a:pt x="30250" y="114731"/>
                </a:lnTo>
                <a:lnTo>
                  <a:pt x="32073" y="116629"/>
                </a:lnTo>
                <a:lnTo>
                  <a:pt x="34082" y="117895"/>
                </a:lnTo>
                <a:lnTo>
                  <a:pt x="38431" y="119301"/>
                </a:lnTo>
                <a:lnTo>
                  <a:pt x="43010" y="122042"/>
                </a:lnTo>
                <a:lnTo>
                  <a:pt x="45342" y="123884"/>
                </a:lnTo>
                <a:lnTo>
                  <a:pt x="47690" y="125113"/>
                </a:lnTo>
                <a:lnTo>
                  <a:pt x="52417" y="126477"/>
                </a:lnTo>
                <a:lnTo>
                  <a:pt x="57163" y="127084"/>
                </a:lnTo>
                <a:lnTo>
                  <a:pt x="61918" y="127353"/>
                </a:lnTo>
                <a:lnTo>
                  <a:pt x="66678" y="127473"/>
                </a:lnTo>
                <a:lnTo>
                  <a:pt x="109390" y="127567"/>
                </a:lnTo>
                <a:lnTo>
                  <a:pt x="114996" y="126774"/>
                </a:lnTo>
                <a:lnTo>
                  <a:pt x="120320" y="125451"/>
                </a:lnTo>
                <a:lnTo>
                  <a:pt x="125457" y="123776"/>
                </a:lnTo>
                <a:lnTo>
                  <a:pt x="129676" y="122659"/>
                </a:lnTo>
                <a:lnTo>
                  <a:pt x="133282" y="121915"/>
                </a:lnTo>
                <a:lnTo>
                  <a:pt x="136479" y="121418"/>
                </a:lnTo>
                <a:lnTo>
                  <a:pt x="140199" y="121087"/>
                </a:lnTo>
                <a:lnTo>
                  <a:pt x="144266" y="120867"/>
                </a:lnTo>
                <a:lnTo>
                  <a:pt x="148565" y="120719"/>
                </a:lnTo>
                <a:lnTo>
                  <a:pt x="152224" y="119828"/>
                </a:lnTo>
                <a:lnTo>
                  <a:pt x="155458" y="118439"/>
                </a:lnTo>
                <a:lnTo>
                  <a:pt x="158407" y="116720"/>
                </a:lnTo>
                <a:lnTo>
                  <a:pt x="161961" y="115574"/>
                </a:lnTo>
                <a:lnTo>
                  <a:pt x="165918" y="114810"/>
                </a:lnTo>
                <a:lnTo>
                  <a:pt x="170143" y="114300"/>
                </a:lnTo>
                <a:lnTo>
                  <a:pt x="173754" y="113167"/>
                </a:lnTo>
                <a:lnTo>
                  <a:pt x="176955" y="111618"/>
                </a:lnTo>
                <a:lnTo>
                  <a:pt x="182628" y="108573"/>
                </a:lnTo>
                <a:lnTo>
                  <a:pt x="185252" y="107761"/>
                </a:lnTo>
                <a:lnTo>
                  <a:pt x="192881" y="1061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9"/>
          <p:cNvSpPr/>
          <p:nvPr/>
        </p:nvSpPr>
        <p:spPr>
          <a:xfrm>
            <a:off x="2064543" y="857250"/>
            <a:ext cx="20437" cy="271428"/>
          </a:xfrm>
          <a:custGeom>
            <a:avLst/>
            <a:gdLst/>
            <a:ahLst/>
            <a:cxnLst/>
            <a:rect l="0" t="0" r="0" b="0"/>
            <a:pathLst>
              <a:path w="20437" h="271428">
                <a:moveTo>
                  <a:pt x="7144" y="0"/>
                </a:moveTo>
                <a:lnTo>
                  <a:pt x="7144" y="9943"/>
                </a:lnTo>
                <a:lnTo>
                  <a:pt x="6350" y="12185"/>
                </a:lnTo>
                <a:lnTo>
                  <a:pt x="5027" y="14473"/>
                </a:lnTo>
                <a:lnTo>
                  <a:pt x="3352" y="16792"/>
                </a:lnTo>
                <a:lnTo>
                  <a:pt x="2234" y="19132"/>
                </a:lnTo>
                <a:lnTo>
                  <a:pt x="1490" y="21486"/>
                </a:lnTo>
                <a:lnTo>
                  <a:pt x="993" y="23849"/>
                </a:lnTo>
                <a:lnTo>
                  <a:pt x="442" y="30708"/>
                </a:lnTo>
                <a:lnTo>
                  <a:pt x="196" y="39048"/>
                </a:lnTo>
                <a:lnTo>
                  <a:pt x="8" y="82387"/>
                </a:lnTo>
                <a:lnTo>
                  <a:pt x="0" y="142974"/>
                </a:lnTo>
                <a:lnTo>
                  <a:pt x="794" y="149291"/>
                </a:lnTo>
                <a:lnTo>
                  <a:pt x="2117" y="155089"/>
                </a:lnTo>
                <a:lnTo>
                  <a:pt x="3793" y="160543"/>
                </a:lnTo>
                <a:lnTo>
                  <a:pt x="4116" y="166559"/>
                </a:lnTo>
                <a:lnTo>
                  <a:pt x="3538" y="172952"/>
                </a:lnTo>
                <a:lnTo>
                  <a:pt x="2359" y="179595"/>
                </a:lnTo>
                <a:lnTo>
                  <a:pt x="2366" y="185611"/>
                </a:lnTo>
                <a:lnTo>
                  <a:pt x="3165" y="191209"/>
                </a:lnTo>
                <a:lnTo>
                  <a:pt x="4491" y="196529"/>
                </a:lnTo>
                <a:lnTo>
                  <a:pt x="5376" y="201663"/>
                </a:lnTo>
                <a:lnTo>
                  <a:pt x="5965" y="206673"/>
                </a:lnTo>
                <a:lnTo>
                  <a:pt x="6358" y="211601"/>
                </a:lnTo>
                <a:lnTo>
                  <a:pt x="6620" y="216473"/>
                </a:lnTo>
                <a:lnTo>
                  <a:pt x="6911" y="226120"/>
                </a:lnTo>
                <a:lnTo>
                  <a:pt x="7783" y="230122"/>
                </a:lnTo>
                <a:lnTo>
                  <a:pt x="9157" y="233583"/>
                </a:lnTo>
                <a:lnTo>
                  <a:pt x="10867" y="236684"/>
                </a:lnTo>
                <a:lnTo>
                  <a:pt x="12008" y="240339"/>
                </a:lnTo>
                <a:lnTo>
                  <a:pt x="12767" y="244364"/>
                </a:lnTo>
                <a:lnTo>
                  <a:pt x="13988" y="254644"/>
                </a:lnTo>
                <a:lnTo>
                  <a:pt x="14228" y="262378"/>
                </a:lnTo>
                <a:lnTo>
                  <a:pt x="14261" y="266895"/>
                </a:lnTo>
                <a:lnTo>
                  <a:pt x="15064" y="268418"/>
                </a:lnTo>
                <a:lnTo>
                  <a:pt x="16393" y="269432"/>
                </a:lnTo>
                <a:lnTo>
                  <a:pt x="20436" y="271061"/>
                </a:lnTo>
                <a:lnTo>
                  <a:pt x="19974" y="271195"/>
                </a:lnTo>
                <a:lnTo>
                  <a:pt x="18873" y="271284"/>
                </a:lnTo>
                <a:lnTo>
                  <a:pt x="17344" y="271343"/>
                </a:lnTo>
                <a:lnTo>
                  <a:pt x="11401" y="271427"/>
                </a:lnTo>
                <a:lnTo>
                  <a:pt x="9982" y="270645"/>
                </a:lnTo>
                <a:lnTo>
                  <a:pt x="9036" y="269330"/>
                </a:lnTo>
                <a:lnTo>
                  <a:pt x="7144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0"/>
          <p:cNvSpPr/>
          <p:nvPr/>
        </p:nvSpPr>
        <p:spPr>
          <a:xfrm>
            <a:off x="2282546" y="978693"/>
            <a:ext cx="196336" cy="1"/>
          </a:xfrm>
          <a:custGeom>
            <a:avLst/>
            <a:gdLst/>
            <a:ahLst/>
            <a:cxnLst/>
            <a:rect l="0" t="0" r="0" b="0"/>
            <a:pathLst>
              <a:path w="196336" h="1">
                <a:moveTo>
                  <a:pt x="10597" y="0"/>
                </a:moveTo>
                <a:lnTo>
                  <a:pt x="0" y="0"/>
                </a:lnTo>
                <a:lnTo>
                  <a:pt x="1963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91"/>
          <p:cNvSpPr/>
          <p:nvPr/>
        </p:nvSpPr>
        <p:spPr>
          <a:xfrm>
            <a:off x="2351286" y="1028700"/>
            <a:ext cx="156171" cy="14201"/>
          </a:xfrm>
          <a:custGeom>
            <a:avLst/>
            <a:gdLst/>
            <a:ahLst/>
            <a:cxnLst/>
            <a:rect l="0" t="0" r="0" b="0"/>
            <a:pathLst>
              <a:path w="156171" h="14201">
                <a:moveTo>
                  <a:pt x="6151" y="0"/>
                </a:moveTo>
                <a:lnTo>
                  <a:pt x="0" y="6150"/>
                </a:lnTo>
                <a:lnTo>
                  <a:pt x="463" y="6481"/>
                </a:lnTo>
                <a:lnTo>
                  <a:pt x="3094" y="6849"/>
                </a:lnTo>
                <a:lnTo>
                  <a:pt x="7865" y="7105"/>
                </a:lnTo>
                <a:lnTo>
                  <a:pt x="22920" y="7141"/>
                </a:lnTo>
                <a:lnTo>
                  <a:pt x="26062" y="7935"/>
                </a:lnTo>
                <a:lnTo>
                  <a:pt x="29744" y="9259"/>
                </a:lnTo>
                <a:lnTo>
                  <a:pt x="33786" y="10935"/>
                </a:lnTo>
                <a:lnTo>
                  <a:pt x="37274" y="12052"/>
                </a:lnTo>
                <a:lnTo>
                  <a:pt x="40394" y="12797"/>
                </a:lnTo>
                <a:lnTo>
                  <a:pt x="43267" y="13294"/>
                </a:lnTo>
                <a:lnTo>
                  <a:pt x="46770" y="13625"/>
                </a:lnTo>
                <a:lnTo>
                  <a:pt x="50693" y="13846"/>
                </a:lnTo>
                <a:lnTo>
                  <a:pt x="59285" y="14091"/>
                </a:lnTo>
                <a:lnTo>
                  <a:pt x="68395" y="14200"/>
                </a:lnTo>
                <a:lnTo>
                  <a:pt x="73047" y="13435"/>
                </a:lnTo>
                <a:lnTo>
                  <a:pt x="77736" y="12132"/>
                </a:lnTo>
                <a:lnTo>
                  <a:pt x="82449" y="10469"/>
                </a:lnTo>
                <a:lnTo>
                  <a:pt x="87973" y="9360"/>
                </a:lnTo>
                <a:lnTo>
                  <a:pt x="94037" y="8621"/>
                </a:lnTo>
                <a:lnTo>
                  <a:pt x="100460" y="8129"/>
                </a:lnTo>
                <a:lnTo>
                  <a:pt x="106330" y="7800"/>
                </a:lnTo>
                <a:lnTo>
                  <a:pt x="117085" y="7435"/>
                </a:lnTo>
                <a:lnTo>
                  <a:pt x="15617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92"/>
          <p:cNvSpPr/>
          <p:nvPr/>
        </p:nvSpPr>
        <p:spPr>
          <a:xfrm>
            <a:off x="2714625" y="1007268"/>
            <a:ext cx="107157" cy="7119"/>
          </a:xfrm>
          <a:custGeom>
            <a:avLst/>
            <a:gdLst/>
            <a:ahLst/>
            <a:cxnLst/>
            <a:rect l="0" t="0" r="0" b="0"/>
            <a:pathLst>
              <a:path w="107157" h="7119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3"/>
                </a:lnTo>
                <a:lnTo>
                  <a:pt x="7275" y="4910"/>
                </a:lnTo>
                <a:lnTo>
                  <a:pt x="8819" y="5655"/>
                </a:lnTo>
                <a:lnTo>
                  <a:pt x="10641" y="6151"/>
                </a:lnTo>
                <a:lnTo>
                  <a:pt x="12650" y="6482"/>
                </a:lnTo>
                <a:lnTo>
                  <a:pt x="14783" y="6703"/>
                </a:lnTo>
                <a:lnTo>
                  <a:pt x="16999" y="6850"/>
                </a:lnTo>
                <a:lnTo>
                  <a:pt x="23695" y="7013"/>
                </a:lnTo>
                <a:lnTo>
                  <a:pt x="37136" y="7118"/>
                </a:lnTo>
                <a:lnTo>
                  <a:pt x="41426" y="6333"/>
                </a:lnTo>
                <a:lnTo>
                  <a:pt x="46667" y="5016"/>
                </a:lnTo>
                <a:lnTo>
                  <a:pt x="52542" y="3344"/>
                </a:lnTo>
                <a:lnTo>
                  <a:pt x="57253" y="2229"/>
                </a:lnTo>
                <a:lnTo>
                  <a:pt x="61187" y="1486"/>
                </a:lnTo>
                <a:lnTo>
                  <a:pt x="64604" y="991"/>
                </a:lnTo>
                <a:lnTo>
                  <a:pt x="69263" y="661"/>
                </a:lnTo>
                <a:lnTo>
                  <a:pt x="74750" y="441"/>
                </a:lnTo>
                <a:lnTo>
                  <a:pt x="93082" y="87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93"/>
          <p:cNvSpPr/>
          <p:nvPr/>
        </p:nvSpPr>
        <p:spPr>
          <a:xfrm>
            <a:off x="2943225" y="864403"/>
            <a:ext cx="234109" cy="268140"/>
          </a:xfrm>
          <a:custGeom>
            <a:avLst/>
            <a:gdLst/>
            <a:ahLst/>
            <a:cxnLst/>
            <a:rect l="0" t="0" r="0" b="0"/>
            <a:pathLst>
              <a:path w="234109" h="268140">
                <a:moveTo>
                  <a:pt x="0" y="28565"/>
                </a:moveTo>
                <a:lnTo>
                  <a:pt x="0" y="21716"/>
                </a:lnTo>
                <a:lnTo>
                  <a:pt x="3792" y="17716"/>
                </a:lnTo>
                <a:lnTo>
                  <a:pt x="5703" y="16570"/>
                </a:lnTo>
                <a:lnTo>
                  <a:pt x="12184" y="14163"/>
                </a:lnTo>
                <a:lnTo>
                  <a:pt x="16792" y="10787"/>
                </a:lnTo>
                <a:lnTo>
                  <a:pt x="20720" y="8776"/>
                </a:lnTo>
                <a:lnTo>
                  <a:pt x="25719" y="6641"/>
                </a:lnTo>
                <a:lnTo>
                  <a:pt x="31433" y="4424"/>
                </a:lnTo>
                <a:lnTo>
                  <a:pt x="38418" y="2946"/>
                </a:lnTo>
                <a:lnTo>
                  <a:pt x="46249" y="1961"/>
                </a:lnTo>
                <a:lnTo>
                  <a:pt x="54645" y="1304"/>
                </a:lnTo>
                <a:lnTo>
                  <a:pt x="63418" y="866"/>
                </a:lnTo>
                <a:lnTo>
                  <a:pt x="81631" y="379"/>
                </a:lnTo>
                <a:lnTo>
                  <a:pt x="140598" y="5"/>
                </a:lnTo>
                <a:lnTo>
                  <a:pt x="146119" y="0"/>
                </a:lnTo>
                <a:lnTo>
                  <a:pt x="151388" y="791"/>
                </a:lnTo>
                <a:lnTo>
                  <a:pt x="156487" y="2111"/>
                </a:lnTo>
                <a:lnTo>
                  <a:pt x="161475" y="3786"/>
                </a:lnTo>
                <a:lnTo>
                  <a:pt x="165593" y="6489"/>
                </a:lnTo>
                <a:lnTo>
                  <a:pt x="172286" y="13727"/>
                </a:lnTo>
                <a:lnTo>
                  <a:pt x="175790" y="20118"/>
                </a:lnTo>
                <a:lnTo>
                  <a:pt x="176725" y="22934"/>
                </a:lnTo>
                <a:lnTo>
                  <a:pt x="175760" y="26399"/>
                </a:lnTo>
                <a:lnTo>
                  <a:pt x="170455" y="34481"/>
                </a:lnTo>
                <a:lnTo>
                  <a:pt x="167611" y="38859"/>
                </a:lnTo>
                <a:lnTo>
                  <a:pt x="164922" y="43366"/>
                </a:lnTo>
                <a:lnTo>
                  <a:pt x="162335" y="47957"/>
                </a:lnTo>
                <a:lnTo>
                  <a:pt x="158230" y="52606"/>
                </a:lnTo>
                <a:lnTo>
                  <a:pt x="153111" y="57292"/>
                </a:lnTo>
                <a:lnTo>
                  <a:pt x="147318" y="62004"/>
                </a:lnTo>
                <a:lnTo>
                  <a:pt x="141074" y="66733"/>
                </a:lnTo>
                <a:lnTo>
                  <a:pt x="127787" y="76220"/>
                </a:lnTo>
                <a:lnTo>
                  <a:pt x="121704" y="80973"/>
                </a:lnTo>
                <a:lnTo>
                  <a:pt x="116061" y="85729"/>
                </a:lnTo>
                <a:lnTo>
                  <a:pt x="110711" y="90487"/>
                </a:lnTo>
                <a:lnTo>
                  <a:pt x="104763" y="94452"/>
                </a:lnTo>
                <a:lnTo>
                  <a:pt x="98417" y="97890"/>
                </a:lnTo>
                <a:lnTo>
                  <a:pt x="80225" y="106521"/>
                </a:lnTo>
                <a:lnTo>
                  <a:pt x="74914" y="109110"/>
                </a:lnTo>
                <a:lnTo>
                  <a:pt x="70580" y="111631"/>
                </a:lnTo>
                <a:lnTo>
                  <a:pt x="63648" y="116548"/>
                </a:lnTo>
                <a:lnTo>
                  <a:pt x="61482" y="118970"/>
                </a:lnTo>
                <a:lnTo>
                  <a:pt x="60038" y="121379"/>
                </a:lnTo>
                <a:lnTo>
                  <a:pt x="57319" y="128156"/>
                </a:lnTo>
                <a:lnTo>
                  <a:pt x="59341" y="128390"/>
                </a:lnTo>
                <a:lnTo>
                  <a:pt x="63680" y="128495"/>
                </a:lnTo>
                <a:lnTo>
                  <a:pt x="83890" y="128567"/>
                </a:lnTo>
                <a:lnTo>
                  <a:pt x="89264" y="127777"/>
                </a:lnTo>
                <a:lnTo>
                  <a:pt x="95228" y="126456"/>
                </a:lnTo>
                <a:lnTo>
                  <a:pt x="101585" y="124782"/>
                </a:lnTo>
                <a:lnTo>
                  <a:pt x="108204" y="123666"/>
                </a:lnTo>
                <a:lnTo>
                  <a:pt x="114999" y="122922"/>
                </a:lnTo>
                <a:lnTo>
                  <a:pt x="121909" y="122426"/>
                </a:lnTo>
                <a:lnTo>
                  <a:pt x="129691" y="122889"/>
                </a:lnTo>
                <a:lnTo>
                  <a:pt x="138055" y="123992"/>
                </a:lnTo>
                <a:lnTo>
                  <a:pt x="146805" y="125520"/>
                </a:lnTo>
                <a:lnTo>
                  <a:pt x="155020" y="126540"/>
                </a:lnTo>
                <a:lnTo>
                  <a:pt x="162878" y="127219"/>
                </a:lnTo>
                <a:lnTo>
                  <a:pt x="170497" y="127672"/>
                </a:lnTo>
                <a:lnTo>
                  <a:pt x="177165" y="128768"/>
                </a:lnTo>
                <a:lnTo>
                  <a:pt x="183197" y="130292"/>
                </a:lnTo>
                <a:lnTo>
                  <a:pt x="208078" y="138441"/>
                </a:lnTo>
                <a:lnTo>
                  <a:pt x="213331" y="141503"/>
                </a:lnTo>
                <a:lnTo>
                  <a:pt x="217627" y="145132"/>
                </a:lnTo>
                <a:lnTo>
                  <a:pt x="224516" y="153398"/>
                </a:lnTo>
                <a:lnTo>
                  <a:pt x="227465" y="157825"/>
                </a:lnTo>
                <a:lnTo>
                  <a:pt x="230225" y="162363"/>
                </a:lnTo>
                <a:lnTo>
                  <a:pt x="232064" y="166976"/>
                </a:lnTo>
                <a:lnTo>
                  <a:pt x="233290" y="171639"/>
                </a:lnTo>
                <a:lnTo>
                  <a:pt x="234108" y="176335"/>
                </a:lnTo>
                <a:lnTo>
                  <a:pt x="233859" y="181054"/>
                </a:lnTo>
                <a:lnTo>
                  <a:pt x="232900" y="185787"/>
                </a:lnTo>
                <a:lnTo>
                  <a:pt x="231466" y="190530"/>
                </a:lnTo>
                <a:lnTo>
                  <a:pt x="228923" y="195279"/>
                </a:lnTo>
                <a:lnTo>
                  <a:pt x="225640" y="200033"/>
                </a:lnTo>
                <a:lnTo>
                  <a:pt x="221864" y="204789"/>
                </a:lnTo>
                <a:lnTo>
                  <a:pt x="217759" y="209548"/>
                </a:lnTo>
                <a:lnTo>
                  <a:pt x="213435" y="214308"/>
                </a:lnTo>
                <a:lnTo>
                  <a:pt x="208965" y="219069"/>
                </a:lnTo>
                <a:lnTo>
                  <a:pt x="203604" y="223830"/>
                </a:lnTo>
                <a:lnTo>
                  <a:pt x="197648" y="228592"/>
                </a:lnTo>
                <a:lnTo>
                  <a:pt x="191297" y="233354"/>
                </a:lnTo>
                <a:lnTo>
                  <a:pt x="185475" y="237322"/>
                </a:lnTo>
                <a:lnTo>
                  <a:pt x="180006" y="240762"/>
                </a:lnTo>
                <a:lnTo>
                  <a:pt x="174772" y="243848"/>
                </a:lnTo>
                <a:lnTo>
                  <a:pt x="168108" y="246700"/>
                </a:lnTo>
                <a:lnTo>
                  <a:pt x="160491" y="249395"/>
                </a:lnTo>
                <a:lnTo>
                  <a:pt x="152237" y="251985"/>
                </a:lnTo>
                <a:lnTo>
                  <a:pt x="145148" y="254505"/>
                </a:lnTo>
                <a:lnTo>
                  <a:pt x="138834" y="256980"/>
                </a:lnTo>
                <a:lnTo>
                  <a:pt x="133037" y="259423"/>
                </a:lnTo>
                <a:lnTo>
                  <a:pt x="126791" y="261051"/>
                </a:lnTo>
                <a:lnTo>
                  <a:pt x="120246" y="262137"/>
                </a:lnTo>
                <a:lnTo>
                  <a:pt x="113501" y="262861"/>
                </a:lnTo>
                <a:lnTo>
                  <a:pt x="106624" y="264137"/>
                </a:lnTo>
                <a:lnTo>
                  <a:pt x="99657" y="265782"/>
                </a:lnTo>
                <a:lnTo>
                  <a:pt x="92632" y="267672"/>
                </a:lnTo>
                <a:lnTo>
                  <a:pt x="85567" y="268139"/>
                </a:lnTo>
                <a:lnTo>
                  <a:pt x="78476" y="267656"/>
                </a:lnTo>
                <a:lnTo>
                  <a:pt x="71367" y="266540"/>
                </a:lnTo>
                <a:lnTo>
                  <a:pt x="65834" y="265797"/>
                </a:lnTo>
                <a:lnTo>
                  <a:pt x="61352" y="265301"/>
                </a:lnTo>
                <a:lnTo>
                  <a:pt x="57570" y="264970"/>
                </a:lnTo>
                <a:lnTo>
                  <a:pt x="53461" y="263956"/>
                </a:lnTo>
                <a:lnTo>
                  <a:pt x="49134" y="262486"/>
                </a:lnTo>
                <a:lnTo>
                  <a:pt x="44662" y="260713"/>
                </a:lnTo>
                <a:lnTo>
                  <a:pt x="37577" y="258742"/>
                </a:lnTo>
                <a:lnTo>
                  <a:pt x="30353" y="257477"/>
                </a:lnTo>
                <a:lnTo>
                  <a:pt x="29760" y="256579"/>
                </a:lnTo>
                <a:lnTo>
                  <a:pt x="28575" y="25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4"/>
          <p:cNvSpPr/>
          <p:nvPr/>
        </p:nvSpPr>
        <p:spPr>
          <a:xfrm>
            <a:off x="894501" y="664368"/>
            <a:ext cx="219925" cy="600076"/>
          </a:xfrm>
          <a:custGeom>
            <a:avLst/>
            <a:gdLst/>
            <a:ahLst/>
            <a:cxnLst/>
            <a:rect l="0" t="0" r="0" b="0"/>
            <a:pathLst>
              <a:path w="219925" h="600076">
                <a:moveTo>
                  <a:pt x="98480" y="0"/>
                </a:moveTo>
                <a:lnTo>
                  <a:pt x="92329" y="0"/>
                </a:lnTo>
                <a:lnTo>
                  <a:pt x="85829" y="5703"/>
                </a:lnTo>
                <a:lnTo>
                  <a:pt x="72221" y="19133"/>
                </a:lnTo>
                <a:lnTo>
                  <a:pt x="56579" y="34760"/>
                </a:lnTo>
                <a:lnTo>
                  <a:pt x="52076" y="41378"/>
                </a:lnTo>
                <a:lnTo>
                  <a:pt x="49281" y="46965"/>
                </a:lnTo>
                <a:lnTo>
                  <a:pt x="43245" y="55367"/>
                </a:lnTo>
                <a:lnTo>
                  <a:pt x="38741" y="63237"/>
                </a:lnTo>
                <a:lnTo>
                  <a:pt x="36211" y="72026"/>
                </a:lnTo>
                <a:lnTo>
                  <a:pt x="34292" y="81224"/>
                </a:lnTo>
                <a:lnTo>
                  <a:pt x="24361" y="108602"/>
                </a:lnTo>
                <a:lnTo>
                  <a:pt x="21221" y="125224"/>
                </a:lnTo>
                <a:lnTo>
                  <a:pt x="18370" y="137411"/>
                </a:lnTo>
                <a:lnTo>
                  <a:pt x="12302" y="155544"/>
                </a:lnTo>
                <a:lnTo>
                  <a:pt x="10072" y="160846"/>
                </a:lnTo>
                <a:lnTo>
                  <a:pt x="7593" y="173087"/>
                </a:lnTo>
                <a:lnTo>
                  <a:pt x="5698" y="186465"/>
                </a:lnTo>
                <a:lnTo>
                  <a:pt x="2210" y="200349"/>
                </a:lnTo>
                <a:lnTo>
                  <a:pt x="131" y="214457"/>
                </a:lnTo>
                <a:lnTo>
                  <a:pt x="0" y="228664"/>
                </a:lnTo>
                <a:lnTo>
                  <a:pt x="3596" y="250050"/>
                </a:lnTo>
                <a:lnTo>
                  <a:pt x="4715" y="264327"/>
                </a:lnTo>
                <a:lnTo>
                  <a:pt x="5213" y="278610"/>
                </a:lnTo>
                <a:lnTo>
                  <a:pt x="5532" y="310975"/>
                </a:lnTo>
                <a:lnTo>
                  <a:pt x="5588" y="334764"/>
                </a:lnTo>
                <a:lnTo>
                  <a:pt x="7717" y="349603"/>
                </a:lnTo>
                <a:lnTo>
                  <a:pt x="11310" y="364135"/>
                </a:lnTo>
                <a:lnTo>
                  <a:pt x="15552" y="378532"/>
                </a:lnTo>
                <a:lnTo>
                  <a:pt x="17967" y="394984"/>
                </a:lnTo>
                <a:lnTo>
                  <a:pt x="19040" y="412086"/>
                </a:lnTo>
                <a:lnTo>
                  <a:pt x="19517" y="427625"/>
                </a:lnTo>
                <a:lnTo>
                  <a:pt x="21846" y="442468"/>
                </a:lnTo>
                <a:lnTo>
                  <a:pt x="25526" y="456209"/>
                </a:lnTo>
                <a:lnTo>
                  <a:pt x="29808" y="467608"/>
                </a:lnTo>
                <a:lnTo>
                  <a:pt x="36474" y="477965"/>
                </a:lnTo>
                <a:lnTo>
                  <a:pt x="40474" y="482950"/>
                </a:lnTo>
                <a:lnTo>
                  <a:pt x="47035" y="492722"/>
                </a:lnTo>
                <a:lnTo>
                  <a:pt x="53390" y="502356"/>
                </a:lnTo>
                <a:lnTo>
                  <a:pt x="57308" y="507148"/>
                </a:lnTo>
                <a:lnTo>
                  <a:pt x="61507" y="511930"/>
                </a:lnTo>
                <a:lnTo>
                  <a:pt x="68289" y="521477"/>
                </a:lnTo>
                <a:lnTo>
                  <a:pt x="71209" y="526245"/>
                </a:lnTo>
                <a:lnTo>
                  <a:pt x="74743" y="530218"/>
                </a:lnTo>
                <a:lnTo>
                  <a:pt x="78686" y="533660"/>
                </a:lnTo>
                <a:lnTo>
                  <a:pt x="82903" y="536748"/>
                </a:lnTo>
                <a:lnTo>
                  <a:pt x="87302" y="539601"/>
                </a:lnTo>
                <a:lnTo>
                  <a:pt x="91821" y="542297"/>
                </a:lnTo>
                <a:lnTo>
                  <a:pt x="96422" y="544887"/>
                </a:lnTo>
                <a:lnTo>
                  <a:pt x="101870" y="548202"/>
                </a:lnTo>
                <a:lnTo>
                  <a:pt x="114274" y="556118"/>
                </a:lnTo>
                <a:lnTo>
                  <a:pt x="120122" y="559658"/>
                </a:lnTo>
                <a:lnTo>
                  <a:pt x="125608" y="562812"/>
                </a:lnTo>
                <a:lnTo>
                  <a:pt x="130853" y="565708"/>
                </a:lnTo>
                <a:lnTo>
                  <a:pt x="135143" y="567639"/>
                </a:lnTo>
                <a:lnTo>
                  <a:pt x="145767" y="571150"/>
                </a:lnTo>
                <a:lnTo>
                  <a:pt x="149848" y="572854"/>
                </a:lnTo>
                <a:lnTo>
                  <a:pt x="154157" y="574784"/>
                </a:lnTo>
                <a:lnTo>
                  <a:pt x="158617" y="576071"/>
                </a:lnTo>
                <a:lnTo>
                  <a:pt x="163177" y="576929"/>
                </a:lnTo>
                <a:lnTo>
                  <a:pt x="167805" y="577500"/>
                </a:lnTo>
                <a:lnTo>
                  <a:pt x="171684" y="578675"/>
                </a:lnTo>
                <a:lnTo>
                  <a:pt x="178111" y="582097"/>
                </a:lnTo>
                <a:lnTo>
                  <a:pt x="181730" y="583328"/>
                </a:lnTo>
                <a:lnTo>
                  <a:pt x="185730" y="584148"/>
                </a:lnTo>
                <a:lnTo>
                  <a:pt x="189984" y="584694"/>
                </a:lnTo>
                <a:lnTo>
                  <a:pt x="196827" y="587418"/>
                </a:lnTo>
                <a:lnTo>
                  <a:pt x="202515" y="590481"/>
                </a:lnTo>
                <a:lnTo>
                  <a:pt x="209386" y="592206"/>
                </a:lnTo>
                <a:lnTo>
                  <a:pt x="211271" y="592609"/>
                </a:lnTo>
                <a:lnTo>
                  <a:pt x="214226" y="594905"/>
                </a:lnTo>
                <a:lnTo>
                  <a:pt x="219924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5"/>
          <p:cNvSpPr/>
          <p:nvPr/>
        </p:nvSpPr>
        <p:spPr>
          <a:xfrm>
            <a:off x="3193256" y="671512"/>
            <a:ext cx="164293" cy="557176"/>
          </a:xfrm>
          <a:custGeom>
            <a:avLst/>
            <a:gdLst/>
            <a:ahLst/>
            <a:cxnLst/>
            <a:rect l="0" t="0" r="0" b="0"/>
            <a:pathLst>
              <a:path w="164293" h="557176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5703" y="11857"/>
                </a:lnTo>
                <a:lnTo>
                  <a:pt x="9943" y="13207"/>
                </a:lnTo>
                <a:lnTo>
                  <a:pt x="12185" y="15155"/>
                </a:lnTo>
                <a:lnTo>
                  <a:pt x="16792" y="21552"/>
                </a:lnTo>
                <a:lnTo>
                  <a:pt x="20720" y="24687"/>
                </a:lnTo>
                <a:lnTo>
                  <a:pt x="25719" y="27570"/>
                </a:lnTo>
                <a:lnTo>
                  <a:pt x="47061" y="37902"/>
                </a:lnTo>
                <a:lnTo>
                  <a:pt x="51218" y="41143"/>
                </a:lnTo>
                <a:lnTo>
                  <a:pt x="54782" y="44891"/>
                </a:lnTo>
                <a:lnTo>
                  <a:pt x="57953" y="48977"/>
                </a:lnTo>
                <a:lnTo>
                  <a:pt x="62447" y="53289"/>
                </a:lnTo>
                <a:lnTo>
                  <a:pt x="67825" y="57751"/>
                </a:lnTo>
                <a:lnTo>
                  <a:pt x="73792" y="62313"/>
                </a:lnTo>
                <a:lnTo>
                  <a:pt x="78563" y="66942"/>
                </a:lnTo>
                <a:lnTo>
                  <a:pt x="82538" y="71616"/>
                </a:lnTo>
                <a:lnTo>
                  <a:pt x="85982" y="76319"/>
                </a:lnTo>
                <a:lnTo>
                  <a:pt x="89865" y="81042"/>
                </a:lnTo>
                <a:lnTo>
                  <a:pt x="94041" y="85778"/>
                </a:lnTo>
                <a:lnTo>
                  <a:pt x="98413" y="90523"/>
                </a:lnTo>
                <a:lnTo>
                  <a:pt x="102915" y="96067"/>
                </a:lnTo>
                <a:lnTo>
                  <a:pt x="107504" y="102145"/>
                </a:lnTo>
                <a:lnTo>
                  <a:pt x="112150" y="108578"/>
                </a:lnTo>
                <a:lnTo>
                  <a:pt x="116042" y="115248"/>
                </a:lnTo>
                <a:lnTo>
                  <a:pt x="119430" y="122076"/>
                </a:lnTo>
                <a:lnTo>
                  <a:pt x="122482" y="129009"/>
                </a:lnTo>
                <a:lnTo>
                  <a:pt x="126105" y="136012"/>
                </a:lnTo>
                <a:lnTo>
                  <a:pt x="130107" y="143062"/>
                </a:lnTo>
                <a:lnTo>
                  <a:pt x="134363" y="150144"/>
                </a:lnTo>
                <a:lnTo>
                  <a:pt x="143325" y="164362"/>
                </a:lnTo>
                <a:lnTo>
                  <a:pt x="147938" y="171487"/>
                </a:lnTo>
                <a:lnTo>
                  <a:pt x="151806" y="179412"/>
                </a:lnTo>
                <a:lnTo>
                  <a:pt x="155179" y="187871"/>
                </a:lnTo>
                <a:lnTo>
                  <a:pt x="158221" y="196685"/>
                </a:lnTo>
                <a:lnTo>
                  <a:pt x="160250" y="205736"/>
                </a:lnTo>
                <a:lnTo>
                  <a:pt x="161602" y="214945"/>
                </a:lnTo>
                <a:lnTo>
                  <a:pt x="162503" y="224259"/>
                </a:lnTo>
                <a:lnTo>
                  <a:pt x="163104" y="233643"/>
                </a:lnTo>
                <a:lnTo>
                  <a:pt x="163505" y="243075"/>
                </a:lnTo>
                <a:lnTo>
                  <a:pt x="164068" y="269401"/>
                </a:lnTo>
                <a:lnTo>
                  <a:pt x="164292" y="327499"/>
                </a:lnTo>
                <a:lnTo>
                  <a:pt x="162183" y="344522"/>
                </a:lnTo>
                <a:lnTo>
                  <a:pt x="158600" y="361877"/>
                </a:lnTo>
                <a:lnTo>
                  <a:pt x="154362" y="377528"/>
                </a:lnTo>
                <a:lnTo>
                  <a:pt x="149832" y="392421"/>
                </a:lnTo>
                <a:lnTo>
                  <a:pt x="133339" y="442884"/>
                </a:lnTo>
                <a:lnTo>
                  <a:pt x="130168" y="450037"/>
                </a:lnTo>
                <a:lnTo>
                  <a:pt x="126466" y="457188"/>
                </a:lnTo>
                <a:lnTo>
                  <a:pt x="118913" y="470688"/>
                </a:lnTo>
                <a:lnTo>
                  <a:pt x="112910" y="481980"/>
                </a:lnTo>
                <a:lnTo>
                  <a:pt x="109405" y="487214"/>
                </a:lnTo>
                <a:lnTo>
                  <a:pt x="105480" y="492291"/>
                </a:lnTo>
                <a:lnTo>
                  <a:pt x="101276" y="497262"/>
                </a:lnTo>
                <a:lnTo>
                  <a:pt x="97680" y="502165"/>
                </a:lnTo>
                <a:lnTo>
                  <a:pt x="94489" y="507020"/>
                </a:lnTo>
                <a:lnTo>
                  <a:pt x="91567" y="511845"/>
                </a:lnTo>
                <a:lnTo>
                  <a:pt x="88826" y="516649"/>
                </a:lnTo>
                <a:lnTo>
                  <a:pt x="83664" y="526220"/>
                </a:lnTo>
                <a:lnTo>
                  <a:pt x="78723" y="533648"/>
                </a:lnTo>
                <a:lnTo>
                  <a:pt x="73882" y="539596"/>
                </a:lnTo>
                <a:lnTo>
                  <a:pt x="69084" y="544885"/>
                </a:lnTo>
                <a:lnTo>
                  <a:pt x="67487" y="547407"/>
                </a:lnTo>
                <a:lnTo>
                  <a:pt x="65713" y="552325"/>
                </a:lnTo>
                <a:lnTo>
                  <a:pt x="64446" y="553954"/>
                </a:lnTo>
                <a:lnTo>
                  <a:pt x="62808" y="555040"/>
                </a:lnTo>
                <a:lnTo>
                  <a:pt x="57248" y="557175"/>
                </a:lnTo>
                <a:lnTo>
                  <a:pt x="57150" y="5500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6"/>
          <p:cNvSpPr/>
          <p:nvPr/>
        </p:nvSpPr>
        <p:spPr>
          <a:xfrm>
            <a:off x="3479006" y="835821"/>
            <a:ext cx="207169" cy="200023"/>
          </a:xfrm>
          <a:custGeom>
            <a:avLst/>
            <a:gdLst/>
            <a:ahLst/>
            <a:cxnLst/>
            <a:rect l="0" t="0" r="0" b="0"/>
            <a:pathLst>
              <a:path w="207169" h="200023">
                <a:moveTo>
                  <a:pt x="0" y="28572"/>
                </a:moveTo>
                <a:lnTo>
                  <a:pt x="13268" y="15304"/>
                </a:lnTo>
                <a:lnTo>
                  <a:pt x="18068" y="14738"/>
                </a:lnTo>
                <a:lnTo>
                  <a:pt x="21570" y="14587"/>
                </a:lnTo>
                <a:lnTo>
                  <a:pt x="24699" y="13692"/>
                </a:lnTo>
                <a:lnTo>
                  <a:pt x="30292" y="10582"/>
                </a:lnTo>
                <a:lnTo>
                  <a:pt x="33688" y="9435"/>
                </a:lnTo>
                <a:lnTo>
                  <a:pt x="37540" y="8670"/>
                </a:lnTo>
                <a:lnTo>
                  <a:pt x="41696" y="8161"/>
                </a:lnTo>
                <a:lnTo>
                  <a:pt x="46053" y="7821"/>
                </a:lnTo>
                <a:lnTo>
                  <a:pt x="50546" y="7594"/>
                </a:lnTo>
                <a:lnTo>
                  <a:pt x="55128" y="7443"/>
                </a:lnTo>
                <a:lnTo>
                  <a:pt x="59771" y="6549"/>
                </a:lnTo>
                <a:lnTo>
                  <a:pt x="64454" y="5159"/>
                </a:lnTo>
                <a:lnTo>
                  <a:pt x="69163" y="3438"/>
                </a:lnTo>
                <a:lnTo>
                  <a:pt x="74684" y="2291"/>
                </a:lnTo>
                <a:lnTo>
                  <a:pt x="80745" y="1527"/>
                </a:lnTo>
                <a:lnTo>
                  <a:pt x="87168" y="1017"/>
                </a:lnTo>
                <a:lnTo>
                  <a:pt x="93037" y="677"/>
                </a:lnTo>
                <a:lnTo>
                  <a:pt x="103791" y="299"/>
                </a:lnTo>
                <a:lnTo>
                  <a:pt x="123631" y="57"/>
                </a:lnTo>
                <a:lnTo>
                  <a:pt x="164275" y="0"/>
                </a:lnTo>
                <a:lnTo>
                  <a:pt x="167460" y="793"/>
                </a:lnTo>
                <a:lnTo>
                  <a:pt x="173116" y="3790"/>
                </a:lnTo>
                <a:lnTo>
                  <a:pt x="176530" y="4907"/>
                </a:lnTo>
                <a:lnTo>
                  <a:pt x="180393" y="5652"/>
                </a:lnTo>
                <a:lnTo>
                  <a:pt x="184556" y="6148"/>
                </a:lnTo>
                <a:lnTo>
                  <a:pt x="187331" y="7273"/>
                </a:lnTo>
                <a:lnTo>
                  <a:pt x="189181" y="8816"/>
                </a:lnTo>
                <a:lnTo>
                  <a:pt x="193901" y="14781"/>
                </a:lnTo>
                <a:lnTo>
                  <a:pt x="198097" y="20062"/>
                </a:lnTo>
                <a:lnTo>
                  <a:pt x="200327" y="23692"/>
                </a:lnTo>
                <a:lnTo>
                  <a:pt x="202608" y="27700"/>
                </a:lnTo>
                <a:lnTo>
                  <a:pt x="204128" y="31166"/>
                </a:lnTo>
                <a:lnTo>
                  <a:pt x="205817" y="37133"/>
                </a:lnTo>
                <a:lnTo>
                  <a:pt x="206268" y="40630"/>
                </a:lnTo>
                <a:lnTo>
                  <a:pt x="206568" y="44548"/>
                </a:lnTo>
                <a:lnTo>
                  <a:pt x="206768" y="48748"/>
                </a:lnTo>
                <a:lnTo>
                  <a:pt x="206991" y="57648"/>
                </a:lnTo>
                <a:lnTo>
                  <a:pt x="207168" y="125912"/>
                </a:lnTo>
                <a:lnTo>
                  <a:pt x="206374" y="130772"/>
                </a:lnTo>
                <a:lnTo>
                  <a:pt x="205052" y="135599"/>
                </a:lnTo>
                <a:lnTo>
                  <a:pt x="203376" y="140405"/>
                </a:lnTo>
                <a:lnTo>
                  <a:pt x="202259" y="145196"/>
                </a:lnTo>
                <a:lnTo>
                  <a:pt x="201514" y="149978"/>
                </a:lnTo>
                <a:lnTo>
                  <a:pt x="201018" y="154753"/>
                </a:lnTo>
                <a:lnTo>
                  <a:pt x="200687" y="158730"/>
                </a:lnTo>
                <a:lnTo>
                  <a:pt x="200466" y="162176"/>
                </a:lnTo>
                <a:lnTo>
                  <a:pt x="200319" y="165266"/>
                </a:lnTo>
                <a:lnTo>
                  <a:pt x="200156" y="172933"/>
                </a:lnTo>
                <a:lnTo>
                  <a:pt x="200112" y="177201"/>
                </a:lnTo>
                <a:lnTo>
                  <a:pt x="199289" y="180839"/>
                </a:lnTo>
                <a:lnTo>
                  <a:pt x="195133" y="189752"/>
                </a:lnTo>
                <a:lnTo>
                  <a:pt x="193882" y="194929"/>
                </a:lnTo>
                <a:lnTo>
                  <a:pt x="192882" y="200017"/>
                </a:lnTo>
                <a:lnTo>
                  <a:pt x="192882" y="200019"/>
                </a:lnTo>
                <a:lnTo>
                  <a:pt x="192881" y="200020"/>
                </a:lnTo>
                <a:lnTo>
                  <a:pt x="192881" y="200021"/>
                </a:lnTo>
                <a:lnTo>
                  <a:pt x="192881" y="20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7"/>
          <p:cNvSpPr/>
          <p:nvPr/>
        </p:nvSpPr>
        <p:spPr>
          <a:xfrm>
            <a:off x="1092993" y="1507331"/>
            <a:ext cx="221458" cy="221454"/>
          </a:xfrm>
          <a:custGeom>
            <a:avLst/>
            <a:gdLst/>
            <a:ahLst/>
            <a:cxnLst/>
            <a:rect l="0" t="0" r="0" b="0"/>
            <a:pathLst>
              <a:path w="221458" h="221454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6151" y="7056"/>
                </a:lnTo>
                <a:lnTo>
                  <a:pt x="10642" y="10910"/>
                </a:lnTo>
                <a:lnTo>
                  <a:pt x="11857" y="12829"/>
                </a:lnTo>
                <a:lnTo>
                  <a:pt x="13808" y="19497"/>
                </a:lnTo>
                <a:lnTo>
                  <a:pt x="13968" y="20142"/>
                </a:lnTo>
                <a:lnTo>
                  <a:pt x="19928" y="26880"/>
                </a:lnTo>
                <a:lnTo>
                  <a:pt x="31072" y="38190"/>
                </a:lnTo>
                <a:lnTo>
                  <a:pt x="37887" y="42902"/>
                </a:lnTo>
                <a:lnTo>
                  <a:pt x="41927" y="45270"/>
                </a:lnTo>
                <a:lnTo>
                  <a:pt x="44620" y="47643"/>
                </a:lnTo>
                <a:lnTo>
                  <a:pt x="46416" y="50018"/>
                </a:lnTo>
                <a:lnTo>
                  <a:pt x="47613" y="52395"/>
                </a:lnTo>
                <a:lnTo>
                  <a:pt x="53176" y="57153"/>
                </a:lnTo>
                <a:lnTo>
                  <a:pt x="56882" y="59533"/>
                </a:lnTo>
                <a:lnTo>
                  <a:pt x="63116" y="64295"/>
                </a:lnTo>
                <a:lnTo>
                  <a:pt x="65890" y="66676"/>
                </a:lnTo>
                <a:lnTo>
                  <a:pt x="71089" y="73554"/>
                </a:lnTo>
                <a:lnTo>
                  <a:pt x="73586" y="77611"/>
                </a:lnTo>
                <a:lnTo>
                  <a:pt x="78478" y="84235"/>
                </a:lnTo>
                <a:lnTo>
                  <a:pt x="84092" y="90619"/>
                </a:lnTo>
                <a:lnTo>
                  <a:pt x="95384" y="102344"/>
                </a:lnTo>
                <a:lnTo>
                  <a:pt x="101395" y="108457"/>
                </a:lnTo>
                <a:lnTo>
                  <a:pt x="104109" y="111992"/>
                </a:lnTo>
                <a:lnTo>
                  <a:pt x="106713" y="115936"/>
                </a:lnTo>
                <a:lnTo>
                  <a:pt x="109242" y="120153"/>
                </a:lnTo>
                <a:lnTo>
                  <a:pt x="114169" y="126955"/>
                </a:lnTo>
                <a:lnTo>
                  <a:pt x="116594" y="129881"/>
                </a:lnTo>
                <a:lnTo>
                  <a:pt x="119798" y="132625"/>
                </a:lnTo>
                <a:lnTo>
                  <a:pt x="123522" y="135248"/>
                </a:lnTo>
                <a:lnTo>
                  <a:pt x="127592" y="137790"/>
                </a:lnTo>
                <a:lnTo>
                  <a:pt x="134231" y="142732"/>
                </a:lnTo>
                <a:lnTo>
                  <a:pt x="140621" y="148367"/>
                </a:lnTo>
                <a:lnTo>
                  <a:pt x="148752" y="156164"/>
                </a:lnTo>
                <a:lnTo>
                  <a:pt x="153143" y="159672"/>
                </a:lnTo>
                <a:lnTo>
                  <a:pt x="157658" y="162804"/>
                </a:lnTo>
                <a:lnTo>
                  <a:pt x="162256" y="165686"/>
                </a:lnTo>
                <a:lnTo>
                  <a:pt x="166114" y="168401"/>
                </a:lnTo>
                <a:lnTo>
                  <a:pt x="172518" y="173534"/>
                </a:lnTo>
                <a:lnTo>
                  <a:pt x="178010" y="178462"/>
                </a:lnTo>
                <a:lnTo>
                  <a:pt x="183097" y="183297"/>
                </a:lnTo>
                <a:lnTo>
                  <a:pt x="188004" y="188092"/>
                </a:lnTo>
                <a:lnTo>
                  <a:pt x="189630" y="191276"/>
                </a:lnTo>
                <a:lnTo>
                  <a:pt x="190714" y="194986"/>
                </a:lnTo>
                <a:lnTo>
                  <a:pt x="191436" y="199047"/>
                </a:lnTo>
                <a:lnTo>
                  <a:pt x="192712" y="201754"/>
                </a:lnTo>
                <a:lnTo>
                  <a:pt x="194356" y="203559"/>
                </a:lnTo>
                <a:lnTo>
                  <a:pt x="200462" y="208216"/>
                </a:lnTo>
                <a:lnTo>
                  <a:pt x="207298" y="214623"/>
                </a:lnTo>
                <a:lnTo>
                  <a:pt x="209637" y="216900"/>
                </a:lnTo>
                <a:lnTo>
                  <a:pt x="211989" y="218419"/>
                </a:lnTo>
                <a:lnTo>
                  <a:pt x="218299" y="220556"/>
                </a:lnTo>
                <a:lnTo>
                  <a:pt x="221446" y="221453"/>
                </a:lnTo>
                <a:lnTo>
                  <a:pt x="221457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8"/>
          <p:cNvSpPr/>
          <p:nvPr/>
        </p:nvSpPr>
        <p:spPr>
          <a:xfrm>
            <a:off x="1085939" y="1514475"/>
            <a:ext cx="178505" cy="218346"/>
          </a:xfrm>
          <a:custGeom>
            <a:avLst/>
            <a:gdLst/>
            <a:ahLst/>
            <a:cxnLst/>
            <a:rect l="0" t="0" r="0" b="0"/>
            <a:pathLst>
              <a:path w="178505" h="218346">
                <a:moveTo>
                  <a:pt x="178504" y="0"/>
                </a:moveTo>
                <a:lnTo>
                  <a:pt x="171448" y="0"/>
                </a:lnTo>
                <a:lnTo>
                  <a:pt x="171378" y="5703"/>
                </a:lnTo>
                <a:lnTo>
                  <a:pt x="171368" y="9943"/>
                </a:lnTo>
                <a:lnTo>
                  <a:pt x="170572" y="12185"/>
                </a:lnTo>
                <a:lnTo>
                  <a:pt x="167570" y="16792"/>
                </a:lnTo>
                <a:lnTo>
                  <a:pt x="163591" y="21486"/>
                </a:lnTo>
                <a:lnTo>
                  <a:pt x="159176" y="26218"/>
                </a:lnTo>
                <a:lnTo>
                  <a:pt x="154568" y="30967"/>
                </a:lnTo>
                <a:lnTo>
                  <a:pt x="151434" y="33344"/>
                </a:lnTo>
                <a:lnTo>
                  <a:pt x="147758" y="35723"/>
                </a:lnTo>
                <a:lnTo>
                  <a:pt x="143719" y="38103"/>
                </a:lnTo>
                <a:lnTo>
                  <a:pt x="140233" y="41277"/>
                </a:lnTo>
                <a:lnTo>
                  <a:pt x="137115" y="44980"/>
                </a:lnTo>
                <a:lnTo>
                  <a:pt x="134243" y="49036"/>
                </a:lnTo>
                <a:lnTo>
                  <a:pt x="131534" y="53328"/>
                </a:lnTo>
                <a:lnTo>
                  <a:pt x="128935" y="57777"/>
                </a:lnTo>
                <a:lnTo>
                  <a:pt x="126408" y="62330"/>
                </a:lnTo>
                <a:lnTo>
                  <a:pt x="123136" y="66953"/>
                </a:lnTo>
                <a:lnTo>
                  <a:pt x="119367" y="71623"/>
                </a:lnTo>
                <a:lnTo>
                  <a:pt x="115267" y="76324"/>
                </a:lnTo>
                <a:lnTo>
                  <a:pt x="111740" y="81045"/>
                </a:lnTo>
                <a:lnTo>
                  <a:pt x="108595" y="85780"/>
                </a:lnTo>
                <a:lnTo>
                  <a:pt x="105704" y="90524"/>
                </a:lnTo>
                <a:lnTo>
                  <a:pt x="102983" y="95274"/>
                </a:lnTo>
                <a:lnTo>
                  <a:pt x="97843" y="104786"/>
                </a:lnTo>
                <a:lnTo>
                  <a:pt x="94568" y="109544"/>
                </a:lnTo>
                <a:lnTo>
                  <a:pt x="90797" y="114305"/>
                </a:lnTo>
                <a:lnTo>
                  <a:pt x="86695" y="119065"/>
                </a:lnTo>
                <a:lnTo>
                  <a:pt x="81579" y="123033"/>
                </a:lnTo>
                <a:lnTo>
                  <a:pt x="75788" y="126472"/>
                </a:lnTo>
                <a:lnTo>
                  <a:pt x="69545" y="129558"/>
                </a:lnTo>
                <a:lnTo>
                  <a:pt x="64590" y="133203"/>
                </a:lnTo>
                <a:lnTo>
                  <a:pt x="60493" y="137221"/>
                </a:lnTo>
                <a:lnTo>
                  <a:pt x="56967" y="141487"/>
                </a:lnTo>
                <a:lnTo>
                  <a:pt x="53823" y="145918"/>
                </a:lnTo>
                <a:lnTo>
                  <a:pt x="50934" y="150460"/>
                </a:lnTo>
                <a:lnTo>
                  <a:pt x="48213" y="155075"/>
                </a:lnTo>
                <a:lnTo>
                  <a:pt x="44813" y="158946"/>
                </a:lnTo>
                <a:lnTo>
                  <a:pt x="40958" y="162320"/>
                </a:lnTo>
                <a:lnTo>
                  <a:pt x="36800" y="165363"/>
                </a:lnTo>
                <a:lnTo>
                  <a:pt x="34029" y="168979"/>
                </a:lnTo>
                <a:lnTo>
                  <a:pt x="32181" y="172978"/>
                </a:lnTo>
                <a:lnTo>
                  <a:pt x="30949" y="177231"/>
                </a:lnTo>
                <a:lnTo>
                  <a:pt x="29334" y="180860"/>
                </a:lnTo>
                <a:lnTo>
                  <a:pt x="25423" y="187009"/>
                </a:lnTo>
                <a:lnTo>
                  <a:pt x="21039" y="192388"/>
                </a:lnTo>
                <a:lnTo>
                  <a:pt x="18759" y="194933"/>
                </a:lnTo>
                <a:lnTo>
                  <a:pt x="17239" y="197424"/>
                </a:lnTo>
                <a:lnTo>
                  <a:pt x="15549" y="202308"/>
                </a:lnTo>
                <a:lnTo>
                  <a:pt x="12682" y="207125"/>
                </a:lnTo>
                <a:lnTo>
                  <a:pt x="7384" y="213891"/>
                </a:lnTo>
                <a:lnTo>
                  <a:pt x="3360" y="217980"/>
                </a:lnTo>
                <a:lnTo>
                  <a:pt x="2210" y="218345"/>
                </a:lnTo>
                <a:lnTo>
                  <a:pt x="1443" y="217794"/>
                </a:lnTo>
                <a:lnTo>
                  <a:pt x="0" y="214516"/>
                </a:lnTo>
                <a:lnTo>
                  <a:pt x="2067" y="214403"/>
                </a:lnTo>
                <a:lnTo>
                  <a:pt x="7054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9"/>
          <p:cNvSpPr/>
          <p:nvPr/>
        </p:nvSpPr>
        <p:spPr>
          <a:xfrm>
            <a:off x="1428750" y="1614487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20792" y="14288"/>
                </a:lnTo>
                <a:lnTo>
                  <a:pt x="24180" y="13494"/>
                </a:lnTo>
                <a:lnTo>
                  <a:pt x="27232" y="12171"/>
                </a:lnTo>
                <a:lnTo>
                  <a:pt x="30061" y="10495"/>
                </a:lnTo>
                <a:lnTo>
                  <a:pt x="33534" y="9378"/>
                </a:lnTo>
                <a:lnTo>
                  <a:pt x="37437" y="8633"/>
                </a:lnTo>
                <a:lnTo>
                  <a:pt x="41627" y="8137"/>
                </a:lnTo>
                <a:lnTo>
                  <a:pt x="45213" y="7806"/>
                </a:lnTo>
                <a:lnTo>
                  <a:pt x="48398" y="7585"/>
                </a:lnTo>
                <a:lnTo>
                  <a:pt x="51315" y="7438"/>
                </a:lnTo>
                <a:lnTo>
                  <a:pt x="58790" y="7275"/>
                </a:lnTo>
                <a:lnTo>
                  <a:pt x="76524" y="7170"/>
                </a:lnTo>
                <a:lnTo>
                  <a:pt x="81178" y="6367"/>
                </a:lnTo>
                <a:lnTo>
                  <a:pt x="85868" y="5039"/>
                </a:lnTo>
                <a:lnTo>
                  <a:pt x="90583" y="3359"/>
                </a:lnTo>
                <a:lnTo>
                  <a:pt x="95313" y="2239"/>
                </a:lnTo>
                <a:lnTo>
                  <a:pt x="100055" y="1493"/>
                </a:lnTo>
                <a:lnTo>
                  <a:pt x="104803" y="995"/>
                </a:lnTo>
                <a:lnTo>
                  <a:pt x="109556" y="664"/>
                </a:lnTo>
                <a:lnTo>
                  <a:pt x="114312" y="442"/>
                </a:lnTo>
                <a:lnTo>
                  <a:pt x="123830" y="197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0"/>
          <p:cNvSpPr/>
          <p:nvPr/>
        </p:nvSpPr>
        <p:spPr>
          <a:xfrm>
            <a:off x="1678781" y="1478854"/>
            <a:ext cx="257176" cy="214127"/>
          </a:xfrm>
          <a:custGeom>
            <a:avLst/>
            <a:gdLst/>
            <a:ahLst/>
            <a:cxnLst/>
            <a:rect l="0" t="0" r="0" b="0"/>
            <a:pathLst>
              <a:path w="257176" h="214127">
                <a:moveTo>
                  <a:pt x="0" y="57052"/>
                </a:moveTo>
                <a:lnTo>
                  <a:pt x="0" y="53259"/>
                </a:lnTo>
                <a:lnTo>
                  <a:pt x="794" y="52142"/>
                </a:lnTo>
                <a:lnTo>
                  <a:pt x="2116" y="51398"/>
                </a:lnTo>
                <a:lnTo>
                  <a:pt x="6151" y="50202"/>
                </a:lnTo>
                <a:lnTo>
                  <a:pt x="13444" y="44263"/>
                </a:lnTo>
                <a:lnTo>
                  <a:pt x="20792" y="39991"/>
                </a:lnTo>
                <a:lnTo>
                  <a:pt x="27232" y="35446"/>
                </a:lnTo>
                <a:lnTo>
                  <a:pt x="33534" y="30781"/>
                </a:lnTo>
                <a:lnTo>
                  <a:pt x="37438" y="28425"/>
                </a:lnTo>
                <a:lnTo>
                  <a:pt x="41627" y="26061"/>
                </a:lnTo>
                <a:lnTo>
                  <a:pt x="50515" y="21318"/>
                </a:lnTo>
                <a:lnTo>
                  <a:pt x="69157" y="11805"/>
                </a:lnTo>
                <a:lnTo>
                  <a:pt x="73886" y="10219"/>
                </a:lnTo>
                <a:lnTo>
                  <a:pt x="78626" y="9161"/>
                </a:lnTo>
                <a:lnTo>
                  <a:pt x="83373" y="8456"/>
                </a:lnTo>
                <a:lnTo>
                  <a:pt x="88126" y="7192"/>
                </a:lnTo>
                <a:lnTo>
                  <a:pt x="92882" y="5556"/>
                </a:lnTo>
                <a:lnTo>
                  <a:pt x="97640" y="3671"/>
                </a:lnTo>
                <a:lnTo>
                  <a:pt x="102400" y="2415"/>
                </a:lnTo>
                <a:lnTo>
                  <a:pt x="107160" y="1577"/>
                </a:lnTo>
                <a:lnTo>
                  <a:pt x="111921" y="1019"/>
                </a:lnTo>
                <a:lnTo>
                  <a:pt x="116683" y="646"/>
                </a:lnTo>
                <a:lnTo>
                  <a:pt x="121445" y="398"/>
                </a:lnTo>
                <a:lnTo>
                  <a:pt x="133615" y="49"/>
                </a:lnTo>
                <a:lnTo>
                  <a:pt x="136701" y="0"/>
                </a:lnTo>
                <a:lnTo>
                  <a:pt x="139553" y="761"/>
                </a:lnTo>
                <a:lnTo>
                  <a:pt x="144838" y="3723"/>
                </a:lnTo>
                <a:lnTo>
                  <a:pt x="151949" y="5569"/>
                </a:lnTo>
                <a:lnTo>
                  <a:pt x="156068" y="6061"/>
                </a:lnTo>
                <a:lnTo>
                  <a:pt x="158814" y="7183"/>
                </a:lnTo>
                <a:lnTo>
                  <a:pt x="160645" y="8725"/>
                </a:lnTo>
                <a:lnTo>
                  <a:pt x="161865" y="10546"/>
                </a:lnTo>
                <a:lnTo>
                  <a:pt x="167454" y="14687"/>
                </a:lnTo>
                <a:lnTo>
                  <a:pt x="176393" y="20020"/>
                </a:lnTo>
                <a:lnTo>
                  <a:pt x="177127" y="22045"/>
                </a:lnTo>
                <a:lnTo>
                  <a:pt x="177942" y="28529"/>
                </a:lnTo>
                <a:lnTo>
                  <a:pt x="178304" y="34585"/>
                </a:lnTo>
                <a:lnTo>
                  <a:pt x="178400" y="37312"/>
                </a:lnTo>
                <a:lnTo>
                  <a:pt x="177671" y="39923"/>
                </a:lnTo>
                <a:lnTo>
                  <a:pt x="174744" y="44941"/>
                </a:lnTo>
                <a:lnTo>
                  <a:pt x="172852" y="48184"/>
                </a:lnTo>
                <a:lnTo>
                  <a:pt x="170797" y="51934"/>
                </a:lnTo>
                <a:lnTo>
                  <a:pt x="168633" y="56021"/>
                </a:lnTo>
                <a:lnTo>
                  <a:pt x="164113" y="62679"/>
                </a:lnTo>
                <a:lnTo>
                  <a:pt x="158664" y="69078"/>
                </a:lnTo>
                <a:lnTo>
                  <a:pt x="150950" y="77213"/>
                </a:lnTo>
                <a:lnTo>
                  <a:pt x="137683" y="90719"/>
                </a:lnTo>
                <a:lnTo>
                  <a:pt x="133857" y="95371"/>
                </a:lnTo>
                <a:lnTo>
                  <a:pt x="130513" y="100061"/>
                </a:lnTo>
                <a:lnTo>
                  <a:pt x="127490" y="104774"/>
                </a:lnTo>
                <a:lnTo>
                  <a:pt x="123887" y="109504"/>
                </a:lnTo>
                <a:lnTo>
                  <a:pt x="119897" y="114245"/>
                </a:lnTo>
                <a:lnTo>
                  <a:pt x="115650" y="118993"/>
                </a:lnTo>
                <a:lnTo>
                  <a:pt x="112025" y="123746"/>
                </a:lnTo>
                <a:lnTo>
                  <a:pt x="108815" y="128502"/>
                </a:lnTo>
                <a:lnTo>
                  <a:pt x="105880" y="133260"/>
                </a:lnTo>
                <a:lnTo>
                  <a:pt x="102337" y="137226"/>
                </a:lnTo>
                <a:lnTo>
                  <a:pt x="98387" y="140664"/>
                </a:lnTo>
                <a:lnTo>
                  <a:pt x="90559" y="146600"/>
                </a:lnTo>
                <a:lnTo>
                  <a:pt x="84434" y="151885"/>
                </a:lnTo>
                <a:lnTo>
                  <a:pt x="81689" y="155198"/>
                </a:lnTo>
                <a:lnTo>
                  <a:pt x="79065" y="158995"/>
                </a:lnTo>
                <a:lnTo>
                  <a:pt x="76523" y="163114"/>
                </a:lnTo>
                <a:lnTo>
                  <a:pt x="74828" y="166654"/>
                </a:lnTo>
                <a:lnTo>
                  <a:pt x="72944" y="172703"/>
                </a:lnTo>
                <a:lnTo>
                  <a:pt x="69990" y="178038"/>
                </a:lnTo>
                <a:lnTo>
                  <a:pt x="65419" y="184138"/>
                </a:lnTo>
                <a:lnTo>
                  <a:pt x="64794" y="187089"/>
                </a:lnTo>
                <a:lnTo>
                  <a:pt x="64442" y="193212"/>
                </a:lnTo>
                <a:lnTo>
                  <a:pt x="64323" y="198601"/>
                </a:lnTo>
                <a:lnTo>
                  <a:pt x="66423" y="201454"/>
                </a:lnTo>
                <a:lnTo>
                  <a:pt x="70447" y="205961"/>
                </a:lnTo>
                <a:lnTo>
                  <a:pt x="71571" y="206331"/>
                </a:lnTo>
                <a:lnTo>
                  <a:pt x="79078" y="206924"/>
                </a:lnTo>
                <a:lnTo>
                  <a:pt x="81293" y="206973"/>
                </a:lnTo>
                <a:lnTo>
                  <a:pt x="83564" y="207799"/>
                </a:lnTo>
                <a:lnTo>
                  <a:pt x="88204" y="210834"/>
                </a:lnTo>
                <a:lnTo>
                  <a:pt x="95029" y="212712"/>
                </a:lnTo>
                <a:lnTo>
                  <a:pt x="102560" y="213546"/>
                </a:lnTo>
                <a:lnTo>
                  <a:pt x="108553" y="213918"/>
                </a:lnTo>
                <a:lnTo>
                  <a:pt x="115979" y="214082"/>
                </a:lnTo>
                <a:lnTo>
                  <a:pt x="120182" y="214126"/>
                </a:lnTo>
                <a:lnTo>
                  <a:pt x="124571" y="213362"/>
                </a:lnTo>
                <a:lnTo>
                  <a:pt x="129085" y="212059"/>
                </a:lnTo>
                <a:lnTo>
                  <a:pt x="133681" y="210396"/>
                </a:lnTo>
                <a:lnTo>
                  <a:pt x="138333" y="209287"/>
                </a:lnTo>
                <a:lnTo>
                  <a:pt x="143022" y="208548"/>
                </a:lnTo>
                <a:lnTo>
                  <a:pt x="147736" y="208056"/>
                </a:lnTo>
                <a:lnTo>
                  <a:pt x="155090" y="207508"/>
                </a:lnTo>
                <a:lnTo>
                  <a:pt x="162591" y="207265"/>
                </a:lnTo>
                <a:lnTo>
                  <a:pt x="189804" y="207096"/>
                </a:lnTo>
                <a:lnTo>
                  <a:pt x="194798" y="206294"/>
                </a:lnTo>
                <a:lnTo>
                  <a:pt x="199715" y="204965"/>
                </a:lnTo>
                <a:lnTo>
                  <a:pt x="204581" y="203286"/>
                </a:lnTo>
                <a:lnTo>
                  <a:pt x="209412" y="202166"/>
                </a:lnTo>
                <a:lnTo>
                  <a:pt x="214221" y="201420"/>
                </a:lnTo>
                <a:lnTo>
                  <a:pt x="219014" y="200922"/>
                </a:lnTo>
                <a:lnTo>
                  <a:pt x="223797" y="200590"/>
                </a:lnTo>
                <a:lnTo>
                  <a:pt x="228573" y="200369"/>
                </a:lnTo>
                <a:lnTo>
                  <a:pt x="238113" y="200123"/>
                </a:lnTo>
                <a:lnTo>
                  <a:pt x="257175" y="1999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01"/>
          <p:cNvSpPr/>
          <p:nvPr/>
        </p:nvSpPr>
        <p:spPr>
          <a:xfrm>
            <a:off x="2029916" y="1457336"/>
            <a:ext cx="198836" cy="228587"/>
          </a:xfrm>
          <a:custGeom>
            <a:avLst/>
            <a:gdLst/>
            <a:ahLst/>
            <a:cxnLst/>
            <a:rect l="0" t="0" r="0" b="0"/>
            <a:pathLst>
              <a:path w="198836" h="228587">
                <a:moveTo>
                  <a:pt x="70346" y="64282"/>
                </a:moveTo>
                <a:lnTo>
                  <a:pt x="70346" y="54339"/>
                </a:lnTo>
                <a:lnTo>
                  <a:pt x="71140" y="52891"/>
                </a:lnTo>
                <a:lnTo>
                  <a:pt x="72463" y="51926"/>
                </a:lnTo>
                <a:lnTo>
                  <a:pt x="74138" y="51282"/>
                </a:lnTo>
                <a:lnTo>
                  <a:pt x="75256" y="49265"/>
                </a:lnTo>
                <a:lnTo>
                  <a:pt x="76497" y="42792"/>
                </a:lnTo>
                <a:lnTo>
                  <a:pt x="77048" y="36739"/>
                </a:lnTo>
                <a:lnTo>
                  <a:pt x="77196" y="34014"/>
                </a:lnTo>
                <a:lnTo>
                  <a:pt x="78087" y="31403"/>
                </a:lnTo>
                <a:lnTo>
                  <a:pt x="81195" y="26386"/>
                </a:lnTo>
                <a:lnTo>
                  <a:pt x="81547" y="24731"/>
                </a:lnTo>
                <a:lnTo>
                  <a:pt x="80989" y="23627"/>
                </a:lnTo>
                <a:lnTo>
                  <a:pt x="79822" y="22891"/>
                </a:lnTo>
                <a:lnTo>
                  <a:pt x="79045" y="21607"/>
                </a:lnTo>
                <a:lnTo>
                  <a:pt x="78181" y="18063"/>
                </a:lnTo>
                <a:lnTo>
                  <a:pt x="77157" y="16801"/>
                </a:lnTo>
                <a:lnTo>
                  <a:pt x="75680" y="15959"/>
                </a:lnTo>
                <a:lnTo>
                  <a:pt x="71923" y="15024"/>
                </a:lnTo>
                <a:lnTo>
                  <a:pt x="67607" y="14609"/>
                </a:lnTo>
                <a:lnTo>
                  <a:pt x="63044" y="14424"/>
                </a:lnTo>
                <a:lnTo>
                  <a:pt x="60715" y="14375"/>
                </a:lnTo>
                <a:lnTo>
                  <a:pt x="58369" y="15136"/>
                </a:lnTo>
                <a:lnTo>
                  <a:pt x="53646" y="18098"/>
                </a:lnTo>
                <a:lnTo>
                  <a:pt x="48901" y="19943"/>
                </a:lnTo>
                <a:lnTo>
                  <a:pt x="43352" y="21557"/>
                </a:lnTo>
                <a:lnTo>
                  <a:pt x="39650" y="23099"/>
                </a:lnTo>
                <a:lnTo>
                  <a:pt x="35595" y="24920"/>
                </a:lnTo>
                <a:lnTo>
                  <a:pt x="32097" y="26135"/>
                </a:lnTo>
                <a:lnTo>
                  <a:pt x="26095" y="27484"/>
                </a:lnTo>
                <a:lnTo>
                  <a:pt x="20781" y="30200"/>
                </a:lnTo>
                <a:lnTo>
                  <a:pt x="18252" y="32036"/>
                </a:lnTo>
                <a:lnTo>
                  <a:pt x="16567" y="34054"/>
                </a:lnTo>
                <a:lnTo>
                  <a:pt x="15444" y="36192"/>
                </a:lnTo>
                <a:lnTo>
                  <a:pt x="14694" y="38412"/>
                </a:lnTo>
                <a:lnTo>
                  <a:pt x="11745" y="42995"/>
                </a:lnTo>
                <a:lnTo>
                  <a:pt x="9848" y="45328"/>
                </a:lnTo>
                <a:lnTo>
                  <a:pt x="8583" y="47677"/>
                </a:lnTo>
                <a:lnTo>
                  <a:pt x="6008" y="54776"/>
                </a:lnTo>
                <a:lnTo>
                  <a:pt x="1365" y="61907"/>
                </a:lnTo>
                <a:lnTo>
                  <a:pt x="0" y="66666"/>
                </a:lnTo>
                <a:lnTo>
                  <a:pt x="430" y="69046"/>
                </a:lnTo>
                <a:lnTo>
                  <a:pt x="4034" y="76189"/>
                </a:lnTo>
                <a:lnTo>
                  <a:pt x="5155" y="80951"/>
                </a:lnTo>
                <a:lnTo>
                  <a:pt x="5653" y="85714"/>
                </a:lnTo>
                <a:lnTo>
                  <a:pt x="5787" y="88095"/>
                </a:lnTo>
                <a:lnTo>
                  <a:pt x="6669" y="90476"/>
                </a:lnTo>
                <a:lnTo>
                  <a:pt x="9766" y="95239"/>
                </a:lnTo>
                <a:lnTo>
                  <a:pt x="13788" y="100001"/>
                </a:lnTo>
                <a:lnTo>
                  <a:pt x="15972" y="102382"/>
                </a:lnTo>
                <a:lnTo>
                  <a:pt x="19016" y="103970"/>
                </a:lnTo>
                <a:lnTo>
                  <a:pt x="22632" y="105028"/>
                </a:lnTo>
                <a:lnTo>
                  <a:pt x="26630" y="105734"/>
                </a:lnTo>
                <a:lnTo>
                  <a:pt x="30884" y="106998"/>
                </a:lnTo>
                <a:lnTo>
                  <a:pt x="35306" y="108634"/>
                </a:lnTo>
                <a:lnTo>
                  <a:pt x="39842" y="110519"/>
                </a:lnTo>
                <a:lnTo>
                  <a:pt x="44454" y="112569"/>
                </a:lnTo>
                <a:lnTo>
                  <a:pt x="53812" y="116964"/>
                </a:lnTo>
                <a:lnTo>
                  <a:pt x="68005" y="123901"/>
                </a:lnTo>
                <a:lnTo>
                  <a:pt x="72754" y="125459"/>
                </a:lnTo>
                <a:lnTo>
                  <a:pt x="77507" y="126498"/>
                </a:lnTo>
                <a:lnTo>
                  <a:pt x="82264" y="127191"/>
                </a:lnTo>
                <a:lnTo>
                  <a:pt x="87023" y="128446"/>
                </a:lnTo>
                <a:lnTo>
                  <a:pt x="91782" y="130077"/>
                </a:lnTo>
                <a:lnTo>
                  <a:pt x="96543" y="131958"/>
                </a:lnTo>
                <a:lnTo>
                  <a:pt x="101305" y="134006"/>
                </a:lnTo>
                <a:lnTo>
                  <a:pt x="110828" y="138398"/>
                </a:lnTo>
                <a:lnTo>
                  <a:pt x="125115" y="145333"/>
                </a:lnTo>
                <a:lnTo>
                  <a:pt x="129084" y="147685"/>
                </a:lnTo>
                <a:lnTo>
                  <a:pt x="132523" y="150046"/>
                </a:lnTo>
                <a:lnTo>
                  <a:pt x="135610" y="152414"/>
                </a:lnTo>
                <a:lnTo>
                  <a:pt x="139255" y="153993"/>
                </a:lnTo>
                <a:lnTo>
                  <a:pt x="143273" y="155046"/>
                </a:lnTo>
                <a:lnTo>
                  <a:pt x="147539" y="155748"/>
                </a:lnTo>
                <a:lnTo>
                  <a:pt x="151177" y="157009"/>
                </a:lnTo>
                <a:lnTo>
                  <a:pt x="157335" y="160528"/>
                </a:lnTo>
                <a:lnTo>
                  <a:pt x="160883" y="162577"/>
                </a:lnTo>
                <a:lnTo>
                  <a:pt x="169057" y="166971"/>
                </a:lnTo>
                <a:lnTo>
                  <a:pt x="172666" y="169254"/>
                </a:lnTo>
                <a:lnTo>
                  <a:pt x="178792" y="173907"/>
                </a:lnTo>
                <a:lnTo>
                  <a:pt x="184161" y="178621"/>
                </a:lnTo>
                <a:lnTo>
                  <a:pt x="186704" y="180989"/>
                </a:lnTo>
                <a:lnTo>
                  <a:pt x="188399" y="183362"/>
                </a:lnTo>
                <a:lnTo>
                  <a:pt x="191579" y="190494"/>
                </a:lnTo>
                <a:lnTo>
                  <a:pt x="196401" y="197634"/>
                </a:lnTo>
                <a:lnTo>
                  <a:pt x="197808" y="202396"/>
                </a:lnTo>
                <a:lnTo>
                  <a:pt x="198433" y="207157"/>
                </a:lnTo>
                <a:lnTo>
                  <a:pt x="198835" y="212890"/>
                </a:lnTo>
                <a:lnTo>
                  <a:pt x="194656" y="215791"/>
                </a:lnTo>
                <a:lnTo>
                  <a:pt x="186623" y="220328"/>
                </a:lnTo>
                <a:lnTo>
                  <a:pt x="181440" y="224906"/>
                </a:lnTo>
                <a:lnTo>
                  <a:pt x="178540" y="226134"/>
                </a:lnTo>
                <a:lnTo>
                  <a:pt x="175019" y="226952"/>
                </a:lnTo>
                <a:lnTo>
                  <a:pt x="171084" y="227497"/>
                </a:lnTo>
                <a:lnTo>
                  <a:pt x="167667" y="227861"/>
                </a:lnTo>
                <a:lnTo>
                  <a:pt x="161754" y="228265"/>
                </a:lnTo>
                <a:lnTo>
                  <a:pt x="156480" y="228445"/>
                </a:lnTo>
                <a:lnTo>
                  <a:pt x="143219" y="228580"/>
                </a:lnTo>
                <a:lnTo>
                  <a:pt x="138416" y="228586"/>
                </a:lnTo>
                <a:lnTo>
                  <a:pt x="136364" y="227793"/>
                </a:lnTo>
                <a:lnTo>
                  <a:pt x="131966" y="224796"/>
                </a:lnTo>
                <a:lnTo>
                  <a:pt x="127366" y="222934"/>
                </a:lnTo>
                <a:lnTo>
                  <a:pt x="122676" y="222107"/>
                </a:lnTo>
                <a:lnTo>
                  <a:pt x="117945" y="221739"/>
                </a:lnTo>
                <a:lnTo>
                  <a:pt x="116366" y="220847"/>
                </a:lnTo>
                <a:lnTo>
                  <a:pt x="115314" y="219459"/>
                </a:lnTo>
                <a:lnTo>
                  <a:pt x="114612" y="217740"/>
                </a:lnTo>
                <a:lnTo>
                  <a:pt x="109832" y="211528"/>
                </a:lnTo>
                <a:lnTo>
                  <a:pt x="107181" y="208452"/>
                </a:lnTo>
                <a:lnTo>
                  <a:pt x="106561" y="203500"/>
                </a:lnTo>
                <a:lnTo>
                  <a:pt x="106285" y="196800"/>
                </a:lnTo>
                <a:lnTo>
                  <a:pt x="106163" y="191177"/>
                </a:lnTo>
                <a:lnTo>
                  <a:pt x="106924" y="188566"/>
                </a:lnTo>
                <a:lnTo>
                  <a:pt x="109886" y="183549"/>
                </a:lnTo>
                <a:lnTo>
                  <a:pt x="111732" y="176556"/>
                </a:lnTo>
                <a:lnTo>
                  <a:pt x="112224" y="172469"/>
                </a:lnTo>
                <a:lnTo>
                  <a:pt x="113346" y="168951"/>
                </a:lnTo>
                <a:lnTo>
                  <a:pt x="116709" y="162924"/>
                </a:lnTo>
                <a:lnTo>
                  <a:pt x="119511" y="160206"/>
                </a:lnTo>
                <a:lnTo>
                  <a:pt x="122966" y="157600"/>
                </a:lnTo>
                <a:lnTo>
                  <a:pt x="126857" y="155069"/>
                </a:lnTo>
                <a:lnTo>
                  <a:pt x="130245" y="151795"/>
                </a:lnTo>
                <a:lnTo>
                  <a:pt x="133298" y="148024"/>
                </a:lnTo>
                <a:lnTo>
                  <a:pt x="136126" y="143923"/>
                </a:lnTo>
                <a:lnTo>
                  <a:pt x="138806" y="139601"/>
                </a:lnTo>
                <a:lnTo>
                  <a:pt x="141386" y="135132"/>
                </a:lnTo>
                <a:lnTo>
                  <a:pt x="146369" y="125934"/>
                </a:lnTo>
                <a:lnTo>
                  <a:pt x="151230" y="116554"/>
                </a:lnTo>
                <a:lnTo>
                  <a:pt x="154431" y="111830"/>
                </a:lnTo>
                <a:lnTo>
                  <a:pt x="158153" y="107093"/>
                </a:lnTo>
                <a:lnTo>
                  <a:pt x="162221" y="102348"/>
                </a:lnTo>
                <a:lnTo>
                  <a:pt x="165728" y="98391"/>
                </a:lnTo>
                <a:lnTo>
                  <a:pt x="171740" y="91877"/>
                </a:lnTo>
                <a:lnTo>
                  <a:pt x="174454" y="88235"/>
                </a:lnTo>
                <a:lnTo>
                  <a:pt x="177058" y="84220"/>
                </a:lnTo>
                <a:lnTo>
                  <a:pt x="179587" y="79955"/>
                </a:lnTo>
                <a:lnTo>
                  <a:pt x="182067" y="75524"/>
                </a:lnTo>
                <a:lnTo>
                  <a:pt x="186939" y="66368"/>
                </a:lnTo>
                <a:lnTo>
                  <a:pt x="188556" y="61704"/>
                </a:lnTo>
                <a:lnTo>
                  <a:pt x="189634" y="57007"/>
                </a:lnTo>
                <a:lnTo>
                  <a:pt x="190353" y="52289"/>
                </a:lnTo>
                <a:lnTo>
                  <a:pt x="190832" y="48349"/>
                </a:lnTo>
                <a:lnTo>
                  <a:pt x="191364" y="41855"/>
                </a:lnTo>
                <a:lnTo>
                  <a:pt x="191601" y="36323"/>
                </a:lnTo>
                <a:lnTo>
                  <a:pt x="191664" y="33736"/>
                </a:lnTo>
                <a:lnTo>
                  <a:pt x="189617" y="26629"/>
                </a:lnTo>
                <a:lnTo>
                  <a:pt x="187960" y="22512"/>
                </a:lnTo>
                <a:lnTo>
                  <a:pt x="184002" y="15820"/>
                </a:lnTo>
                <a:lnTo>
                  <a:pt x="181836" y="12924"/>
                </a:lnTo>
                <a:lnTo>
                  <a:pt x="178804" y="10200"/>
                </a:lnTo>
                <a:lnTo>
                  <a:pt x="175195" y="7590"/>
                </a:lnTo>
                <a:lnTo>
                  <a:pt x="171201" y="5056"/>
                </a:lnTo>
                <a:lnTo>
                  <a:pt x="167745" y="3367"/>
                </a:lnTo>
                <a:lnTo>
                  <a:pt x="161789" y="1490"/>
                </a:lnTo>
                <a:lnTo>
                  <a:pt x="158295" y="990"/>
                </a:lnTo>
                <a:lnTo>
                  <a:pt x="154379" y="656"/>
                </a:lnTo>
                <a:lnTo>
                  <a:pt x="150181" y="433"/>
                </a:lnTo>
                <a:lnTo>
                  <a:pt x="141282" y="186"/>
                </a:lnTo>
                <a:lnTo>
                  <a:pt x="112209" y="0"/>
                </a:lnTo>
                <a:lnTo>
                  <a:pt x="109367" y="790"/>
                </a:lnTo>
                <a:lnTo>
                  <a:pt x="104093" y="3784"/>
                </a:lnTo>
                <a:lnTo>
                  <a:pt x="99103" y="5644"/>
                </a:lnTo>
                <a:lnTo>
                  <a:pt x="94240" y="6471"/>
                </a:lnTo>
                <a:lnTo>
                  <a:pt x="89432" y="6838"/>
                </a:lnTo>
                <a:lnTo>
                  <a:pt x="87832" y="7730"/>
                </a:lnTo>
                <a:lnTo>
                  <a:pt x="86766" y="9118"/>
                </a:lnTo>
                <a:lnTo>
                  <a:pt x="84634" y="142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02"/>
          <p:cNvSpPr/>
          <p:nvPr/>
        </p:nvSpPr>
        <p:spPr>
          <a:xfrm>
            <a:off x="2393156" y="1550193"/>
            <a:ext cx="171451" cy="21433"/>
          </a:xfrm>
          <a:custGeom>
            <a:avLst/>
            <a:gdLst/>
            <a:ahLst/>
            <a:cxnLst/>
            <a:rect l="0" t="0" r="0" b="0"/>
            <a:pathLst>
              <a:path w="171451" h="21433">
                <a:moveTo>
                  <a:pt x="0" y="21432"/>
                </a:moveTo>
                <a:lnTo>
                  <a:pt x="0" y="17639"/>
                </a:lnTo>
                <a:lnTo>
                  <a:pt x="794" y="16522"/>
                </a:lnTo>
                <a:lnTo>
                  <a:pt x="2116" y="15777"/>
                </a:lnTo>
                <a:lnTo>
                  <a:pt x="3792" y="15281"/>
                </a:lnTo>
                <a:lnTo>
                  <a:pt x="6497" y="14950"/>
                </a:lnTo>
                <a:lnTo>
                  <a:pt x="9887" y="14729"/>
                </a:lnTo>
                <a:lnTo>
                  <a:pt x="13735" y="14582"/>
                </a:lnTo>
                <a:lnTo>
                  <a:pt x="26735" y="14375"/>
                </a:lnTo>
                <a:lnTo>
                  <a:pt x="31317" y="13552"/>
                </a:lnTo>
                <a:lnTo>
                  <a:pt x="35959" y="12210"/>
                </a:lnTo>
                <a:lnTo>
                  <a:pt x="40642" y="10521"/>
                </a:lnTo>
                <a:lnTo>
                  <a:pt x="45351" y="9395"/>
                </a:lnTo>
                <a:lnTo>
                  <a:pt x="50078" y="8645"/>
                </a:lnTo>
                <a:lnTo>
                  <a:pt x="54816" y="8145"/>
                </a:lnTo>
                <a:lnTo>
                  <a:pt x="60357" y="7811"/>
                </a:lnTo>
                <a:lnTo>
                  <a:pt x="72863" y="7440"/>
                </a:lnTo>
                <a:lnTo>
                  <a:pt x="78738" y="6548"/>
                </a:lnTo>
                <a:lnTo>
                  <a:pt x="84242" y="5159"/>
                </a:lnTo>
                <a:lnTo>
                  <a:pt x="89499" y="3439"/>
                </a:lnTo>
                <a:lnTo>
                  <a:pt x="95384" y="2293"/>
                </a:lnTo>
                <a:lnTo>
                  <a:pt x="101689" y="1529"/>
                </a:lnTo>
                <a:lnTo>
                  <a:pt x="108274" y="1019"/>
                </a:lnTo>
                <a:lnTo>
                  <a:pt x="114251" y="680"/>
                </a:lnTo>
                <a:lnTo>
                  <a:pt x="125126" y="302"/>
                </a:lnTo>
                <a:lnTo>
                  <a:pt x="147760" y="4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03"/>
          <p:cNvSpPr/>
          <p:nvPr/>
        </p:nvSpPr>
        <p:spPr>
          <a:xfrm>
            <a:off x="2407443" y="1635918"/>
            <a:ext cx="221458" cy="28576"/>
          </a:xfrm>
          <a:custGeom>
            <a:avLst/>
            <a:gdLst/>
            <a:ahLst/>
            <a:cxnLst/>
            <a:rect l="0" t="0" r="0" b="0"/>
            <a:pathLst>
              <a:path w="221458" h="28576">
                <a:moveTo>
                  <a:pt x="0" y="28575"/>
                </a:moveTo>
                <a:lnTo>
                  <a:pt x="3793" y="24783"/>
                </a:lnTo>
                <a:lnTo>
                  <a:pt x="5704" y="23666"/>
                </a:lnTo>
                <a:lnTo>
                  <a:pt x="7771" y="22921"/>
                </a:lnTo>
                <a:lnTo>
                  <a:pt x="12979" y="22094"/>
                </a:lnTo>
                <a:lnTo>
                  <a:pt x="16590" y="21873"/>
                </a:lnTo>
                <a:lnTo>
                  <a:pt x="20585" y="21726"/>
                </a:lnTo>
                <a:lnTo>
                  <a:pt x="37585" y="21519"/>
                </a:lnTo>
                <a:lnTo>
                  <a:pt x="44107" y="20696"/>
                </a:lnTo>
                <a:lnTo>
                  <a:pt x="50836" y="19354"/>
                </a:lnTo>
                <a:lnTo>
                  <a:pt x="57703" y="17665"/>
                </a:lnTo>
                <a:lnTo>
                  <a:pt x="64663" y="16539"/>
                </a:lnTo>
                <a:lnTo>
                  <a:pt x="71683" y="15789"/>
                </a:lnTo>
                <a:lnTo>
                  <a:pt x="78745" y="15288"/>
                </a:lnTo>
                <a:lnTo>
                  <a:pt x="86628" y="14161"/>
                </a:lnTo>
                <a:lnTo>
                  <a:pt x="95058" y="12616"/>
                </a:lnTo>
                <a:lnTo>
                  <a:pt x="103854" y="10792"/>
                </a:lnTo>
                <a:lnTo>
                  <a:pt x="112098" y="9576"/>
                </a:lnTo>
                <a:lnTo>
                  <a:pt x="119976" y="8765"/>
                </a:lnTo>
                <a:lnTo>
                  <a:pt x="127609" y="8225"/>
                </a:lnTo>
                <a:lnTo>
                  <a:pt x="135079" y="7865"/>
                </a:lnTo>
                <a:lnTo>
                  <a:pt x="149729" y="7464"/>
                </a:lnTo>
                <a:lnTo>
                  <a:pt x="156970" y="6564"/>
                </a:lnTo>
                <a:lnTo>
                  <a:pt x="164178" y="5170"/>
                </a:lnTo>
                <a:lnTo>
                  <a:pt x="171364" y="3447"/>
                </a:lnTo>
                <a:lnTo>
                  <a:pt x="179330" y="2298"/>
                </a:lnTo>
                <a:lnTo>
                  <a:pt x="187816" y="1532"/>
                </a:lnTo>
                <a:lnTo>
                  <a:pt x="203330" y="681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4"/>
          <p:cNvSpPr/>
          <p:nvPr/>
        </p:nvSpPr>
        <p:spPr>
          <a:xfrm>
            <a:off x="2750343" y="1571714"/>
            <a:ext cx="142876" cy="21343"/>
          </a:xfrm>
          <a:custGeom>
            <a:avLst/>
            <a:gdLst/>
            <a:ahLst/>
            <a:cxnLst/>
            <a:rect l="0" t="0" r="0" b="0"/>
            <a:pathLst>
              <a:path w="142876" h="21343">
                <a:moveTo>
                  <a:pt x="0" y="21342"/>
                </a:moveTo>
                <a:lnTo>
                  <a:pt x="6151" y="21342"/>
                </a:lnTo>
                <a:lnTo>
                  <a:pt x="7276" y="20548"/>
                </a:lnTo>
                <a:lnTo>
                  <a:pt x="8819" y="19225"/>
                </a:lnTo>
                <a:lnTo>
                  <a:pt x="10642" y="17549"/>
                </a:lnTo>
                <a:lnTo>
                  <a:pt x="13445" y="16432"/>
                </a:lnTo>
                <a:lnTo>
                  <a:pt x="16901" y="15687"/>
                </a:lnTo>
                <a:lnTo>
                  <a:pt x="20792" y="15191"/>
                </a:lnTo>
                <a:lnTo>
                  <a:pt x="24180" y="14860"/>
                </a:lnTo>
                <a:lnTo>
                  <a:pt x="27233" y="14639"/>
                </a:lnTo>
                <a:lnTo>
                  <a:pt x="30062" y="14492"/>
                </a:lnTo>
                <a:lnTo>
                  <a:pt x="34329" y="13600"/>
                </a:lnTo>
                <a:lnTo>
                  <a:pt x="39555" y="12212"/>
                </a:lnTo>
                <a:lnTo>
                  <a:pt x="45420" y="10493"/>
                </a:lnTo>
                <a:lnTo>
                  <a:pt x="50917" y="9347"/>
                </a:lnTo>
                <a:lnTo>
                  <a:pt x="56170" y="8582"/>
                </a:lnTo>
                <a:lnTo>
                  <a:pt x="61259" y="8073"/>
                </a:lnTo>
                <a:lnTo>
                  <a:pt x="66240" y="7734"/>
                </a:lnTo>
                <a:lnTo>
                  <a:pt x="71147" y="7507"/>
                </a:lnTo>
                <a:lnTo>
                  <a:pt x="76007" y="7356"/>
                </a:lnTo>
                <a:lnTo>
                  <a:pt x="80834" y="6462"/>
                </a:lnTo>
                <a:lnTo>
                  <a:pt x="85639" y="5072"/>
                </a:lnTo>
                <a:lnTo>
                  <a:pt x="90430" y="3351"/>
                </a:lnTo>
                <a:lnTo>
                  <a:pt x="94418" y="2204"/>
                </a:lnTo>
                <a:lnTo>
                  <a:pt x="97871" y="1440"/>
                </a:lnTo>
                <a:lnTo>
                  <a:pt x="100966" y="930"/>
                </a:lnTo>
                <a:lnTo>
                  <a:pt x="103823" y="590"/>
                </a:lnTo>
                <a:lnTo>
                  <a:pt x="106522" y="364"/>
                </a:lnTo>
                <a:lnTo>
                  <a:pt x="109115" y="213"/>
                </a:lnTo>
                <a:lnTo>
                  <a:pt x="116229" y="45"/>
                </a:lnTo>
                <a:lnTo>
                  <a:pt x="120349" y="0"/>
                </a:lnTo>
                <a:lnTo>
                  <a:pt x="123095" y="764"/>
                </a:lnTo>
                <a:lnTo>
                  <a:pt x="124926" y="2067"/>
                </a:lnTo>
                <a:lnTo>
                  <a:pt x="126146" y="3729"/>
                </a:lnTo>
                <a:lnTo>
                  <a:pt x="127754" y="4838"/>
                </a:lnTo>
                <a:lnTo>
                  <a:pt x="129620" y="5577"/>
                </a:lnTo>
                <a:lnTo>
                  <a:pt x="131657" y="6069"/>
                </a:lnTo>
                <a:lnTo>
                  <a:pt x="136037" y="6616"/>
                </a:lnTo>
                <a:lnTo>
                  <a:pt x="142875" y="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5"/>
          <p:cNvSpPr/>
          <p:nvPr/>
        </p:nvSpPr>
        <p:spPr>
          <a:xfrm>
            <a:off x="2957512" y="1457335"/>
            <a:ext cx="221457" cy="200012"/>
          </a:xfrm>
          <a:custGeom>
            <a:avLst/>
            <a:gdLst/>
            <a:ahLst/>
            <a:cxnLst/>
            <a:rect l="0" t="0" r="0" b="0"/>
            <a:pathLst>
              <a:path w="221457" h="200012">
                <a:moveTo>
                  <a:pt x="0" y="28565"/>
                </a:moveTo>
                <a:lnTo>
                  <a:pt x="6151" y="28565"/>
                </a:lnTo>
                <a:lnTo>
                  <a:pt x="6482" y="27771"/>
                </a:lnTo>
                <a:lnTo>
                  <a:pt x="6850" y="24772"/>
                </a:lnTo>
                <a:lnTo>
                  <a:pt x="7741" y="22861"/>
                </a:lnTo>
                <a:lnTo>
                  <a:pt x="10849" y="18622"/>
                </a:lnTo>
                <a:lnTo>
                  <a:pt x="12789" y="17173"/>
                </a:lnTo>
                <a:lnTo>
                  <a:pt x="17061" y="15564"/>
                </a:lnTo>
                <a:lnTo>
                  <a:pt x="23722" y="12733"/>
                </a:lnTo>
                <a:lnTo>
                  <a:pt x="27721" y="10866"/>
                </a:lnTo>
                <a:lnTo>
                  <a:pt x="34281" y="6676"/>
                </a:lnTo>
                <a:lnTo>
                  <a:pt x="37142" y="4447"/>
                </a:lnTo>
                <a:lnTo>
                  <a:pt x="40636" y="2961"/>
                </a:lnTo>
                <a:lnTo>
                  <a:pt x="44553" y="1971"/>
                </a:lnTo>
                <a:lnTo>
                  <a:pt x="48752" y="1310"/>
                </a:lnTo>
                <a:lnTo>
                  <a:pt x="53139" y="870"/>
                </a:lnTo>
                <a:lnTo>
                  <a:pt x="57651" y="576"/>
                </a:lnTo>
                <a:lnTo>
                  <a:pt x="66104" y="250"/>
                </a:lnTo>
                <a:lnTo>
                  <a:pt x="72507" y="105"/>
                </a:lnTo>
                <a:lnTo>
                  <a:pt x="97934" y="0"/>
                </a:lnTo>
                <a:lnTo>
                  <a:pt x="102596" y="790"/>
                </a:lnTo>
                <a:lnTo>
                  <a:pt x="107291" y="2111"/>
                </a:lnTo>
                <a:lnTo>
                  <a:pt x="112008" y="3785"/>
                </a:lnTo>
                <a:lnTo>
                  <a:pt x="115947" y="5695"/>
                </a:lnTo>
                <a:lnTo>
                  <a:pt x="122441" y="9933"/>
                </a:lnTo>
                <a:lnTo>
                  <a:pt x="125283" y="12969"/>
                </a:lnTo>
                <a:lnTo>
                  <a:pt x="127972" y="16580"/>
                </a:lnTo>
                <a:lnTo>
                  <a:pt x="130559" y="20575"/>
                </a:lnTo>
                <a:lnTo>
                  <a:pt x="132283" y="24825"/>
                </a:lnTo>
                <a:lnTo>
                  <a:pt x="133432" y="29247"/>
                </a:lnTo>
                <a:lnTo>
                  <a:pt x="134199" y="33782"/>
                </a:lnTo>
                <a:lnTo>
                  <a:pt x="134709" y="37599"/>
                </a:lnTo>
                <a:lnTo>
                  <a:pt x="135050" y="40938"/>
                </a:lnTo>
                <a:lnTo>
                  <a:pt x="135277" y="43957"/>
                </a:lnTo>
                <a:lnTo>
                  <a:pt x="135428" y="47557"/>
                </a:lnTo>
                <a:lnTo>
                  <a:pt x="135597" y="55791"/>
                </a:lnTo>
                <a:lnTo>
                  <a:pt x="134848" y="60209"/>
                </a:lnTo>
                <a:lnTo>
                  <a:pt x="133555" y="64742"/>
                </a:lnTo>
                <a:lnTo>
                  <a:pt x="131899" y="69352"/>
                </a:lnTo>
                <a:lnTo>
                  <a:pt x="130002" y="74012"/>
                </a:lnTo>
                <a:lnTo>
                  <a:pt x="127943" y="78707"/>
                </a:lnTo>
                <a:lnTo>
                  <a:pt x="123538" y="88156"/>
                </a:lnTo>
                <a:lnTo>
                  <a:pt x="118935" y="97648"/>
                </a:lnTo>
                <a:lnTo>
                  <a:pt x="115803" y="102401"/>
                </a:lnTo>
                <a:lnTo>
                  <a:pt x="112127" y="107158"/>
                </a:lnTo>
                <a:lnTo>
                  <a:pt x="108089" y="111916"/>
                </a:lnTo>
                <a:lnTo>
                  <a:pt x="103809" y="116676"/>
                </a:lnTo>
                <a:lnTo>
                  <a:pt x="94821" y="126198"/>
                </a:lnTo>
                <a:lnTo>
                  <a:pt x="66637" y="154771"/>
                </a:lnTo>
                <a:lnTo>
                  <a:pt x="61887" y="158740"/>
                </a:lnTo>
                <a:lnTo>
                  <a:pt x="57133" y="162179"/>
                </a:lnTo>
                <a:lnTo>
                  <a:pt x="52376" y="165266"/>
                </a:lnTo>
                <a:lnTo>
                  <a:pt x="49205" y="168118"/>
                </a:lnTo>
                <a:lnTo>
                  <a:pt x="47091" y="170812"/>
                </a:lnTo>
                <a:lnTo>
                  <a:pt x="45681" y="173403"/>
                </a:lnTo>
                <a:lnTo>
                  <a:pt x="39882" y="178398"/>
                </a:lnTo>
                <a:lnTo>
                  <a:pt x="36113" y="180840"/>
                </a:lnTo>
                <a:lnTo>
                  <a:pt x="29809" y="183555"/>
                </a:lnTo>
                <a:lnTo>
                  <a:pt x="27016" y="184279"/>
                </a:lnTo>
                <a:lnTo>
                  <a:pt x="25155" y="185555"/>
                </a:lnTo>
                <a:lnTo>
                  <a:pt x="23913" y="187200"/>
                </a:lnTo>
                <a:lnTo>
                  <a:pt x="23086" y="189090"/>
                </a:lnTo>
                <a:lnTo>
                  <a:pt x="22167" y="193307"/>
                </a:lnTo>
                <a:lnTo>
                  <a:pt x="21577" y="198690"/>
                </a:lnTo>
                <a:lnTo>
                  <a:pt x="22322" y="199131"/>
                </a:lnTo>
                <a:lnTo>
                  <a:pt x="27595" y="199898"/>
                </a:lnTo>
                <a:lnTo>
                  <a:pt x="32373" y="199963"/>
                </a:lnTo>
                <a:lnTo>
                  <a:pt x="55984" y="200011"/>
                </a:lnTo>
                <a:lnTo>
                  <a:pt x="61135" y="199219"/>
                </a:lnTo>
                <a:lnTo>
                  <a:pt x="66951" y="197897"/>
                </a:lnTo>
                <a:lnTo>
                  <a:pt x="73209" y="196221"/>
                </a:lnTo>
                <a:lnTo>
                  <a:pt x="78968" y="195105"/>
                </a:lnTo>
                <a:lnTo>
                  <a:pt x="84396" y="194360"/>
                </a:lnTo>
                <a:lnTo>
                  <a:pt x="89601" y="193864"/>
                </a:lnTo>
                <a:lnTo>
                  <a:pt x="95453" y="193533"/>
                </a:lnTo>
                <a:lnTo>
                  <a:pt x="108305" y="193165"/>
                </a:lnTo>
                <a:lnTo>
                  <a:pt x="114272" y="192273"/>
                </a:lnTo>
                <a:lnTo>
                  <a:pt x="119838" y="190885"/>
                </a:lnTo>
                <a:lnTo>
                  <a:pt x="125136" y="189166"/>
                </a:lnTo>
                <a:lnTo>
                  <a:pt x="131049" y="188019"/>
                </a:lnTo>
                <a:lnTo>
                  <a:pt x="137372" y="187255"/>
                </a:lnTo>
                <a:lnTo>
                  <a:pt x="143969" y="186746"/>
                </a:lnTo>
                <a:lnTo>
                  <a:pt x="149954" y="186406"/>
                </a:lnTo>
                <a:lnTo>
                  <a:pt x="160838" y="186029"/>
                </a:lnTo>
                <a:lnTo>
                  <a:pt x="180760" y="185787"/>
                </a:lnTo>
                <a:lnTo>
                  <a:pt x="221456" y="1857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6"/>
          <p:cNvSpPr/>
          <p:nvPr/>
        </p:nvSpPr>
        <p:spPr>
          <a:xfrm>
            <a:off x="3258542" y="1421606"/>
            <a:ext cx="70446" cy="250032"/>
          </a:xfrm>
          <a:custGeom>
            <a:avLst/>
            <a:gdLst/>
            <a:ahLst/>
            <a:cxnLst/>
            <a:rect l="0" t="0" r="0" b="0"/>
            <a:pathLst>
              <a:path w="70446" h="250032">
                <a:moveTo>
                  <a:pt x="6151" y="0"/>
                </a:moveTo>
                <a:lnTo>
                  <a:pt x="2359" y="0"/>
                </a:lnTo>
                <a:lnTo>
                  <a:pt x="1242" y="794"/>
                </a:lnTo>
                <a:lnTo>
                  <a:pt x="497" y="2116"/>
                </a:lnTo>
                <a:lnTo>
                  <a:pt x="0" y="3792"/>
                </a:lnTo>
                <a:lnTo>
                  <a:pt x="463" y="4909"/>
                </a:lnTo>
                <a:lnTo>
                  <a:pt x="1565" y="5654"/>
                </a:lnTo>
                <a:lnTo>
                  <a:pt x="3094" y="6151"/>
                </a:lnTo>
                <a:lnTo>
                  <a:pt x="4113" y="7275"/>
                </a:lnTo>
                <a:lnTo>
                  <a:pt x="4792" y="8819"/>
                </a:lnTo>
                <a:lnTo>
                  <a:pt x="5245" y="10642"/>
                </a:lnTo>
                <a:lnTo>
                  <a:pt x="6341" y="12651"/>
                </a:lnTo>
                <a:lnTo>
                  <a:pt x="7865" y="14784"/>
                </a:lnTo>
                <a:lnTo>
                  <a:pt x="9675" y="16999"/>
                </a:lnTo>
                <a:lnTo>
                  <a:pt x="10882" y="19270"/>
                </a:lnTo>
                <a:lnTo>
                  <a:pt x="12222" y="23910"/>
                </a:lnTo>
                <a:lnTo>
                  <a:pt x="13374" y="27053"/>
                </a:lnTo>
                <a:lnTo>
                  <a:pt x="14935" y="30735"/>
                </a:lnTo>
                <a:lnTo>
                  <a:pt x="16770" y="34777"/>
                </a:lnTo>
                <a:lnTo>
                  <a:pt x="17993" y="39060"/>
                </a:lnTo>
                <a:lnTo>
                  <a:pt x="18808" y="43502"/>
                </a:lnTo>
                <a:lnTo>
                  <a:pt x="19352" y="48051"/>
                </a:lnTo>
                <a:lnTo>
                  <a:pt x="20508" y="53465"/>
                </a:lnTo>
                <a:lnTo>
                  <a:pt x="22072" y="59456"/>
                </a:lnTo>
                <a:lnTo>
                  <a:pt x="23909" y="65831"/>
                </a:lnTo>
                <a:lnTo>
                  <a:pt x="25133" y="71669"/>
                </a:lnTo>
                <a:lnTo>
                  <a:pt x="25950" y="77148"/>
                </a:lnTo>
                <a:lnTo>
                  <a:pt x="26494" y="82388"/>
                </a:lnTo>
                <a:lnTo>
                  <a:pt x="27651" y="87469"/>
                </a:lnTo>
                <a:lnTo>
                  <a:pt x="29216" y="92444"/>
                </a:lnTo>
                <a:lnTo>
                  <a:pt x="31052" y="97348"/>
                </a:lnTo>
                <a:lnTo>
                  <a:pt x="32277" y="102999"/>
                </a:lnTo>
                <a:lnTo>
                  <a:pt x="33093" y="109147"/>
                </a:lnTo>
                <a:lnTo>
                  <a:pt x="33638" y="115627"/>
                </a:lnTo>
                <a:lnTo>
                  <a:pt x="34794" y="121535"/>
                </a:lnTo>
                <a:lnTo>
                  <a:pt x="36359" y="127061"/>
                </a:lnTo>
                <a:lnTo>
                  <a:pt x="38196" y="132332"/>
                </a:lnTo>
                <a:lnTo>
                  <a:pt x="39421" y="138227"/>
                </a:lnTo>
                <a:lnTo>
                  <a:pt x="40237" y="144539"/>
                </a:lnTo>
                <a:lnTo>
                  <a:pt x="40781" y="151128"/>
                </a:lnTo>
                <a:lnTo>
                  <a:pt x="41938" y="157108"/>
                </a:lnTo>
                <a:lnTo>
                  <a:pt x="43503" y="162682"/>
                </a:lnTo>
                <a:lnTo>
                  <a:pt x="45340" y="167986"/>
                </a:lnTo>
                <a:lnTo>
                  <a:pt x="46564" y="173109"/>
                </a:lnTo>
                <a:lnTo>
                  <a:pt x="47381" y="178113"/>
                </a:lnTo>
                <a:lnTo>
                  <a:pt x="47925" y="183035"/>
                </a:lnTo>
                <a:lnTo>
                  <a:pt x="49082" y="187905"/>
                </a:lnTo>
                <a:lnTo>
                  <a:pt x="50647" y="192738"/>
                </a:lnTo>
                <a:lnTo>
                  <a:pt x="52484" y="197549"/>
                </a:lnTo>
                <a:lnTo>
                  <a:pt x="53708" y="202343"/>
                </a:lnTo>
                <a:lnTo>
                  <a:pt x="54525" y="207126"/>
                </a:lnTo>
                <a:lnTo>
                  <a:pt x="55069" y="211903"/>
                </a:lnTo>
                <a:lnTo>
                  <a:pt x="56226" y="215881"/>
                </a:lnTo>
                <a:lnTo>
                  <a:pt x="57790" y="219327"/>
                </a:lnTo>
                <a:lnTo>
                  <a:pt x="59627" y="222418"/>
                </a:lnTo>
                <a:lnTo>
                  <a:pt x="61668" y="227969"/>
                </a:lnTo>
                <a:lnTo>
                  <a:pt x="62818" y="235557"/>
                </a:lnTo>
                <a:lnTo>
                  <a:pt x="63206" y="241439"/>
                </a:lnTo>
                <a:lnTo>
                  <a:pt x="64031" y="241922"/>
                </a:lnTo>
                <a:lnTo>
                  <a:pt x="65376" y="242244"/>
                </a:lnTo>
                <a:lnTo>
                  <a:pt x="67065" y="242458"/>
                </a:lnTo>
                <a:lnTo>
                  <a:pt x="67398" y="243395"/>
                </a:lnTo>
                <a:lnTo>
                  <a:pt x="66826" y="244813"/>
                </a:lnTo>
                <a:lnTo>
                  <a:pt x="63362" y="249941"/>
                </a:lnTo>
                <a:lnTo>
                  <a:pt x="65445" y="249991"/>
                </a:lnTo>
                <a:lnTo>
                  <a:pt x="70445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7"/>
          <p:cNvSpPr/>
          <p:nvPr/>
        </p:nvSpPr>
        <p:spPr>
          <a:xfrm>
            <a:off x="1664813" y="1878806"/>
            <a:ext cx="106838" cy="207170"/>
          </a:xfrm>
          <a:custGeom>
            <a:avLst/>
            <a:gdLst/>
            <a:ahLst/>
            <a:cxnLst/>
            <a:rect l="0" t="0" r="0" b="0"/>
            <a:pathLst>
              <a:path w="106838" h="207170">
                <a:moveTo>
                  <a:pt x="13968" y="0"/>
                </a:moveTo>
                <a:lnTo>
                  <a:pt x="760" y="0"/>
                </a:lnTo>
                <a:lnTo>
                  <a:pt x="400" y="794"/>
                </a:lnTo>
                <a:lnTo>
                  <a:pt x="0" y="3792"/>
                </a:lnTo>
                <a:lnTo>
                  <a:pt x="687" y="5703"/>
                </a:lnTo>
                <a:lnTo>
                  <a:pt x="3567" y="9943"/>
                </a:lnTo>
                <a:lnTo>
                  <a:pt x="5377" y="14473"/>
                </a:lnTo>
                <a:lnTo>
                  <a:pt x="6181" y="19132"/>
                </a:lnTo>
                <a:lnTo>
                  <a:pt x="6538" y="23849"/>
                </a:lnTo>
                <a:lnTo>
                  <a:pt x="7427" y="26218"/>
                </a:lnTo>
                <a:lnTo>
                  <a:pt x="10532" y="30967"/>
                </a:lnTo>
                <a:lnTo>
                  <a:pt x="12441" y="35723"/>
                </a:lnTo>
                <a:lnTo>
                  <a:pt x="14083" y="41277"/>
                </a:lnTo>
                <a:lnTo>
                  <a:pt x="15632" y="44980"/>
                </a:lnTo>
                <a:lnTo>
                  <a:pt x="17459" y="49037"/>
                </a:lnTo>
                <a:lnTo>
                  <a:pt x="18676" y="53329"/>
                </a:lnTo>
                <a:lnTo>
                  <a:pt x="19488" y="57777"/>
                </a:lnTo>
                <a:lnTo>
                  <a:pt x="20029" y="62331"/>
                </a:lnTo>
                <a:lnTo>
                  <a:pt x="21977" y="66954"/>
                </a:lnTo>
                <a:lnTo>
                  <a:pt x="24864" y="71623"/>
                </a:lnTo>
                <a:lnTo>
                  <a:pt x="28376" y="76324"/>
                </a:lnTo>
                <a:lnTo>
                  <a:pt x="30717" y="81045"/>
                </a:lnTo>
                <a:lnTo>
                  <a:pt x="32277" y="85780"/>
                </a:lnTo>
                <a:lnTo>
                  <a:pt x="33318" y="90524"/>
                </a:lnTo>
                <a:lnTo>
                  <a:pt x="35599" y="95274"/>
                </a:lnTo>
                <a:lnTo>
                  <a:pt x="38708" y="100029"/>
                </a:lnTo>
                <a:lnTo>
                  <a:pt x="42367" y="104786"/>
                </a:lnTo>
                <a:lnTo>
                  <a:pt x="45601" y="110338"/>
                </a:lnTo>
                <a:lnTo>
                  <a:pt x="48550" y="116421"/>
                </a:lnTo>
                <a:lnTo>
                  <a:pt x="51310" y="122858"/>
                </a:lnTo>
                <a:lnTo>
                  <a:pt x="54738" y="128736"/>
                </a:lnTo>
                <a:lnTo>
                  <a:pt x="58610" y="134243"/>
                </a:lnTo>
                <a:lnTo>
                  <a:pt x="62779" y="139502"/>
                </a:lnTo>
                <a:lnTo>
                  <a:pt x="66353" y="144595"/>
                </a:lnTo>
                <a:lnTo>
                  <a:pt x="69529" y="149578"/>
                </a:lnTo>
                <a:lnTo>
                  <a:pt x="72440" y="154487"/>
                </a:lnTo>
                <a:lnTo>
                  <a:pt x="75174" y="159348"/>
                </a:lnTo>
                <a:lnTo>
                  <a:pt x="80329" y="168981"/>
                </a:lnTo>
                <a:lnTo>
                  <a:pt x="82815" y="172979"/>
                </a:lnTo>
                <a:lnTo>
                  <a:pt x="85266" y="176438"/>
                </a:lnTo>
                <a:lnTo>
                  <a:pt x="87693" y="179538"/>
                </a:lnTo>
                <a:lnTo>
                  <a:pt x="90391" y="185099"/>
                </a:lnTo>
                <a:lnTo>
                  <a:pt x="91110" y="187693"/>
                </a:lnTo>
                <a:lnTo>
                  <a:pt x="94026" y="192692"/>
                </a:lnTo>
                <a:lnTo>
                  <a:pt x="95915" y="195136"/>
                </a:lnTo>
                <a:lnTo>
                  <a:pt x="97968" y="196766"/>
                </a:lnTo>
                <a:lnTo>
                  <a:pt x="100131" y="197852"/>
                </a:lnTo>
                <a:lnTo>
                  <a:pt x="102366" y="198576"/>
                </a:lnTo>
                <a:lnTo>
                  <a:pt x="103856" y="199853"/>
                </a:lnTo>
                <a:lnTo>
                  <a:pt x="104850" y="201498"/>
                </a:lnTo>
                <a:lnTo>
                  <a:pt x="106837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8"/>
          <p:cNvSpPr/>
          <p:nvPr/>
        </p:nvSpPr>
        <p:spPr>
          <a:xfrm>
            <a:off x="1614487" y="1964531"/>
            <a:ext cx="178595" cy="28576"/>
          </a:xfrm>
          <a:custGeom>
            <a:avLst/>
            <a:gdLst/>
            <a:ahLst/>
            <a:cxnLst/>
            <a:rect l="0" t="0" r="0" b="0"/>
            <a:pathLst>
              <a:path w="178595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9943" y="24783"/>
                </a:lnTo>
                <a:lnTo>
                  <a:pt x="12185" y="23665"/>
                </a:lnTo>
                <a:lnTo>
                  <a:pt x="14473" y="22920"/>
                </a:lnTo>
                <a:lnTo>
                  <a:pt x="19926" y="22093"/>
                </a:lnTo>
                <a:lnTo>
                  <a:pt x="23603" y="21872"/>
                </a:lnTo>
                <a:lnTo>
                  <a:pt x="27642" y="21725"/>
                </a:lnTo>
                <a:lnTo>
                  <a:pt x="31922" y="20833"/>
                </a:lnTo>
                <a:lnTo>
                  <a:pt x="36362" y="19445"/>
                </a:lnTo>
                <a:lnTo>
                  <a:pt x="40910" y="17726"/>
                </a:lnTo>
                <a:lnTo>
                  <a:pt x="45530" y="16580"/>
                </a:lnTo>
                <a:lnTo>
                  <a:pt x="50197" y="15815"/>
                </a:lnTo>
                <a:lnTo>
                  <a:pt x="54896" y="15306"/>
                </a:lnTo>
                <a:lnTo>
                  <a:pt x="60410" y="14967"/>
                </a:lnTo>
                <a:lnTo>
                  <a:pt x="72886" y="14589"/>
                </a:lnTo>
                <a:lnTo>
                  <a:pt x="78753" y="13695"/>
                </a:lnTo>
                <a:lnTo>
                  <a:pt x="84252" y="12305"/>
                </a:lnTo>
                <a:lnTo>
                  <a:pt x="89506" y="10584"/>
                </a:lnTo>
                <a:lnTo>
                  <a:pt x="95389" y="9437"/>
                </a:lnTo>
                <a:lnTo>
                  <a:pt x="101693" y="8673"/>
                </a:lnTo>
                <a:lnTo>
                  <a:pt x="108277" y="8163"/>
                </a:lnTo>
                <a:lnTo>
                  <a:pt x="115047" y="7823"/>
                </a:lnTo>
                <a:lnTo>
                  <a:pt x="128919" y="7446"/>
                </a:lnTo>
                <a:lnTo>
                  <a:pt x="135953" y="6551"/>
                </a:lnTo>
                <a:lnTo>
                  <a:pt x="143022" y="5161"/>
                </a:lnTo>
                <a:lnTo>
                  <a:pt x="150117" y="3441"/>
                </a:lnTo>
                <a:lnTo>
                  <a:pt x="155640" y="2294"/>
                </a:lnTo>
                <a:lnTo>
                  <a:pt x="160117" y="1529"/>
                </a:lnTo>
                <a:lnTo>
                  <a:pt x="163894" y="1019"/>
                </a:lnTo>
                <a:lnTo>
                  <a:pt x="167207" y="680"/>
                </a:lnTo>
                <a:lnTo>
                  <a:pt x="170209" y="453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9"/>
          <p:cNvSpPr/>
          <p:nvPr/>
        </p:nvSpPr>
        <p:spPr>
          <a:xfrm>
            <a:off x="1893093" y="1857375"/>
            <a:ext cx="164308" cy="185730"/>
          </a:xfrm>
          <a:custGeom>
            <a:avLst/>
            <a:gdLst/>
            <a:ahLst/>
            <a:cxnLst/>
            <a:rect l="0" t="0" r="0" b="0"/>
            <a:pathLst>
              <a:path w="164308" h="185730">
                <a:moveTo>
                  <a:pt x="0" y="14287"/>
                </a:moveTo>
                <a:lnTo>
                  <a:pt x="6151" y="14287"/>
                </a:lnTo>
                <a:lnTo>
                  <a:pt x="10642" y="10495"/>
                </a:lnTo>
                <a:lnTo>
                  <a:pt x="13445" y="9377"/>
                </a:lnTo>
                <a:lnTo>
                  <a:pt x="16901" y="8633"/>
                </a:lnTo>
                <a:lnTo>
                  <a:pt x="20792" y="8136"/>
                </a:lnTo>
                <a:lnTo>
                  <a:pt x="24180" y="7011"/>
                </a:lnTo>
                <a:lnTo>
                  <a:pt x="27233" y="5468"/>
                </a:lnTo>
                <a:lnTo>
                  <a:pt x="30062" y="3645"/>
                </a:lnTo>
                <a:lnTo>
                  <a:pt x="33535" y="2430"/>
                </a:lnTo>
                <a:lnTo>
                  <a:pt x="37438" y="1620"/>
                </a:lnTo>
                <a:lnTo>
                  <a:pt x="41628" y="1080"/>
                </a:lnTo>
                <a:lnTo>
                  <a:pt x="46008" y="720"/>
                </a:lnTo>
                <a:lnTo>
                  <a:pt x="50516" y="480"/>
                </a:lnTo>
                <a:lnTo>
                  <a:pt x="59758" y="213"/>
                </a:lnTo>
                <a:lnTo>
                  <a:pt x="93848" y="8"/>
                </a:lnTo>
                <a:lnTo>
                  <a:pt x="115565" y="0"/>
                </a:lnTo>
                <a:lnTo>
                  <a:pt x="118319" y="794"/>
                </a:lnTo>
                <a:lnTo>
                  <a:pt x="120948" y="2117"/>
                </a:lnTo>
                <a:lnTo>
                  <a:pt x="125986" y="5703"/>
                </a:lnTo>
                <a:lnTo>
                  <a:pt x="130871" y="9943"/>
                </a:lnTo>
                <a:lnTo>
                  <a:pt x="132491" y="12184"/>
                </a:lnTo>
                <a:lnTo>
                  <a:pt x="134291" y="16792"/>
                </a:lnTo>
                <a:lnTo>
                  <a:pt x="135091" y="21486"/>
                </a:lnTo>
                <a:lnTo>
                  <a:pt x="135305" y="23849"/>
                </a:lnTo>
                <a:lnTo>
                  <a:pt x="134653" y="27011"/>
                </a:lnTo>
                <a:lnTo>
                  <a:pt x="133425" y="30708"/>
                </a:lnTo>
                <a:lnTo>
                  <a:pt x="131813" y="34759"/>
                </a:lnTo>
                <a:lnTo>
                  <a:pt x="129150" y="39048"/>
                </a:lnTo>
                <a:lnTo>
                  <a:pt x="125788" y="43494"/>
                </a:lnTo>
                <a:lnTo>
                  <a:pt x="121959" y="48046"/>
                </a:lnTo>
                <a:lnTo>
                  <a:pt x="118612" y="52668"/>
                </a:lnTo>
                <a:lnTo>
                  <a:pt x="115587" y="57337"/>
                </a:lnTo>
                <a:lnTo>
                  <a:pt x="112777" y="62037"/>
                </a:lnTo>
                <a:lnTo>
                  <a:pt x="105421" y="73609"/>
                </a:lnTo>
                <a:lnTo>
                  <a:pt x="101237" y="80029"/>
                </a:lnTo>
                <a:lnTo>
                  <a:pt x="96860" y="85896"/>
                </a:lnTo>
                <a:lnTo>
                  <a:pt x="92355" y="91395"/>
                </a:lnTo>
                <a:lnTo>
                  <a:pt x="87764" y="96649"/>
                </a:lnTo>
                <a:lnTo>
                  <a:pt x="83116" y="101739"/>
                </a:lnTo>
                <a:lnTo>
                  <a:pt x="73717" y="111627"/>
                </a:lnTo>
                <a:lnTo>
                  <a:pt x="49027" y="136675"/>
                </a:lnTo>
                <a:lnTo>
                  <a:pt x="46179" y="140329"/>
                </a:lnTo>
                <a:lnTo>
                  <a:pt x="43486" y="144353"/>
                </a:lnTo>
                <a:lnTo>
                  <a:pt x="40897" y="148623"/>
                </a:lnTo>
                <a:lnTo>
                  <a:pt x="39171" y="152263"/>
                </a:lnTo>
                <a:lnTo>
                  <a:pt x="38020" y="155483"/>
                </a:lnTo>
                <a:lnTo>
                  <a:pt x="36742" y="161178"/>
                </a:lnTo>
                <a:lnTo>
                  <a:pt x="36174" y="166355"/>
                </a:lnTo>
                <a:lnTo>
                  <a:pt x="35921" y="171302"/>
                </a:lnTo>
                <a:lnTo>
                  <a:pt x="35759" y="177153"/>
                </a:lnTo>
                <a:lnTo>
                  <a:pt x="36539" y="177633"/>
                </a:lnTo>
                <a:lnTo>
                  <a:pt x="39523" y="178167"/>
                </a:lnTo>
                <a:lnTo>
                  <a:pt x="43495" y="180520"/>
                </a:lnTo>
                <a:lnTo>
                  <a:pt x="45665" y="182259"/>
                </a:lnTo>
                <a:lnTo>
                  <a:pt x="48700" y="183419"/>
                </a:lnTo>
                <a:lnTo>
                  <a:pt x="52311" y="184191"/>
                </a:lnTo>
                <a:lnTo>
                  <a:pt x="56305" y="184707"/>
                </a:lnTo>
                <a:lnTo>
                  <a:pt x="59762" y="185050"/>
                </a:lnTo>
                <a:lnTo>
                  <a:pt x="62860" y="185279"/>
                </a:lnTo>
                <a:lnTo>
                  <a:pt x="65719" y="185432"/>
                </a:lnTo>
                <a:lnTo>
                  <a:pt x="71013" y="185601"/>
                </a:lnTo>
                <a:lnTo>
                  <a:pt x="80572" y="185697"/>
                </a:lnTo>
                <a:lnTo>
                  <a:pt x="98025" y="185729"/>
                </a:lnTo>
                <a:lnTo>
                  <a:pt x="102656" y="184938"/>
                </a:lnTo>
                <a:lnTo>
                  <a:pt x="107331" y="183617"/>
                </a:lnTo>
                <a:lnTo>
                  <a:pt x="112036" y="181942"/>
                </a:lnTo>
                <a:lnTo>
                  <a:pt x="116759" y="180826"/>
                </a:lnTo>
                <a:lnTo>
                  <a:pt x="121496" y="180082"/>
                </a:lnTo>
                <a:lnTo>
                  <a:pt x="126241" y="179586"/>
                </a:lnTo>
                <a:lnTo>
                  <a:pt x="130992" y="179255"/>
                </a:lnTo>
                <a:lnTo>
                  <a:pt x="135747" y="179034"/>
                </a:lnTo>
                <a:lnTo>
                  <a:pt x="140504" y="178887"/>
                </a:lnTo>
                <a:lnTo>
                  <a:pt x="144470" y="177995"/>
                </a:lnTo>
                <a:lnTo>
                  <a:pt x="147907" y="176607"/>
                </a:lnTo>
                <a:lnTo>
                  <a:pt x="150992" y="174888"/>
                </a:lnTo>
                <a:lnTo>
                  <a:pt x="153843" y="173742"/>
                </a:lnTo>
                <a:lnTo>
                  <a:pt x="156537" y="172978"/>
                </a:lnTo>
                <a:lnTo>
                  <a:pt x="16430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10"/>
          <p:cNvSpPr/>
          <p:nvPr/>
        </p:nvSpPr>
        <p:spPr>
          <a:xfrm>
            <a:off x="2193167" y="1850259"/>
            <a:ext cx="203802" cy="185673"/>
          </a:xfrm>
          <a:custGeom>
            <a:avLst/>
            <a:gdLst/>
            <a:ahLst/>
            <a:cxnLst/>
            <a:rect l="0" t="0" r="0" b="0"/>
            <a:pathLst>
              <a:path w="203802" h="185673">
                <a:moveTo>
                  <a:pt x="35683" y="21403"/>
                </a:moveTo>
                <a:lnTo>
                  <a:pt x="35683" y="17611"/>
                </a:lnTo>
                <a:lnTo>
                  <a:pt x="36476" y="15700"/>
                </a:lnTo>
                <a:lnTo>
                  <a:pt x="40592" y="10012"/>
                </a:lnTo>
                <a:lnTo>
                  <a:pt x="44502" y="5571"/>
                </a:lnTo>
                <a:lnTo>
                  <a:pt x="49650" y="299"/>
                </a:lnTo>
                <a:lnTo>
                  <a:pt x="44204" y="36"/>
                </a:lnTo>
                <a:lnTo>
                  <a:pt x="39999" y="0"/>
                </a:lnTo>
                <a:lnTo>
                  <a:pt x="37766" y="785"/>
                </a:lnTo>
                <a:lnTo>
                  <a:pt x="33169" y="3773"/>
                </a:lnTo>
                <a:lnTo>
                  <a:pt x="28480" y="5630"/>
                </a:lnTo>
                <a:lnTo>
                  <a:pt x="26118" y="6125"/>
                </a:lnTo>
                <a:lnTo>
                  <a:pt x="21378" y="8792"/>
                </a:lnTo>
                <a:lnTo>
                  <a:pt x="16625" y="12623"/>
                </a:lnTo>
                <a:lnTo>
                  <a:pt x="11867" y="16972"/>
                </a:lnTo>
                <a:lnTo>
                  <a:pt x="9486" y="20036"/>
                </a:lnTo>
                <a:lnTo>
                  <a:pt x="7106" y="23667"/>
                </a:lnTo>
                <a:lnTo>
                  <a:pt x="1375" y="33315"/>
                </a:lnTo>
                <a:lnTo>
                  <a:pt x="591" y="36751"/>
                </a:lnTo>
                <a:lnTo>
                  <a:pt x="242" y="40925"/>
                </a:lnTo>
                <a:lnTo>
                  <a:pt x="88" y="45425"/>
                </a:lnTo>
                <a:lnTo>
                  <a:pt x="0" y="52421"/>
                </a:lnTo>
                <a:lnTo>
                  <a:pt x="782" y="53988"/>
                </a:lnTo>
                <a:lnTo>
                  <a:pt x="2097" y="55033"/>
                </a:lnTo>
                <a:lnTo>
                  <a:pt x="3767" y="55729"/>
                </a:lnTo>
                <a:lnTo>
                  <a:pt x="9910" y="56709"/>
                </a:lnTo>
                <a:lnTo>
                  <a:pt x="12151" y="57640"/>
                </a:lnTo>
                <a:lnTo>
                  <a:pt x="16757" y="60792"/>
                </a:lnTo>
                <a:lnTo>
                  <a:pt x="19891" y="61950"/>
                </a:lnTo>
                <a:lnTo>
                  <a:pt x="23567" y="62722"/>
                </a:lnTo>
                <a:lnTo>
                  <a:pt x="27606" y="63236"/>
                </a:lnTo>
                <a:lnTo>
                  <a:pt x="31885" y="64373"/>
                </a:lnTo>
                <a:lnTo>
                  <a:pt x="36326" y="65925"/>
                </a:lnTo>
                <a:lnTo>
                  <a:pt x="40874" y="67753"/>
                </a:lnTo>
                <a:lnTo>
                  <a:pt x="46287" y="68972"/>
                </a:lnTo>
                <a:lnTo>
                  <a:pt x="52277" y="69784"/>
                </a:lnTo>
                <a:lnTo>
                  <a:pt x="58652" y="70326"/>
                </a:lnTo>
                <a:lnTo>
                  <a:pt x="64489" y="71481"/>
                </a:lnTo>
                <a:lnTo>
                  <a:pt x="69968" y="73045"/>
                </a:lnTo>
                <a:lnTo>
                  <a:pt x="75208" y="74881"/>
                </a:lnTo>
                <a:lnTo>
                  <a:pt x="81083" y="76105"/>
                </a:lnTo>
                <a:lnTo>
                  <a:pt x="87381" y="76921"/>
                </a:lnTo>
                <a:lnTo>
                  <a:pt x="93961" y="77465"/>
                </a:lnTo>
                <a:lnTo>
                  <a:pt x="99935" y="78621"/>
                </a:lnTo>
                <a:lnTo>
                  <a:pt x="105505" y="80186"/>
                </a:lnTo>
                <a:lnTo>
                  <a:pt x="129643" y="88400"/>
                </a:lnTo>
                <a:lnTo>
                  <a:pt x="135629" y="90674"/>
                </a:lnTo>
                <a:lnTo>
                  <a:pt x="141207" y="92984"/>
                </a:lnTo>
                <a:lnTo>
                  <a:pt x="146514" y="95317"/>
                </a:lnTo>
                <a:lnTo>
                  <a:pt x="156643" y="100027"/>
                </a:lnTo>
                <a:lnTo>
                  <a:pt x="176081" y="109518"/>
                </a:lnTo>
                <a:lnTo>
                  <a:pt x="180081" y="111896"/>
                </a:lnTo>
                <a:lnTo>
                  <a:pt x="183542" y="114275"/>
                </a:lnTo>
                <a:lnTo>
                  <a:pt x="189504" y="119036"/>
                </a:lnTo>
                <a:lnTo>
                  <a:pt x="194800" y="123798"/>
                </a:lnTo>
                <a:lnTo>
                  <a:pt x="196529" y="126179"/>
                </a:lnTo>
                <a:lnTo>
                  <a:pt x="198451" y="130941"/>
                </a:lnTo>
                <a:lnTo>
                  <a:pt x="201422" y="135703"/>
                </a:lnTo>
                <a:lnTo>
                  <a:pt x="203326" y="138084"/>
                </a:lnTo>
                <a:lnTo>
                  <a:pt x="203801" y="140466"/>
                </a:lnTo>
                <a:lnTo>
                  <a:pt x="203324" y="142847"/>
                </a:lnTo>
                <a:lnTo>
                  <a:pt x="200677" y="148403"/>
                </a:lnTo>
                <a:lnTo>
                  <a:pt x="196855" y="156164"/>
                </a:lnTo>
                <a:lnTo>
                  <a:pt x="194725" y="159663"/>
                </a:lnTo>
                <a:lnTo>
                  <a:pt x="192511" y="162789"/>
                </a:lnTo>
                <a:lnTo>
                  <a:pt x="190241" y="165666"/>
                </a:lnTo>
                <a:lnTo>
                  <a:pt x="187140" y="168379"/>
                </a:lnTo>
                <a:lnTo>
                  <a:pt x="183486" y="170980"/>
                </a:lnTo>
                <a:lnTo>
                  <a:pt x="179462" y="173509"/>
                </a:lnTo>
                <a:lnTo>
                  <a:pt x="175191" y="175988"/>
                </a:lnTo>
                <a:lnTo>
                  <a:pt x="166213" y="180860"/>
                </a:lnTo>
                <a:lnTo>
                  <a:pt x="161597" y="182476"/>
                </a:lnTo>
                <a:lnTo>
                  <a:pt x="156932" y="183554"/>
                </a:lnTo>
                <a:lnTo>
                  <a:pt x="152234" y="184272"/>
                </a:lnTo>
                <a:lnTo>
                  <a:pt x="147515" y="184751"/>
                </a:lnTo>
                <a:lnTo>
                  <a:pt x="142781" y="185071"/>
                </a:lnTo>
                <a:lnTo>
                  <a:pt x="138038" y="185284"/>
                </a:lnTo>
                <a:lnTo>
                  <a:pt x="128534" y="185520"/>
                </a:lnTo>
                <a:lnTo>
                  <a:pt x="113290" y="185672"/>
                </a:lnTo>
                <a:lnTo>
                  <a:pt x="109646" y="184891"/>
                </a:lnTo>
                <a:lnTo>
                  <a:pt x="105629" y="183576"/>
                </a:lnTo>
                <a:lnTo>
                  <a:pt x="101363" y="181906"/>
                </a:lnTo>
                <a:lnTo>
                  <a:pt x="98520" y="179999"/>
                </a:lnTo>
                <a:lnTo>
                  <a:pt x="96624" y="177934"/>
                </a:lnTo>
                <a:lnTo>
                  <a:pt x="95360" y="175763"/>
                </a:lnTo>
                <a:lnTo>
                  <a:pt x="93956" y="171235"/>
                </a:lnTo>
                <a:lnTo>
                  <a:pt x="93332" y="166576"/>
                </a:lnTo>
                <a:lnTo>
                  <a:pt x="93054" y="161860"/>
                </a:lnTo>
                <a:lnTo>
                  <a:pt x="92931" y="155001"/>
                </a:lnTo>
                <a:lnTo>
                  <a:pt x="92852" y="137663"/>
                </a:lnTo>
                <a:lnTo>
                  <a:pt x="93639" y="133041"/>
                </a:lnTo>
                <a:lnTo>
                  <a:pt x="94958" y="128372"/>
                </a:lnTo>
                <a:lnTo>
                  <a:pt x="96631" y="123672"/>
                </a:lnTo>
                <a:lnTo>
                  <a:pt x="98540" y="118951"/>
                </a:lnTo>
                <a:lnTo>
                  <a:pt x="100606" y="114216"/>
                </a:lnTo>
                <a:lnTo>
                  <a:pt x="105019" y="104722"/>
                </a:lnTo>
                <a:lnTo>
                  <a:pt x="109626" y="95211"/>
                </a:lnTo>
                <a:lnTo>
                  <a:pt x="111965" y="89658"/>
                </a:lnTo>
                <a:lnTo>
                  <a:pt x="114319" y="83575"/>
                </a:lnTo>
                <a:lnTo>
                  <a:pt x="116682" y="77139"/>
                </a:lnTo>
                <a:lnTo>
                  <a:pt x="119051" y="72054"/>
                </a:lnTo>
                <a:lnTo>
                  <a:pt x="121424" y="67870"/>
                </a:lnTo>
                <a:lnTo>
                  <a:pt x="123800" y="64288"/>
                </a:lnTo>
                <a:lnTo>
                  <a:pt x="126177" y="60311"/>
                </a:lnTo>
                <a:lnTo>
                  <a:pt x="128556" y="56073"/>
                </a:lnTo>
                <a:lnTo>
                  <a:pt x="133316" y="47131"/>
                </a:lnTo>
                <a:lnTo>
                  <a:pt x="138077" y="37865"/>
                </a:lnTo>
                <a:lnTo>
                  <a:pt x="139664" y="33965"/>
                </a:lnTo>
                <a:lnTo>
                  <a:pt x="140723" y="30571"/>
                </a:lnTo>
                <a:lnTo>
                  <a:pt x="141428" y="27515"/>
                </a:lnTo>
                <a:lnTo>
                  <a:pt x="142212" y="22003"/>
                </a:lnTo>
                <a:lnTo>
                  <a:pt x="142421" y="19422"/>
                </a:lnTo>
                <a:lnTo>
                  <a:pt x="141766" y="16907"/>
                </a:lnTo>
                <a:lnTo>
                  <a:pt x="138923" y="11997"/>
                </a:lnTo>
                <a:lnTo>
                  <a:pt x="137053" y="10370"/>
                </a:lnTo>
                <a:lnTo>
                  <a:pt x="135013" y="9285"/>
                </a:lnTo>
                <a:lnTo>
                  <a:pt x="130629" y="8080"/>
                </a:lnTo>
                <a:lnTo>
                  <a:pt x="126035" y="7544"/>
                </a:lnTo>
                <a:lnTo>
                  <a:pt x="121348" y="7306"/>
                </a:lnTo>
                <a:lnTo>
                  <a:pt x="115825" y="7200"/>
                </a:lnTo>
                <a:lnTo>
                  <a:pt x="98584" y="7127"/>
                </a:lnTo>
                <a:lnTo>
                  <a:pt x="95874" y="7917"/>
                </a:lnTo>
                <a:lnTo>
                  <a:pt x="90744" y="10911"/>
                </a:lnTo>
                <a:lnTo>
                  <a:pt x="85689" y="142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11"/>
          <p:cNvSpPr/>
          <p:nvPr/>
        </p:nvSpPr>
        <p:spPr>
          <a:xfrm>
            <a:off x="2886369" y="1814512"/>
            <a:ext cx="85432" cy="221457"/>
          </a:xfrm>
          <a:custGeom>
            <a:avLst/>
            <a:gdLst/>
            <a:ahLst/>
            <a:cxnLst/>
            <a:rect l="0" t="0" r="0" b="0"/>
            <a:pathLst>
              <a:path w="85432" h="221457">
                <a:moveTo>
                  <a:pt x="6849" y="0"/>
                </a:moveTo>
                <a:lnTo>
                  <a:pt x="0" y="0"/>
                </a:lnTo>
                <a:lnTo>
                  <a:pt x="1953" y="2117"/>
                </a:lnTo>
                <a:lnTo>
                  <a:pt x="3585" y="3792"/>
                </a:lnTo>
                <a:lnTo>
                  <a:pt x="4673" y="5703"/>
                </a:lnTo>
                <a:lnTo>
                  <a:pt x="5882" y="9943"/>
                </a:lnTo>
                <a:lnTo>
                  <a:pt x="6563" y="16793"/>
                </a:lnTo>
                <a:lnTo>
                  <a:pt x="7452" y="19133"/>
                </a:lnTo>
                <a:lnTo>
                  <a:pt x="8839" y="21486"/>
                </a:lnTo>
                <a:lnTo>
                  <a:pt x="10557" y="23849"/>
                </a:lnTo>
                <a:lnTo>
                  <a:pt x="12496" y="27012"/>
                </a:lnTo>
                <a:lnTo>
                  <a:pt x="14582" y="30708"/>
                </a:lnTo>
                <a:lnTo>
                  <a:pt x="16767" y="34760"/>
                </a:lnTo>
                <a:lnTo>
                  <a:pt x="18224" y="39842"/>
                </a:lnTo>
                <a:lnTo>
                  <a:pt x="19195" y="45611"/>
                </a:lnTo>
                <a:lnTo>
                  <a:pt x="19842" y="51839"/>
                </a:lnTo>
                <a:lnTo>
                  <a:pt x="20274" y="57578"/>
                </a:lnTo>
                <a:lnTo>
                  <a:pt x="20561" y="62992"/>
                </a:lnTo>
                <a:lnTo>
                  <a:pt x="20753" y="68188"/>
                </a:lnTo>
                <a:lnTo>
                  <a:pt x="21675" y="74034"/>
                </a:lnTo>
                <a:lnTo>
                  <a:pt x="23083" y="80312"/>
                </a:lnTo>
                <a:lnTo>
                  <a:pt x="24815" y="86879"/>
                </a:lnTo>
                <a:lnTo>
                  <a:pt x="26764" y="93638"/>
                </a:lnTo>
                <a:lnTo>
                  <a:pt x="31046" y="107498"/>
                </a:lnTo>
                <a:lnTo>
                  <a:pt x="33299" y="113734"/>
                </a:lnTo>
                <a:lnTo>
                  <a:pt x="35595" y="119479"/>
                </a:lnTo>
                <a:lnTo>
                  <a:pt x="37919" y="124897"/>
                </a:lnTo>
                <a:lnTo>
                  <a:pt x="39469" y="130889"/>
                </a:lnTo>
                <a:lnTo>
                  <a:pt x="40502" y="137266"/>
                </a:lnTo>
                <a:lnTo>
                  <a:pt x="41191" y="143898"/>
                </a:lnTo>
                <a:lnTo>
                  <a:pt x="42444" y="149113"/>
                </a:lnTo>
                <a:lnTo>
                  <a:pt x="44073" y="153384"/>
                </a:lnTo>
                <a:lnTo>
                  <a:pt x="52390" y="169733"/>
                </a:lnTo>
                <a:lnTo>
                  <a:pt x="53879" y="174274"/>
                </a:lnTo>
                <a:lnTo>
                  <a:pt x="54871" y="178889"/>
                </a:lnTo>
                <a:lnTo>
                  <a:pt x="55532" y="183553"/>
                </a:lnTo>
                <a:lnTo>
                  <a:pt x="57561" y="187456"/>
                </a:lnTo>
                <a:lnTo>
                  <a:pt x="60501" y="190852"/>
                </a:lnTo>
                <a:lnTo>
                  <a:pt x="64048" y="193910"/>
                </a:lnTo>
                <a:lnTo>
                  <a:pt x="67207" y="196742"/>
                </a:lnTo>
                <a:lnTo>
                  <a:pt x="72833" y="202006"/>
                </a:lnTo>
                <a:lnTo>
                  <a:pt x="74651" y="204520"/>
                </a:lnTo>
                <a:lnTo>
                  <a:pt x="77209" y="211058"/>
                </a:lnTo>
                <a:lnTo>
                  <a:pt x="77808" y="212866"/>
                </a:lnTo>
                <a:lnTo>
                  <a:pt x="78145" y="217676"/>
                </a:lnTo>
                <a:lnTo>
                  <a:pt x="78986" y="218936"/>
                </a:lnTo>
                <a:lnTo>
                  <a:pt x="80341" y="219776"/>
                </a:lnTo>
                <a:lnTo>
                  <a:pt x="85431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12"/>
          <p:cNvSpPr/>
          <p:nvPr/>
        </p:nvSpPr>
        <p:spPr>
          <a:xfrm>
            <a:off x="2828925" y="1914525"/>
            <a:ext cx="135732" cy="35719"/>
          </a:xfrm>
          <a:custGeom>
            <a:avLst/>
            <a:gdLst/>
            <a:ahLst/>
            <a:cxnLst/>
            <a:rect l="0" t="0" r="0" b="0"/>
            <a:pathLst>
              <a:path w="135732" h="35719">
                <a:moveTo>
                  <a:pt x="0" y="35718"/>
                </a:moveTo>
                <a:lnTo>
                  <a:pt x="0" y="31926"/>
                </a:lnTo>
                <a:lnTo>
                  <a:pt x="793" y="30809"/>
                </a:lnTo>
                <a:lnTo>
                  <a:pt x="2116" y="30064"/>
                </a:lnTo>
                <a:lnTo>
                  <a:pt x="3792" y="29567"/>
                </a:lnTo>
                <a:lnTo>
                  <a:pt x="5703" y="28443"/>
                </a:lnTo>
                <a:lnTo>
                  <a:pt x="7771" y="26899"/>
                </a:lnTo>
                <a:lnTo>
                  <a:pt x="9943" y="25076"/>
                </a:lnTo>
                <a:lnTo>
                  <a:pt x="12978" y="23861"/>
                </a:lnTo>
                <a:lnTo>
                  <a:pt x="16590" y="23051"/>
                </a:lnTo>
                <a:lnTo>
                  <a:pt x="20585" y="22511"/>
                </a:lnTo>
                <a:lnTo>
                  <a:pt x="25629" y="22151"/>
                </a:lnTo>
                <a:lnTo>
                  <a:pt x="31374" y="21911"/>
                </a:lnTo>
                <a:lnTo>
                  <a:pt x="37584" y="21751"/>
                </a:lnTo>
                <a:lnTo>
                  <a:pt x="43312" y="20850"/>
                </a:lnTo>
                <a:lnTo>
                  <a:pt x="48718" y="19456"/>
                </a:lnTo>
                <a:lnTo>
                  <a:pt x="53910" y="17733"/>
                </a:lnTo>
                <a:lnTo>
                  <a:pt x="59752" y="16584"/>
                </a:lnTo>
                <a:lnTo>
                  <a:pt x="66029" y="15819"/>
                </a:lnTo>
                <a:lnTo>
                  <a:pt x="72594" y="15308"/>
                </a:lnTo>
                <a:lnTo>
                  <a:pt x="79352" y="14174"/>
                </a:lnTo>
                <a:lnTo>
                  <a:pt x="86239" y="12624"/>
                </a:lnTo>
                <a:lnTo>
                  <a:pt x="93211" y="10797"/>
                </a:lnTo>
                <a:lnTo>
                  <a:pt x="99447" y="9579"/>
                </a:lnTo>
                <a:lnTo>
                  <a:pt x="105192" y="8767"/>
                </a:lnTo>
                <a:lnTo>
                  <a:pt x="110609" y="8226"/>
                </a:lnTo>
                <a:lnTo>
                  <a:pt x="115808" y="7071"/>
                </a:lnTo>
                <a:lnTo>
                  <a:pt x="120861" y="5508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3"/>
          <p:cNvSpPr/>
          <p:nvPr/>
        </p:nvSpPr>
        <p:spPr>
          <a:xfrm>
            <a:off x="3028950" y="1793205"/>
            <a:ext cx="214313" cy="192729"/>
          </a:xfrm>
          <a:custGeom>
            <a:avLst/>
            <a:gdLst/>
            <a:ahLst/>
            <a:cxnLst/>
            <a:rect l="0" t="0" r="0" b="0"/>
            <a:pathLst>
              <a:path w="214313" h="192729">
                <a:moveTo>
                  <a:pt x="0" y="57026"/>
                </a:moveTo>
                <a:lnTo>
                  <a:pt x="6150" y="50875"/>
                </a:lnTo>
                <a:lnTo>
                  <a:pt x="6702" y="48207"/>
                </a:lnTo>
                <a:lnTo>
                  <a:pt x="6849" y="46384"/>
                </a:lnTo>
                <a:lnTo>
                  <a:pt x="8535" y="44375"/>
                </a:lnTo>
                <a:lnTo>
                  <a:pt x="14641" y="40026"/>
                </a:lnTo>
                <a:lnTo>
                  <a:pt x="18492" y="37755"/>
                </a:lnTo>
                <a:lnTo>
                  <a:pt x="22646" y="35448"/>
                </a:lnTo>
                <a:lnTo>
                  <a:pt x="31496" y="30767"/>
                </a:lnTo>
                <a:lnTo>
                  <a:pt x="40721" y="26040"/>
                </a:lnTo>
                <a:lnTo>
                  <a:pt x="46197" y="23669"/>
                </a:lnTo>
                <a:lnTo>
                  <a:pt x="52229" y="21294"/>
                </a:lnTo>
                <a:lnTo>
                  <a:pt x="58632" y="18917"/>
                </a:lnTo>
                <a:lnTo>
                  <a:pt x="64488" y="16539"/>
                </a:lnTo>
                <a:lnTo>
                  <a:pt x="69979" y="14159"/>
                </a:lnTo>
                <a:lnTo>
                  <a:pt x="75227" y="11779"/>
                </a:lnTo>
                <a:lnTo>
                  <a:pt x="81108" y="9399"/>
                </a:lnTo>
                <a:lnTo>
                  <a:pt x="87409" y="7018"/>
                </a:lnTo>
                <a:lnTo>
                  <a:pt x="93991" y="4637"/>
                </a:lnTo>
                <a:lnTo>
                  <a:pt x="99967" y="3050"/>
                </a:lnTo>
                <a:lnTo>
                  <a:pt x="105538" y="1992"/>
                </a:lnTo>
                <a:lnTo>
                  <a:pt x="110840" y="1287"/>
                </a:lnTo>
                <a:lnTo>
                  <a:pt x="116756" y="816"/>
                </a:lnTo>
                <a:lnTo>
                  <a:pt x="123081" y="503"/>
                </a:lnTo>
                <a:lnTo>
                  <a:pt x="135665" y="154"/>
                </a:lnTo>
                <a:lnTo>
                  <a:pt x="146549" y="0"/>
                </a:lnTo>
                <a:lnTo>
                  <a:pt x="150881" y="752"/>
                </a:lnTo>
                <a:lnTo>
                  <a:pt x="154562" y="2048"/>
                </a:lnTo>
                <a:lnTo>
                  <a:pt x="160769" y="5604"/>
                </a:lnTo>
                <a:lnTo>
                  <a:pt x="166173" y="9830"/>
                </a:lnTo>
                <a:lnTo>
                  <a:pt x="171221" y="14354"/>
                </a:lnTo>
                <a:lnTo>
                  <a:pt x="173679" y="16672"/>
                </a:lnTo>
                <a:lnTo>
                  <a:pt x="175317" y="19804"/>
                </a:lnTo>
                <a:lnTo>
                  <a:pt x="176409" y="23480"/>
                </a:lnTo>
                <a:lnTo>
                  <a:pt x="177137" y="27518"/>
                </a:lnTo>
                <a:lnTo>
                  <a:pt x="176829" y="31798"/>
                </a:lnTo>
                <a:lnTo>
                  <a:pt x="175829" y="36238"/>
                </a:lnTo>
                <a:lnTo>
                  <a:pt x="174369" y="40786"/>
                </a:lnTo>
                <a:lnTo>
                  <a:pt x="172602" y="45406"/>
                </a:lnTo>
                <a:lnTo>
                  <a:pt x="170631" y="50073"/>
                </a:lnTo>
                <a:lnTo>
                  <a:pt x="168522" y="54772"/>
                </a:lnTo>
                <a:lnTo>
                  <a:pt x="166323" y="60286"/>
                </a:lnTo>
                <a:lnTo>
                  <a:pt x="161763" y="72762"/>
                </a:lnTo>
                <a:lnTo>
                  <a:pt x="158642" y="78629"/>
                </a:lnTo>
                <a:lnTo>
                  <a:pt x="154973" y="84128"/>
                </a:lnTo>
                <a:lnTo>
                  <a:pt x="150940" y="89382"/>
                </a:lnTo>
                <a:lnTo>
                  <a:pt x="147458" y="95265"/>
                </a:lnTo>
                <a:lnTo>
                  <a:pt x="144343" y="101569"/>
                </a:lnTo>
                <a:lnTo>
                  <a:pt x="141472" y="108152"/>
                </a:lnTo>
                <a:lnTo>
                  <a:pt x="138765" y="113335"/>
                </a:lnTo>
                <a:lnTo>
                  <a:pt x="136166" y="117584"/>
                </a:lnTo>
                <a:lnTo>
                  <a:pt x="133640" y="121211"/>
                </a:lnTo>
                <a:lnTo>
                  <a:pt x="131162" y="125216"/>
                </a:lnTo>
                <a:lnTo>
                  <a:pt x="128716" y="129473"/>
                </a:lnTo>
                <a:lnTo>
                  <a:pt x="126292" y="133899"/>
                </a:lnTo>
                <a:lnTo>
                  <a:pt x="124675" y="138437"/>
                </a:lnTo>
                <a:lnTo>
                  <a:pt x="123598" y="143050"/>
                </a:lnTo>
                <a:lnTo>
                  <a:pt x="122880" y="147713"/>
                </a:lnTo>
                <a:lnTo>
                  <a:pt x="121607" y="151615"/>
                </a:lnTo>
                <a:lnTo>
                  <a:pt x="119965" y="155010"/>
                </a:lnTo>
                <a:lnTo>
                  <a:pt x="116818" y="160899"/>
                </a:lnTo>
                <a:lnTo>
                  <a:pt x="115419" y="166163"/>
                </a:lnTo>
                <a:lnTo>
                  <a:pt x="114797" y="171148"/>
                </a:lnTo>
                <a:lnTo>
                  <a:pt x="114631" y="173588"/>
                </a:lnTo>
                <a:lnTo>
                  <a:pt x="115314" y="176009"/>
                </a:lnTo>
                <a:lnTo>
                  <a:pt x="118190" y="180816"/>
                </a:lnTo>
                <a:lnTo>
                  <a:pt x="120068" y="182415"/>
                </a:lnTo>
                <a:lnTo>
                  <a:pt x="122114" y="183481"/>
                </a:lnTo>
                <a:lnTo>
                  <a:pt x="124272" y="184192"/>
                </a:lnTo>
                <a:lnTo>
                  <a:pt x="128786" y="187098"/>
                </a:lnTo>
                <a:lnTo>
                  <a:pt x="131101" y="188985"/>
                </a:lnTo>
                <a:lnTo>
                  <a:pt x="133438" y="190242"/>
                </a:lnTo>
                <a:lnTo>
                  <a:pt x="138151" y="191639"/>
                </a:lnTo>
                <a:lnTo>
                  <a:pt x="141313" y="192012"/>
                </a:lnTo>
                <a:lnTo>
                  <a:pt x="145009" y="192260"/>
                </a:lnTo>
                <a:lnTo>
                  <a:pt x="152554" y="192536"/>
                </a:lnTo>
                <a:lnTo>
                  <a:pt x="158554" y="192659"/>
                </a:lnTo>
                <a:lnTo>
                  <a:pt x="170186" y="192728"/>
                </a:lnTo>
                <a:lnTo>
                  <a:pt x="174576" y="191944"/>
                </a:lnTo>
                <a:lnTo>
                  <a:pt x="179090" y="190627"/>
                </a:lnTo>
                <a:lnTo>
                  <a:pt x="183687" y="188956"/>
                </a:lnTo>
                <a:lnTo>
                  <a:pt x="188339" y="187842"/>
                </a:lnTo>
                <a:lnTo>
                  <a:pt x="193028" y="187099"/>
                </a:lnTo>
                <a:lnTo>
                  <a:pt x="197741" y="186604"/>
                </a:lnTo>
                <a:lnTo>
                  <a:pt x="201677" y="186274"/>
                </a:lnTo>
                <a:lnTo>
                  <a:pt x="205095" y="186053"/>
                </a:lnTo>
                <a:lnTo>
                  <a:pt x="214312" y="18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4"/>
          <p:cNvSpPr/>
          <p:nvPr/>
        </p:nvSpPr>
        <p:spPr>
          <a:xfrm>
            <a:off x="3300423" y="1793081"/>
            <a:ext cx="155710" cy="214189"/>
          </a:xfrm>
          <a:custGeom>
            <a:avLst/>
            <a:gdLst/>
            <a:ahLst/>
            <a:cxnLst/>
            <a:rect l="0" t="0" r="0" b="0"/>
            <a:pathLst>
              <a:path w="155710" h="214189">
                <a:moveTo>
                  <a:pt x="35708" y="0"/>
                </a:moveTo>
                <a:lnTo>
                  <a:pt x="22439" y="0"/>
                </a:lnTo>
                <a:lnTo>
                  <a:pt x="17930" y="3792"/>
                </a:lnTo>
                <a:lnTo>
                  <a:pt x="13784" y="7771"/>
                </a:lnTo>
                <a:lnTo>
                  <a:pt x="11567" y="9943"/>
                </a:lnTo>
                <a:lnTo>
                  <a:pt x="6987" y="16590"/>
                </a:lnTo>
                <a:lnTo>
                  <a:pt x="4654" y="20585"/>
                </a:lnTo>
                <a:lnTo>
                  <a:pt x="2063" y="27141"/>
                </a:lnTo>
                <a:lnTo>
                  <a:pt x="911" y="32700"/>
                </a:lnTo>
                <a:lnTo>
                  <a:pt x="399" y="37816"/>
                </a:lnTo>
                <a:lnTo>
                  <a:pt x="262" y="41086"/>
                </a:lnTo>
                <a:lnTo>
                  <a:pt x="70" y="52478"/>
                </a:lnTo>
                <a:lnTo>
                  <a:pt x="0" y="66373"/>
                </a:lnTo>
                <a:lnTo>
                  <a:pt x="790" y="68855"/>
                </a:lnTo>
                <a:lnTo>
                  <a:pt x="3785" y="73729"/>
                </a:lnTo>
                <a:lnTo>
                  <a:pt x="7761" y="78541"/>
                </a:lnTo>
                <a:lnTo>
                  <a:pt x="9933" y="80936"/>
                </a:lnTo>
                <a:lnTo>
                  <a:pt x="12968" y="83326"/>
                </a:lnTo>
                <a:lnTo>
                  <a:pt x="16579" y="85713"/>
                </a:lnTo>
                <a:lnTo>
                  <a:pt x="20575" y="88098"/>
                </a:lnTo>
                <a:lnTo>
                  <a:pt x="24031" y="90482"/>
                </a:lnTo>
                <a:lnTo>
                  <a:pt x="27130" y="92865"/>
                </a:lnTo>
                <a:lnTo>
                  <a:pt x="29989" y="95247"/>
                </a:lnTo>
                <a:lnTo>
                  <a:pt x="33483" y="97629"/>
                </a:lnTo>
                <a:lnTo>
                  <a:pt x="37400" y="100011"/>
                </a:lnTo>
                <a:lnTo>
                  <a:pt x="41598" y="102393"/>
                </a:lnTo>
                <a:lnTo>
                  <a:pt x="50496" y="107156"/>
                </a:lnTo>
                <a:lnTo>
                  <a:pt x="55092" y="109537"/>
                </a:lnTo>
                <a:lnTo>
                  <a:pt x="59743" y="111125"/>
                </a:lnTo>
                <a:lnTo>
                  <a:pt x="64431" y="112183"/>
                </a:lnTo>
                <a:lnTo>
                  <a:pt x="69144" y="112889"/>
                </a:lnTo>
                <a:lnTo>
                  <a:pt x="73874" y="114153"/>
                </a:lnTo>
                <a:lnTo>
                  <a:pt x="78614" y="115789"/>
                </a:lnTo>
                <a:lnTo>
                  <a:pt x="83362" y="117674"/>
                </a:lnTo>
                <a:lnTo>
                  <a:pt x="94987" y="121885"/>
                </a:lnTo>
                <a:lnTo>
                  <a:pt x="101422" y="124119"/>
                </a:lnTo>
                <a:lnTo>
                  <a:pt x="106504" y="126402"/>
                </a:lnTo>
                <a:lnTo>
                  <a:pt x="110687" y="128718"/>
                </a:lnTo>
                <a:lnTo>
                  <a:pt x="114269" y="131056"/>
                </a:lnTo>
                <a:lnTo>
                  <a:pt x="118244" y="134202"/>
                </a:lnTo>
                <a:lnTo>
                  <a:pt x="122482" y="137886"/>
                </a:lnTo>
                <a:lnTo>
                  <a:pt x="130631" y="145420"/>
                </a:lnTo>
                <a:lnTo>
                  <a:pt x="139680" y="154124"/>
                </a:lnTo>
                <a:lnTo>
                  <a:pt x="144889" y="159251"/>
                </a:lnTo>
                <a:lnTo>
                  <a:pt x="147389" y="162524"/>
                </a:lnTo>
                <a:lnTo>
                  <a:pt x="149849" y="166293"/>
                </a:lnTo>
                <a:lnTo>
                  <a:pt x="152283" y="170393"/>
                </a:lnTo>
                <a:lnTo>
                  <a:pt x="154988" y="177065"/>
                </a:lnTo>
                <a:lnTo>
                  <a:pt x="155709" y="179956"/>
                </a:lnTo>
                <a:lnTo>
                  <a:pt x="155396" y="182677"/>
                </a:lnTo>
                <a:lnTo>
                  <a:pt x="154394" y="185284"/>
                </a:lnTo>
                <a:lnTo>
                  <a:pt x="151163" y="190299"/>
                </a:lnTo>
                <a:lnTo>
                  <a:pt x="147082" y="195173"/>
                </a:lnTo>
                <a:lnTo>
                  <a:pt x="142622" y="199985"/>
                </a:lnTo>
                <a:lnTo>
                  <a:pt x="140322" y="202379"/>
                </a:lnTo>
                <a:lnTo>
                  <a:pt x="137200" y="204769"/>
                </a:lnTo>
                <a:lnTo>
                  <a:pt x="133532" y="207157"/>
                </a:lnTo>
                <a:lnTo>
                  <a:pt x="129499" y="209542"/>
                </a:lnTo>
                <a:lnTo>
                  <a:pt x="126017" y="211132"/>
                </a:lnTo>
                <a:lnTo>
                  <a:pt x="122901" y="212192"/>
                </a:lnTo>
                <a:lnTo>
                  <a:pt x="120031" y="212899"/>
                </a:lnTo>
                <a:lnTo>
                  <a:pt x="116529" y="213370"/>
                </a:lnTo>
                <a:lnTo>
                  <a:pt x="112607" y="213684"/>
                </a:lnTo>
                <a:lnTo>
                  <a:pt x="108405" y="213893"/>
                </a:lnTo>
                <a:lnTo>
                  <a:pt x="99503" y="214126"/>
                </a:lnTo>
                <a:lnTo>
                  <a:pt x="94907" y="214188"/>
                </a:lnTo>
                <a:lnTo>
                  <a:pt x="91049" y="213436"/>
                </a:lnTo>
                <a:lnTo>
                  <a:pt x="87683" y="212140"/>
                </a:lnTo>
                <a:lnTo>
                  <a:pt x="84645" y="210483"/>
                </a:lnTo>
                <a:lnTo>
                  <a:pt x="81827" y="208584"/>
                </a:lnTo>
                <a:lnTo>
                  <a:pt x="79154" y="206525"/>
                </a:lnTo>
                <a:lnTo>
                  <a:pt x="76578" y="204358"/>
                </a:lnTo>
                <a:lnTo>
                  <a:pt x="74861" y="202120"/>
                </a:lnTo>
                <a:lnTo>
                  <a:pt x="72953" y="197516"/>
                </a:lnTo>
                <a:lnTo>
                  <a:pt x="69988" y="192825"/>
                </a:lnTo>
                <a:lnTo>
                  <a:pt x="68086" y="190462"/>
                </a:lnTo>
                <a:lnTo>
                  <a:pt x="66819" y="188094"/>
                </a:lnTo>
                <a:lnTo>
                  <a:pt x="65410" y="183345"/>
                </a:lnTo>
                <a:lnTo>
                  <a:pt x="65034" y="180174"/>
                </a:lnTo>
                <a:lnTo>
                  <a:pt x="64784" y="176472"/>
                </a:lnTo>
                <a:lnTo>
                  <a:pt x="64506" y="168919"/>
                </a:lnTo>
                <a:lnTo>
                  <a:pt x="64382" y="162917"/>
                </a:lnTo>
                <a:lnTo>
                  <a:pt x="65142" y="159411"/>
                </a:lnTo>
                <a:lnTo>
                  <a:pt x="66443" y="155487"/>
                </a:lnTo>
                <a:lnTo>
                  <a:pt x="68105" y="151283"/>
                </a:lnTo>
                <a:lnTo>
                  <a:pt x="70006" y="146893"/>
                </a:lnTo>
                <a:lnTo>
                  <a:pt x="74235" y="137781"/>
                </a:lnTo>
                <a:lnTo>
                  <a:pt x="76473" y="133923"/>
                </a:lnTo>
                <a:lnTo>
                  <a:pt x="81078" y="127519"/>
                </a:lnTo>
                <a:lnTo>
                  <a:pt x="83417" y="123906"/>
                </a:lnTo>
                <a:lnTo>
                  <a:pt x="85770" y="119910"/>
                </a:lnTo>
                <a:lnTo>
                  <a:pt x="88133" y="115659"/>
                </a:lnTo>
                <a:lnTo>
                  <a:pt x="90501" y="112031"/>
                </a:lnTo>
                <a:lnTo>
                  <a:pt x="95250" y="105883"/>
                </a:lnTo>
                <a:lnTo>
                  <a:pt x="97628" y="102339"/>
                </a:lnTo>
                <a:lnTo>
                  <a:pt x="100007" y="98388"/>
                </a:lnTo>
                <a:lnTo>
                  <a:pt x="102386" y="94167"/>
                </a:lnTo>
                <a:lnTo>
                  <a:pt x="104766" y="90559"/>
                </a:lnTo>
                <a:lnTo>
                  <a:pt x="109528" y="84434"/>
                </a:lnTo>
                <a:lnTo>
                  <a:pt x="111115" y="80895"/>
                </a:lnTo>
                <a:lnTo>
                  <a:pt x="112173" y="76949"/>
                </a:lnTo>
                <a:lnTo>
                  <a:pt x="112878" y="72731"/>
                </a:lnTo>
                <a:lnTo>
                  <a:pt x="112555" y="69124"/>
                </a:lnTo>
                <a:lnTo>
                  <a:pt x="111545" y="65927"/>
                </a:lnTo>
                <a:lnTo>
                  <a:pt x="108307" y="60257"/>
                </a:lnTo>
                <a:lnTo>
                  <a:pt x="104222" y="55091"/>
                </a:lnTo>
                <a:lnTo>
                  <a:pt x="99761" y="50149"/>
                </a:lnTo>
                <a:lnTo>
                  <a:pt x="95132" y="45307"/>
                </a:lnTo>
                <a:lnTo>
                  <a:pt x="79526" y="29553"/>
                </a:lnTo>
                <a:lnTo>
                  <a:pt x="75239" y="26846"/>
                </a:lnTo>
                <a:lnTo>
                  <a:pt x="70793" y="25041"/>
                </a:lnTo>
                <a:lnTo>
                  <a:pt x="66242" y="23838"/>
                </a:lnTo>
                <a:lnTo>
                  <a:pt x="54834" y="20384"/>
                </a:lnTo>
                <a:lnTo>
                  <a:pt x="48459" y="18352"/>
                </a:lnTo>
                <a:lnTo>
                  <a:pt x="43415" y="16997"/>
                </a:lnTo>
                <a:lnTo>
                  <a:pt x="39258" y="16094"/>
                </a:lnTo>
                <a:lnTo>
                  <a:pt x="35693" y="15491"/>
                </a:lnTo>
                <a:lnTo>
                  <a:pt x="32523" y="14296"/>
                </a:lnTo>
                <a:lnTo>
                  <a:pt x="29616" y="12706"/>
                </a:lnTo>
                <a:lnTo>
                  <a:pt x="2142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5"/>
          <p:cNvSpPr/>
          <p:nvPr/>
        </p:nvSpPr>
        <p:spPr>
          <a:xfrm>
            <a:off x="1864518" y="2378868"/>
            <a:ext cx="203908" cy="207170"/>
          </a:xfrm>
          <a:custGeom>
            <a:avLst/>
            <a:gdLst/>
            <a:ahLst/>
            <a:cxnLst/>
            <a:rect l="0" t="0" r="0" b="0"/>
            <a:pathLst>
              <a:path w="203908" h="207170">
                <a:moveTo>
                  <a:pt x="0" y="0"/>
                </a:moveTo>
                <a:lnTo>
                  <a:pt x="0" y="7057"/>
                </a:lnTo>
                <a:lnTo>
                  <a:pt x="6151" y="13287"/>
                </a:lnTo>
                <a:lnTo>
                  <a:pt x="6703" y="15960"/>
                </a:lnTo>
                <a:lnTo>
                  <a:pt x="6850" y="17784"/>
                </a:lnTo>
                <a:lnTo>
                  <a:pt x="7742" y="19000"/>
                </a:lnTo>
                <a:lnTo>
                  <a:pt x="9130" y="19810"/>
                </a:lnTo>
                <a:lnTo>
                  <a:pt x="10849" y="20351"/>
                </a:lnTo>
                <a:lnTo>
                  <a:pt x="14876" y="23068"/>
                </a:lnTo>
                <a:lnTo>
                  <a:pt x="19312" y="26921"/>
                </a:lnTo>
                <a:lnTo>
                  <a:pt x="23929" y="31280"/>
                </a:lnTo>
                <a:lnTo>
                  <a:pt x="27065" y="33553"/>
                </a:lnTo>
                <a:lnTo>
                  <a:pt x="30744" y="35863"/>
                </a:lnTo>
                <a:lnTo>
                  <a:pt x="34783" y="38196"/>
                </a:lnTo>
                <a:lnTo>
                  <a:pt x="38270" y="41339"/>
                </a:lnTo>
                <a:lnTo>
                  <a:pt x="41389" y="45022"/>
                </a:lnTo>
                <a:lnTo>
                  <a:pt x="44261" y="49065"/>
                </a:lnTo>
                <a:lnTo>
                  <a:pt x="47764" y="52554"/>
                </a:lnTo>
                <a:lnTo>
                  <a:pt x="51686" y="55673"/>
                </a:lnTo>
                <a:lnTo>
                  <a:pt x="55889" y="58547"/>
                </a:lnTo>
                <a:lnTo>
                  <a:pt x="59484" y="62050"/>
                </a:lnTo>
                <a:lnTo>
                  <a:pt x="62675" y="65973"/>
                </a:lnTo>
                <a:lnTo>
                  <a:pt x="65596" y="70176"/>
                </a:lnTo>
                <a:lnTo>
                  <a:pt x="69131" y="73772"/>
                </a:lnTo>
                <a:lnTo>
                  <a:pt x="73075" y="76962"/>
                </a:lnTo>
                <a:lnTo>
                  <a:pt x="77291" y="79883"/>
                </a:lnTo>
                <a:lnTo>
                  <a:pt x="81690" y="83418"/>
                </a:lnTo>
                <a:lnTo>
                  <a:pt x="86210" y="87362"/>
                </a:lnTo>
                <a:lnTo>
                  <a:pt x="90811" y="91579"/>
                </a:lnTo>
                <a:lnTo>
                  <a:pt x="100156" y="100498"/>
                </a:lnTo>
                <a:lnTo>
                  <a:pt x="147640" y="147646"/>
                </a:lnTo>
                <a:lnTo>
                  <a:pt x="152402" y="151612"/>
                </a:lnTo>
                <a:lnTo>
                  <a:pt x="157164" y="155050"/>
                </a:lnTo>
                <a:lnTo>
                  <a:pt x="161926" y="158136"/>
                </a:lnTo>
                <a:lnTo>
                  <a:pt x="166688" y="161780"/>
                </a:lnTo>
                <a:lnTo>
                  <a:pt x="171451" y="165797"/>
                </a:lnTo>
                <a:lnTo>
                  <a:pt x="176213" y="170063"/>
                </a:lnTo>
                <a:lnTo>
                  <a:pt x="180976" y="173700"/>
                </a:lnTo>
                <a:lnTo>
                  <a:pt x="185738" y="176919"/>
                </a:lnTo>
                <a:lnTo>
                  <a:pt x="190500" y="179859"/>
                </a:lnTo>
                <a:lnTo>
                  <a:pt x="192088" y="182612"/>
                </a:lnTo>
                <a:lnTo>
                  <a:pt x="191559" y="185242"/>
                </a:lnTo>
                <a:lnTo>
                  <a:pt x="189618" y="187788"/>
                </a:lnTo>
                <a:lnTo>
                  <a:pt x="189119" y="189486"/>
                </a:lnTo>
                <a:lnTo>
                  <a:pt x="189579" y="190618"/>
                </a:lnTo>
                <a:lnTo>
                  <a:pt x="194020" y="194328"/>
                </a:lnTo>
                <a:lnTo>
                  <a:pt x="200028" y="200069"/>
                </a:lnTo>
                <a:lnTo>
                  <a:pt x="203466" y="203484"/>
                </a:lnTo>
                <a:lnTo>
                  <a:pt x="203907" y="204713"/>
                </a:lnTo>
                <a:lnTo>
                  <a:pt x="203407" y="205531"/>
                </a:lnTo>
                <a:lnTo>
                  <a:pt x="200693" y="206845"/>
                </a:lnTo>
                <a:lnTo>
                  <a:pt x="198206" y="207025"/>
                </a:lnTo>
                <a:lnTo>
                  <a:pt x="192882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6"/>
          <p:cNvSpPr/>
          <p:nvPr/>
        </p:nvSpPr>
        <p:spPr>
          <a:xfrm>
            <a:off x="1857375" y="2400387"/>
            <a:ext cx="150019" cy="171364"/>
          </a:xfrm>
          <a:custGeom>
            <a:avLst/>
            <a:gdLst/>
            <a:ahLst/>
            <a:cxnLst/>
            <a:rect l="0" t="0" r="0" b="0"/>
            <a:pathLst>
              <a:path w="150019" h="171364">
                <a:moveTo>
                  <a:pt x="150018" y="7056"/>
                </a:moveTo>
                <a:lnTo>
                  <a:pt x="150018" y="3264"/>
                </a:lnTo>
                <a:lnTo>
                  <a:pt x="149225" y="2147"/>
                </a:lnTo>
                <a:lnTo>
                  <a:pt x="147902" y="1402"/>
                </a:lnTo>
                <a:lnTo>
                  <a:pt x="143169" y="0"/>
                </a:lnTo>
                <a:lnTo>
                  <a:pt x="139169" y="3731"/>
                </a:lnTo>
                <a:lnTo>
                  <a:pt x="138023" y="5633"/>
                </a:lnTo>
                <a:lnTo>
                  <a:pt x="136749" y="9863"/>
                </a:lnTo>
                <a:lnTo>
                  <a:pt x="134067" y="14389"/>
                </a:lnTo>
                <a:lnTo>
                  <a:pt x="130229" y="19047"/>
                </a:lnTo>
                <a:lnTo>
                  <a:pt x="125877" y="23763"/>
                </a:lnTo>
                <a:lnTo>
                  <a:pt x="123606" y="26925"/>
                </a:lnTo>
                <a:lnTo>
                  <a:pt x="121297" y="30621"/>
                </a:lnTo>
                <a:lnTo>
                  <a:pt x="118965" y="34672"/>
                </a:lnTo>
                <a:lnTo>
                  <a:pt x="115822" y="38961"/>
                </a:lnTo>
                <a:lnTo>
                  <a:pt x="112140" y="43407"/>
                </a:lnTo>
                <a:lnTo>
                  <a:pt x="108097" y="47959"/>
                </a:lnTo>
                <a:lnTo>
                  <a:pt x="99372" y="57250"/>
                </a:lnTo>
                <a:lnTo>
                  <a:pt x="94823" y="61950"/>
                </a:lnTo>
                <a:lnTo>
                  <a:pt x="90996" y="67465"/>
                </a:lnTo>
                <a:lnTo>
                  <a:pt x="87652" y="73522"/>
                </a:lnTo>
                <a:lnTo>
                  <a:pt x="84628" y="79942"/>
                </a:lnTo>
                <a:lnTo>
                  <a:pt x="81818" y="85015"/>
                </a:lnTo>
                <a:lnTo>
                  <a:pt x="79152" y="89192"/>
                </a:lnTo>
                <a:lnTo>
                  <a:pt x="76580" y="92769"/>
                </a:lnTo>
                <a:lnTo>
                  <a:pt x="74072" y="96742"/>
                </a:lnTo>
                <a:lnTo>
                  <a:pt x="71606" y="100978"/>
                </a:lnTo>
                <a:lnTo>
                  <a:pt x="69169" y="105390"/>
                </a:lnTo>
                <a:lnTo>
                  <a:pt x="66750" y="109124"/>
                </a:lnTo>
                <a:lnTo>
                  <a:pt x="64343" y="112408"/>
                </a:lnTo>
                <a:lnTo>
                  <a:pt x="61946" y="115391"/>
                </a:lnTo>
                <a:lnTo>
                  <a:pt x="59553" y="118967"/>
                </a:lnTo>
                <a:lnTo>
                  <a:pt x="57164" y="122938"/>
                </a:lnTo>
                <a:lnTo>
                  <a:pt x="54778" y="127173"/>
                </a:lnTo>
                <a:lnTo>
                  <a:pt x="52394" y="130791"/>
                </a:lnTo>
                <a:lnTo>
                  <a:pt x="50010" y="133996"/>
                </a:lnTo>
                <a:lnTo>
                  <a:pt x="47627" y="136926"/>
                </a:lnTo>
                <a:lnTo>
                  <a:pt x="45245" y="139674"/>
                </a:lnTo>
                <a:lnTo>
                  <a:pt x="42863" y="142299"/>
                </a:lnTo>
                <a:lnTo>
                  <a:pt x="37130" y="148424"/>
                </a:lnTo>
                <a:lnTo>
                  <a:pt x="36659" y="149720"/>
                </a:lnTo>
                <a:lnTo>
                  <a:pt x="36136" y="153277"/>
                </a:lnTo>
                <a:lnTo>
                  <a:pt x="35203" y="154543"/>
                </a:lnTo>
                <a:lnTo>
                  <a:pt x="33788" y="155387"/>
                </a:lnTo>
                <a:lnTo>
                  <a:pt x="32050" y="155950"/>
                </a:lnTo>
                <a:lnTo>
                  <a:pt x="28002" y="158692"/>
                </a:lnTo>
                <a:lnTo>
                  <a:pt x="21815" y="163895"/>
                </a:lnTo>
                <a:lnTo>
                  <a:pt x="15252" y="166192"/>
                </a:lnTo>
                <a:lnTo>
                  <a:pt x="0" y="1713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7"/>
          <p:cNvSpPr/>
          <p:nvPr/>
        </p:nvSpPr>
        <p:spPr>
          <a:xfrm>
            <a:off x="2164556" y="2414587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21431"/>
                </a:moveTo>
                <a:lnTo>
                  <a:pt x="3792" y="17639"/>
                </a:lnTo>
                <a:lnTo>
                  <a:pt x="5703" y="16522"/>
                </a:lnTo>
                <a:lnTo>
                  <a:pt x="7771" y="15777"/>
                </a:lnTo>
                <a:lnTo>
                  <a:pt x="9943" y="15280"/>
                </a:lnTo>
                <a:lnTo>
                  <a:pt x="12185" y="14950"/>
                </a:lnTo>
                <a:lnTo>
                  <a:pt x="14473" y="14729"/>
                </a:lnTo>
                <a:lnTo>
                  <a:pt x="16792" y="14582"/>
                </a:lnTo>
                <a:lnTo>
                  <a:pt x="21486" y="14418"/>
                </a:lnTo>
                <a:lnTo>
                  <a:pt x="30708" y="14326"/>
                </a:lnTo>
                <a:lnTo>
                  <a:pt x="44254" y="14295"/>
                </a:lnTo>
                <a:lnTo>
                  <a:pt x="47759" y="13499"/>
                </a:lnTo>
                <a:lnTo>
                  <a:pt x="51683" y="12174"/>
                </a:lnTo>
                <a:lnTo>
                  <a:pt x="55886" y="10497"/>
                </a:lnTo>
                <a:lnTo>
                  <a:pt x="59483" y="9380"/>
                </a:lnTo>
                <a:lnTo>
                  <a:pt x="62674" y="8634"/>
                </a:lnTo>
                <a:lnTo>
                  <a:pt x="65595" y="8137"/>
                </a:lnTo>
                <a:lnTo>
                  <a:pt x="69130" y="7806"/>
                </a:lnTo>
                <a:lnTo>
                  <a:pt x="73074" y="7585"/>
                </a:lnTo>
                <a:lnTo>
                  <a:pt x="80896" y="7340"/>
                </a:lnTo>
                <a:lnTo>
                  <a:pt x="87018" y="7231"/>
                </a:lnTo>
                <a:lnTo>
                  <a:pt x="89762" y="6408"/>
                </a:lnTo>
                <a:lnTo>
                  <a:pt x="92385" y="5066"/>
                </a:lnTo>
                <a:lnTo>
                  <a:pt x="94927" y="3377"/>
                </a:lnTo>
                <a:lnTo>
                  <a:pt x="98210" y="2251"/>
                </a:lnTo>
                <a:lnTo>
                  <a:pt x="101986" y="1501"/>
                </a:lnTo>
                <a:lnTo>
                  <a:pt x="106090" y="1001"/>
                </a:lnTo>
                <a:lnTo>
                  <a:pt x="109621" y="667"/>
                </a:lnTo>
                <a:lnTo>
                  <a:pt x="112768" y="445"/>
                </a:lnTo>
                <a:lnTo>
                  <a:pt x="115660" y="296"/>
                </a:lnTo>
                <a:lnTo>
                  <a:pt x="120990" y="132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8"/>
          <p:cNvSpPr/>
          <p:nvPr/>
        </p:nvSpPr>
        <p:spPr>
          <a:xfrm>
            <a:off x="2193131" y="2478881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14287"/>
                </a:moveTo>
                <a:lnTo>
                  <a:pt x="51109" y="14287"/>
                </a:lnTo>
                <a:lnTo>
                  <a:pt x="55504" y="13494"/>
                </a:lnTo>
                <a:lnTo>
                  <a:pt x="60815" y="12171"/>
                </a:lnTo>
                <a:lnTo>
                  <a:pt x="66737" y="10495"/>
                </a:lnTo>
                <a:lnTo>
                  <a:pt x="72272" y="9378"/>
                </a:lnTo>
                <a:lnTo>
                  <a:pt x="77550" y="8633"/>
                </a:lnTo>
                <a:lnTo>
                  <a:pt x="82656" y="8136"/>
                </a:lnTo>
                <a:lnTo>
                  <a:pt x="88442" y="7806"/>
                </a:lnTo>
                <a:lnTo>
                  <a:pt x="101220" y="7438"/>
                </a:lnTo>
                <a:lnTo>
                  <a:pt x="107167" y="6546"/>
                </a:lnTo>
                <a:lnTo>
                  <a:pt x="112720" y="5158"/>
                </a:lnTo>
                <a:lnTo>
                  <a:pt x="118009" y="3438"/>
                </a:lnTo>
                <a:lnTo>
                  <a:pt x="122329" y="2292"/>
                </a:lnTo>
                <a:lnTo>
                  <a:pt x="126003" y="1528"/>
                </a:lnTo>
                <a:lnTo>
                  <a:pt x="129245" y="1018"/>
                </a:lnTo>
                <a:lnTo>
                  <a:pt x="132201" y="679"/>
                </a:lnTo>
                <a:lnTo>
                  <a:pt x="134965" y="453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9"/>
          <p:cNvSpPr/>
          <p:nvPr/>
        </p:nvSpPr>
        <p:spPr>
          <a:xfrm>
            <a:off x="2500399" y="2278882"/>
            <a:ext cx="242794" cy="357162"/>
          </a:xfrm>
          <a:custGeom>
            <a:avLst/>
            <a:gdLst/>
            <a:ahLst/>
            <a:cxnLst/>
            <a:rect l="0" t="0" r="0" b="0"/>
            <a:pathLst>
              <a:path w="242794" h="357162">
                <a:moveTo>
                  <a:pt x="7057" y="78555"/>
                </a:moveTo>
                <a:lnTo>
                  <a:pt x="906" y="72404"/>
                </a:lnTo>
                <a:lnTo>
                  <a:pt x="1369" y="72073"/>
                </a:lnTo>
                <a:lnTo>
                  <a:pt x="4000" y="71705"/>
                </a:lnTo>
                <a:lnTo>
                  <a:pt x="5019" y="70814"/>
                </a:lnTo>
                <a:lnTo>
                  <a:pt x="5698" y="69425"/>
                </a:lnTo>
                <a:lnTo>
                  <a:pt x="6453" y="65766"/>
                </a:lnTo>
                <a:lnTo>
                  <a:pt x="6977" y="54626"/>
                </a:lnTo>
                <a:lnTo>
                  <a:pt x="7055" y="39459"/>
                </a:lnTo>
                <a:lnTo>
                  <a:pt x="6262" y="37410"/>
                </a:lnTo>
                <a:lnTo>
                  <a:pt x="2147" y="30733"/>
                </a:lnTo>
                <a:lnTo>
                  <a:pt x="906" y="26080"/>
                </a:lnTo>
                <a:lnTo>
                  <a:pt x="109" y="16625"/>
                </a:lnTo>
                <a:lnTo>
                  <a:pt x="0" y="11872"/>
                </a:lnTo>
                <a:lnTo>
                  <a:pt x="765" y="10287"/>
                </a:lnTo>
                <a:lnTo>
                  <a:pt x="2068" y="9231"/>
                </a:lnTo>
                <a:lnTo>
                  <a:pt x="6765" y="7241"/>
                </a:lnTo>
                <a:lnTo>
                  <a:pt x="13182" y="978"/>
                </a:lnTo>
                <a:lnTo>
                  <a:pt x="15865" y="420"/>
                </a:lnTo>
                <a:lnTo>
                  <a:pt x="22980" y="13"/>
                </a:lnTo>
                <a:lnTo>
                  <a:pt x="24816" y="0"/>
                </a:lnTo>
                <a:lnTo>
                  <a:pt x="26834" y="785"/>
                </a:lnTo>
                <a:lnTo>
                  <a:pt x="31192" y="3774"/>
                </a:lnTo>
                <a:lnTo>
                  <a:pt x="37892" y="5632"/>
                </a:lnTo>
                <a:lnTo>
                  <a:pt x="45368" y="6457"/>
                </a:lnTo>
                <a:lnTo>
                  <a:pt x="51336" y="6824"/>
                </a:lnTo>
                <a:lnTo>
                  <a:pt x="58751" y="6987"/>
                </a:lnTo>
                <a:lnTo>
                  <a:pt x="62951" y="7030"/>
                </a:lnTo>
                <a:lnTo>
                  <a:pt x="67338" y="7853"/>
                </a:lnTo>
                <a:lnTo>
                  <a:pt x="71851" y="9196"/>
                </a:lnTo>
                <a:lnTo>
                  <a:pt x="76447" y="10884"/>
                </a:lnTo>
                <a:lnTo>
                  <a:pt x="83670" y="12760"/>
                </a:lnTo>
                <a:lnTo>
                  <a:pt x="90319" y="13594"/>
                </a:lnTo>
                <a:lnTo>
                  <a:pt x="94315" y="13817"/>
                </a:lnTo>
                <a:lnTo>
                  <a:pt x="102988" y="14064"/>
                </a:lnTo>
                <a:lnTo>
                  <a:pt x="136641" y="14254"/>
                </a:lnTo>
                <a:lnTo>
                  <a:pt x="140277" y="13462"/>
                </a:lnTo>
                <a:lnTo>
                  <a:pt x="144289" y="12141"/>
                </a:lnTo>
                <a:lnTo>
                  <a:pt x="148551" y="10467"/>
                </a:lnTo>
                <a:lnTo>
                  <a:pt x="152980" y="9350"/>
                </a:lnTo>
                <a:lnTo>
                  <a:pt x="157520" y="8606"/>
                </a:lnTo>
                <a:lnTo>
                  <a:pt x="162135" y="8110"/>
                </a:lnTo>
                <a:lnTo>
                  <a:pt x="166798" y="7779"/>
                </a:lnTo>
                <a:lnTo>
                  <a:pt x="171495" y="7559"/>
                </a:lnTo>
                <a:lnTo>
                  <a:pt x="183573" y="7248"/>
                </a:lnTo>
                <a:lnTo>
                  <a:pt x="226353" y="7118"/>
                </a:lnTo>
                <a:lnTo>
                  <a:pt x="232344" y="7118"/>
                </a:lnTo>
                <a:lnTo>
                  <a:pt x="230745" y="7118"/>
                </a:lnTo>
                <a:lnTo>
                  <a:pt x="235421" y="7118"/>
                </a:lnTo>
                <a:lnTo>
                  <a:pt x="239379" y="10910"/>
                </a:lnTo>
                <a:lnTo>
                  <a:pt x="240520" y="12821"/>
                </a:lnTo>
                <a:lnTo>
                  <a:pt x="242500" y="20118"/>
                </a:lnTo>
                <a:lnTo>
                  <a:pt x="242774" y="31235"/>
                </a:lnTo>
                <a:lnTo>
                  <a:pt x="242793" y="41957"/>
                </a:lnTo>
                <a:lnTo>
                  <a:pt x="242002" y="45425"/>
                </a:lnTo>
                <a:lnTo>
                  <a:pt x="239006" y="51395"/>
                </a:lnTo>
                <a:lnTo>
                  <a:pt x="232857" y="59219"/>
                </a:lnTo>
                <a:lnTo>
                  <a:pt x="231409" y="62489"/>
                </a:lnTo>
                <a:lnTo>
                  <a:pt x="229800" y="70356"/>
                </a:lnTo>
                <a:lnTo>
                  <a:pt x="226968" y="77028"/>
                </a:lnTo>
                <a:lnTo>
                  <a:pt x="225102" y="79918"/>
                </a:lnTo>
                <a:lnTo>
                  <a:pt x="223028" y="87363"/>
                </a:lnTo>
                <a:lnTo>
                  <a:pt x="221861" y="98363"/>
                </a:lnTo>
                <a:lnTo>
                  <a:pt x="221515" y="108766"/>
                </a:lnTo>
                <a:lnTo>
                  <a:pt x="221467" y="112983"/>
                </a:lnTo>
                <a:lnTo>
                  <a:pt x="220640" y="116588"/>
                </a:lnTo>
                <a:lnTo>
                  <a:pt x="216479" y="126248"/>
                </a:lnTo>
                <a:lnTo>
                  <a:pt x="215227" y="134412"/>
                </a:lnTo>
                <a:lnTo>
                  <a:pt x="214671" y="143333"/>
                </a:lnTo>
                <a:lnTo>
                  <a:pt x="214522" y="147934"/>
                </a:lnTo>
                <a:lnTo>
                  <a:pt x="213630" y="151795"/>
                </a:lnTo>
                <a:lnTo>
                  <a:pt x="209375" y="161815"/>
                </a:lnTo>
                <a:lnTo>
                  <a:pt x="208101" y="170064"/>
                </a:lnTo>
                <a:lnTo>
                  <a:pt x="205418" y="176905"/>
                </a:lnTo>
                <a:lnTo>
                  <a:pt x="203591" y="179840"/>
                </a:lnTo>
                <a:lnTo>
                  <a:pt x="201562" y="187335"/>
                </a:lnTo>
                <a:lnTo>
                  <a:pt x="199866" y="195958"/>
                </a:lnTo>
                <a:lnTo>
                  <a:pt x="196467" y="205082"/>
                </a:lnTo>
                <a:lnTo>
                  <a:pt x="194426" y="214429"/>
                </a:lnTo>
                <a:lnTo>
                  <a:pt x="193520" y="223081"/>
                </a:lnTo>
                <a:lnTo>
                  <a:pt x="193009" y="232414"/>
                </a:lnTo>
                <a:lnTo>
                  <a:pt x="192858" y="241001"/>
                </a:lnTo>
                <a:lnTo>
                  <a:pt x="192795" y="279878"/>
                </a:lnTo>
                <a:lnTo>
                  <a:pt x="190414" y="282620"/>
                </a:lnTo>
                <a:lnTo>
                  <a:pt x="186445" y="285242"/>
                </a:lnTo>
                <a:lnTo>
                  <a:pt x="181417" y="287784"/>
                </a:lnTo>
                <a:lnTo>
                  <a:pt x="177272" y="291066"/>
                </a:lnTo>
                <a:lnTo>
                  <a:pt x="170550" y="298946"/>
                </a:lnTo>
                <a:lnTo>
                  <a:pt x="167033" y="305623"/>
                </a:lnTo>
                <a:lnTo>
                  <a:pt x="166095" y="308515"/>
                </a:lnTo>
                <a:lnTo>
                  <a:pt x="162936" y="313845"/>
                </a:lnTo>
                <a:lnTo>
                  <a:pt x="160983" y="316377"/>
                </a:lnTo>
                <a:lnTo>
                  <a:pt x="158812" y="321308"/>
                </a:lnTo>
                <a:lnTo>
                  <a:pt x="158233" y="323734"/>
                </a:lnTo>
                <a:lnTo>
                  <a:pt x="158641" y="326145"/>
                </a:lnTo>
                <a:lnTo>
                  <a:pt x="162882" y="335718"/>
                </a:lnTo>
                <a:lnTo>
                  <a:pt x="164043" y="342725"/>
                </a:lnTo>
                <a:lnTo>
                  <a:pt x="164141" y="346247"/>
                </a:lnTo>
                <a:lnTo>
                  <a:pt x="163373" y="347504"/>
                </a:lnTo>
                <a:lnTo>
                  <a:pt x="162068" y="348342"/>
                </a:lnTo>
                <a:lnTo>
                  <a:pt x="158061" y="349687"/>
                </a:lnTo>
                <a:lnTo>
                  <a:pt x="157733" y="350591"/>
                </a:lnTo>
                <a:lnTo>
                  <a:pt x="157076" y="357158"/>
                </a:lnTo>
                <a:lnTo>
                  <a:pt x="157076" y="357160"/>
                </a:lnTo>
                <a:lnTo>
                  <a:pt x="157076" y="35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20"/>
          <p:cNvSpPr/>
          <p:nvPr/>
        </p:nvSpPr>
        <p:spPr>
          <a:xfrm>
            <a:off x="2593207" y="2457450"/>
            <a:ext cx="257150" cy="14288"/>
          </a:xfrm>
          <a:custGeom>
            <a:avLst/>
            <a:gdLst/>
            <a:ahLst/>
            <a:cxnLst/>
            <a:rect l="0" t="0" r="0" b="0"/>
            <a:pathLst>
              <a:path w="257150" h="14288">
                <a:moveTo>
                  <a:pt x="7118" y="14287"/>
                </a:moveTo>
                <a:lnTo>
                  <a:pt x="0" y="14287"/>
                </a:lnTo>
                <a:lnTo>
                  <a:pt x="31469" y="14287"/>
                </a:lnTo>
                <a:lnTo>
                  <a:pt x="36052" y="13493"/>
                </a:lnTo>
                <a:lnTo>
                  <a:pt x="39901" y="12170"/>
                </a:lnTo>
                <a:lnTo>
                  <a:pt x="43261" y="10495"/>
                </a:lnTo>
                <a:lnTo>
                  <a:pt x="47882" y="9377"/>
                </a:lnTo>
                <a:lnTo>
                  <a:pt x="53344" y="8633"/>
                </a:lnTo>
                <a:lnTo>
                  <a:pt x="59366" y="8136"/>
                </a:lnTo>
                <a:lnTo>
                  <a:pt x="64969" y="7805"/>
                </a:lnTo>
                <a:lnTo>
                  <a:pt x="75427" y="7437"/>
                </a:lnTo>
                <a:lnTo>
                  <a:pt x="107659" y="7182"/>
                </a:lnTo>
                <a:lnTo>
                  <a:pt x="203732" y="7143"/>
                </a:lnTo>
                <a:lnTo>
                  <a:pt x="208838" y="6350"/>
                </a:lnTo>
                <a:lnTo>
                  <a:pt x="213829" y="5027"/>
                </a:lnTo>
                <a:lnTo>
                  <a:pt x="218744" y="3351"/>
                </a:lnTo>
                <a:lnTo>
                  <a:pt x="222814" y="2234"/>
                </a:lnTo>
                <a:lnTo>
                  <a:pt x="226322" y="1489"/>
                </a:lnTo>
                <a:lnTo>
                  <a:pt x="229454" y="992"/>
                </a:lnTo>
                <a:lnTo>
                  <a:pt x="232335" y="662"/>
                </a:lnTo>
                <a:lnTo>
                  <a:pt x="237654" y="294"/>
                </a:lnTo>
                <a:lnTo>
                  <a:pt x="245111" y="87"/>
                </a:lnTo>
                <a:lnTo>
                  <a:pt x="252117" y="0"/>
                </a:lnTo>
                <a:lnTo>
                  <a:pt x="2571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21"/>
          <p:cNvSpPr/>
          <p:nvPr/>
        </p:nvSpPr>
        <p:spPr>
          <a:xfrm>
            <a:off x="414424" y="2621756"/>
            <a:ext cx="14202" cy="285751"/>
          </a:xfrm>
          <a:custGeom>
            <a:avLst/>
            <a:gdLst/>
            <a:ahLst/>
            <a:cxnLst/>
            <a:rect l="0" t="0" r="0" b="0"/>
            <a:pathLst>
              <a:path w="14202" h="285751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207" y="3792"/>
                </a:lnTo>
                <a:lnTo>
                  <a:pt x="0" y="6151"/>
                </a:lnTo>
                <a:lnTo>
                  <a:pt x="765" y="7275"/>
                </a:lnTo>
                <a:lnTo>
                  <a:pt x="2068" y="8819"/>
                </a:lnTo>
                <a:lnTo>
                  <a:pt x="3731" y="10642"/>
                </a:lnTo>
                <a:lnTo>
                  <a:pt x="4840" y="12651"/>
                </a:lnTo>
                <a:lnTo>
                  <a:pt x="5579" y="14784"/>
                </a:lnTo>
                <a:lnTo>
                  <a:pt x="6071" y="16999"/>
                </a:lnTo>
                <a:lnTo>
                  <a:pt x="6400" y="20064"/>
                </a:lnTo>
                <a:lnTo>
                  <a:pt x="6765" y="27703"/>
                </a:lnTo>
                <a:lnTo>
                  <a:pt x="7656" y="31168"/>
                </a:lnTo>
                <a:lnTo>
                  <a:pt x="9044" y="34273"/>
                </a:lnTo>
                <a:lnTo>
                  <a:pt x="10763" y="37136"/>
                </a:lnTo>
                <a:lnTo>
                  <a:pt x="11909" y="41426"/>
                </a:lnTo>
                <a:lnTo>
                  <a:pt x="12673" y="46667"/>
                </a:lnTo>
                <a:lnTo>
                  <a:pt x="13182" y="52543"/>
                </a:lnTo>
                <a:lnTo>
                  <a:pt x="13521" y="58047"/>
                </a:lnTo>
                <a:lnTo>
                  <a:pt x="13899" y="68396"/>
                </a:lnTo>
                <a:lnTo>
                  <a:pt x="14111" y="83148"/>
                </a:lnTo>
                <a:lnTo>
                  <a:pt x="13347" y="88770"/>
                </a:lnTo>
                <a:lnTo>
                  <a:pt x="12044" y="94898"/>
                </a:lnTo>
                <a:lnTo>
                  <a:pt x="10382" y="101366"/>
                </a:lnTo>
                <a:lnTo>
                  <a:pt x="9273" y="108058"/>
                </a:lnTo>
                <a:lnTo>
                  <a:pt x="8534" y="114901"/>
                </a:lnTo>
                <a:lnTo>
                  <a:pt x="8042" y="121845"/>
                </a:lnTo>
                <a:lnTo>
                  <a:pt x="7713" y="128854"/>
                </a:lnTo>
                <a:lnTo>
                  <a:pt x="7349" y="142994"/>
                </a:lnTo>
                <a:lnTo>
                  <a:pt x="7082" y="185748"/>
                </a:lnTo>
                <a:lnTo>
                  <a:pt x="6280" y="192888"/>
                </a:lnTo>
                <a:lnTo>
                  <a:pt x="4952" y="200030"/>
                </a:lnTo>
                <a:lnTo>
                  <a:pt x="3272" y="207172"/>
                </a:lnTo>
                <a:lnTo>
                  <a:pt x="2152" y="213521"/>
                </a:lnTo>
                <a:lnTo>
                  <a:pt x="1406" y="219341"/>
                </a:lnTo>
                <a:lnTo>
                  <a:pt x="908" y="224808"/>
                </a:lnTo>
                <a:lnTo>
                  <a:pt x="577" y="230041"/>
                </a:lnTo>
                <a:lnTo>
                  <a:pt x="208" y="240088"/>
                </a:lnTo>
                <a:lnTo>
                  <a:pt x="0" y="254670"/>
                </a:lnTo>
                <a:lnTo>
                  <a:pt x="765" y="258680"/>
                </a:lnTo>
                <a:lnTo>
                  <a:pt x="2068" y="262147"/>
                </a:lnTo>
                <a:lnTo>
                  <a:pt x="3731" y="265252"/>
                </a:lnTo>
                <a:lnTo>
                  <a:pt x="4840" y="268116"/>
                </a:lnTo>
                <a:lnTo>
                  <a:pt x="5579" y="270819"/>
                </a:lnTo>
                <a:lnTo>
                  <a:pt x="6071" y="273414"/>
                </a:lnTo>
                <a:lnTo>
                  <a:pt x="6400" y="275939"/>
                </a:lnTo>
                <a:lnTo>
                  <a:pt x="6765" y="280860"/>
                </a:lnTo>
                <a:lnTo>
                  <a:pt x="7656" y="282490"/>
                </a:lnTo>
                <a:lnTo>
                  <a:pt x="9044" y="283577"/>
                </a:lnTo>
                <a:lnTo>
                  <a:pt x="14201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22"/>
          <p:cNvSpPr/>
          <p:nvPr/>
        </p:nvSpPr>
        <p:spPr>
          <a:xfrm>
            <a:off x="514474" y="2650429"/>
            <a:ext cx="128464" cy="270944"/>
          </a:xfrm>
          <a:custGeom>
            <a:avLst/>
            <a:gdLst/>
            <a:ahLst/>
            <a:cxnLst/>
            <a:rect l="0" t="0" r="0" b="0"/>
            <a:pathLst>
              <a:path w="128464" h="270944">
                <a:moveTo>
                  <a:pt x="99888" y="35621"/>
                </a:moveTo>
                <a:lnTo>
                  <a:pt x="99888" y="31828"/>
                </a:lnTo>
                <a:lnTo>
                  <a:pt x="99094" y="30711"/>
                </a:lnTo>
                <a:lnTo>
                  <a:pt x="97771" y="29966"/>
                </a:lnTo>
                <a:lnTo>
                  <a:pt x="96096" y="29470"/>
                </a:lnTo>
                <a:lnTo>
                  <a:pt x="94979" y="28345"/>
                </a:lnTo>
                <a:lnTo>
                  <a:pt x="94234" y="26801"/>
                </a:lnTo>
                <a:lnTo>
                  <a:pt x="93406" y="22970"/>
                </a:lnTo>
                <a:lnTo>
                  <a:pt x="93039" y="18621"/>
                </a:lnTo>
                <a:lnTo>
                  <a:pt x="92147" y="16350"/>
                </a:lnTo>
                <a:lnTo>
                  <a:pt x="89039" y="11710"/>
                </a:lnTo>
                <a:lnTo>
                  <a:pt x="85486" y="7173"/>
                </a:lnTo>
                <a:lnTo>
                  <a:pt x="82110" y="3663"/>
                </a:lnTo>
                <a:lnTo>
                  <a:pt x="80099" y="2409"/>
                </a:lnTo>
                <a:lnTo>
                  <a:pt x="77964" y="1573"/>
                </a:lnTo>
                <a:lnTo>
                  <a:pt x="75747" y="1016"/>
                </a:lnTo>
                <a:lnTo>
                  <a:pt x="72681" y="645"/>
                </a:lnTo>
                <a:lnTo>
                  <a:pt x="69050" y="397"/>
                </a:lnTo>
                <a:lnTo>
                  <a:pt x="61576" y="122"/>
                </a:lnTo>
                <a:lnTo>
                  <a:pt x="55608" y="0"/>
                </a:lnTo>
                <a:lnTo>
                  <a:pt x="52906" y="761"/>
                </a:lnTo>
                <a:lnTo>
                  <a:pt x="50310" y="2062"/>
                </a:lnTo>
                <a:lnTo>
                  <a:pt x="47786" y="3723"/>
                </a:lnTo>
                <a:lnTo>
                  <a:pt x="44516" y="5624"/>
                </a:lnTo>
                <a:lnTo>
                  <a:pt x="40748" y="7686"/>
                </a:lnTo>
                <a:lnTo>
                  <a:pt x="36649" y="9853"/>
                </a:lnTo>
                <a:lnTo>
                  <a:pt x="33122" y="12092"/>
                </a:lnTo>
                <a:lnTo>
                  <a:pt x="29978" y="14379"/>
                </a:lnTo>
                <a:lnTo>
                  <a:pt x="27087" y="16697"/>
                </a:lnTo>
                <a:lnTo>
                  <a:pt x="24367" y="19036"/>
                </a:lnTo>
                <a:lnTo>
                  <a:pt x="21759" y="21389"/>
                </a:lnTo>
                <a:lnTo>
                  <a:pt x="19227" y="23752"/>
                </a:lnTo>
                <a:lnTo>
                  <a:pt x="16745" y="26914"/>
                </a:lnTo>
                <a:lnTo>
                  <a:pt x="14297" y="30610"/>
                </a:lnTo>
                <a:lnTo>
                  <a:pt x="11871" y="34661"/>
                </a:lnTo>
                <a:lnTo>
                  <a:pt x="9460" y="38950"/>
                </a:lnTo>
                <a:lnTo>
                  <a:pt x="4664" y="47948"/>
                </a:lnTo>
                <a:lnTo>
                  <a:pt x="3068" y="52570"/>
                </a:lnTo>
                <a:lnTo>
                  <a:pt x="2004" y="57239"/>
                </a:lnTo>
                <a:lnTo>
                  <a:pt x="1294" y="61939"/>
                </a:lnTo>
                <a:lnTo>
                  <a:pt x="822" y="66660"/>
                </a:lnTo>
                <a:lnTo>
                  <a:pt x="506" y="71395"/>
                </a:lnTo>
                <a:lnTo>
                  <a:pt x="296" y="76139"/>
                </a:lnTo>
                <a:lnTo>
                  <a:pt x="62" y="85643"/>
                </a:lnTo>
                <a:lnTo>
                  <a:pt x="0" y="90400"/>
                </a:lnTo>
                <a:lnTo>
                  <a:pt x="752" y="94365"/>
                </a:lnTo>
                <a:lnTo>
                  <a:pt x="3705" y="100888"/>
                </a:lnTo>
                <a:lnTo>
                  <a:pt x="5546" y="108549"/>
                </a:lnTo>
                <a:lnTo>
                  <a:pt x="6037" y="112815"/>
                </a:lnTo>
                <a:lnTo>
                  <a:pt x="7158" y="116452"/>
                </a:lnTo>
                <a:lnTo>
                  <a:pt x="10521" y="122610"/>
                </a:lnTo>
                <a:lnTo>
                  <a:pt x="12544" y="127993"/>
                </a:lnTo>
                <a:lnTo>
                  <a:pt x="13084" y="130540"/>
                </a:lnTo>
                <a:lnTo>
                  <a:pt x="15800" y="135486"/>
                </a:lnTo>
                <a:lnTo>
                  <a:pt x="17636" y="137916"/>
                </a:lnTo>
                <a:lnTo>
                  <a:pt x="19653" y="139536"/>
                </a:lnTo>
                <a:lnTo>
                  <a:pt x="21792" y="140616"/>
                </a:lnTo>
                <a:lnTo>
                  <a:pt x="24011" y="141337"/>
                </a:lnTo>
                <a:lnTo>
                  <a:pt x="26285" y="141817"/>
                </a:lnTo>
                <a:lnTo>
                  <a:pt x="28594" y="142137"/>
                </a:lnTo>
                <a:lnTo>
                  <a:pt x="30928" y="142350"/>
                </a:lnTo>
                <a:lnTo>
                  <a:pt x="34071" y="142492"/>
                </a:lnTo>
                <a:lnTo>
                  <a:pt x="41796" y="142650"/>
                </a:lnTo>
                <a:lnTo>
                  <a:pt x="45285" y="141899"/>
                </a:lnTo>
                <a:lnTo>
                  <a:pt x="48405" y="140604"/>
                </a:lnTo>
                <a:lnTo>
                  <a:pt x="51278" y="138947"/>
                </a:lnTo>
                <a:lnTo>
                  <a:pt x="53194" y="137049"/>
                </a:lnTo>
                <a:lnTo>
                  <a:pt x="54471" y="134989"/>
                </a:lnTo>
                <a:lnTo>
                  <a:pt x="55323" y="132823"/>
                </a:lnTo>
                <a:lnTo>
                  <a:pt x="58385" y="128299"/>
                </a:lnTo>
                <a:lnTo>
                  <a:pt x="62392" y="122848"/>
                </a:lnTo>
                <a:lnTo>
                  <a:pt x="64572" y="119172"/>
                </a:lnTo>
                <a:lnTo>
                  <a:pt x="66819" y="115134"/>
                </a:lnTo>
                <a:lnTo>
                  <a:pt x="69111" y="111648"/>
                </a:lnTo>
                <a:lnTo>
                  <a:pt x="71432" y="108531"/>
                </a:lnTo>
                <a:lnTo>
                  <a:pt x="73774" y="105659"/>
                </a:lnTo>
                <a:lnTo>
                  <a:pt x="75335" y="102156"/>
                </a:lnTo>
                <a:lnTo>
                  <a:pt x="77069" y="94031"/>
                </a:lnTo>
                <a:lnTo>
                  <a:pt x="78325" y="89642"/>
                </a:lnTo>
                <a:lnTo>
                  <a:pt x="79957" y="85129"/>
                </a:lnTo>
                <a:lnTo>
                  <a:pt x="81838" y="80532"/>
                </a:lnTo>
                <a:lnTo>
                  <a:pt x="83092" y="75881"/>
                </a:lnTo>
                <a:lnTo>
                  <a:pt x="83928" y="71192"/>
                </a:lnTo>
                <a:lnTo>
                  <a:pt x="84486" y="66479"/>
                </a:lnTo>
                <a:lnTo>
                  <a:pt x="85651" y="61749"/>
                </a:lnTo>
                <a:lnTo>
                  <a:pt x="87222" y="57008"/>
                </a:lnTo>
                <a:lnTo>
                  <a:pt x="89063" y="52260"/>
                </a:lnTo>
                <a:lnTo>
                  <a:pt x="91083" y="48301"/>
                </a:lnTo>
                <a:lnTo>
                  <a:pt x="93225" y="44868"/>
                </a:lnTo>
                <a:lnTo>
                  <a:pt x="96927" y="38937"/>
                </a:lnTo>
                <a:lnTo>
                  <a:pt x="99303" y="30778"/>
                </a:lnTo>
                <a:lnTo>
                  <a:pt x="99498" y="30011"/>
                </a:lnTo>
                <a:lnTo>
                  <a:pt x="99878" y="21667"/>
                </a:lnTo>
                <a:lnTo>
                  <a:pt x="99885" y="25224"/>
                </a:lnTo>
                <a:lnTo>
                  <a:pt x="99092" y="26308"/>
                </a:lnTo>
                <a:lnTo>
                  <a:pt x="97770" y="27031"/>
                </a:lnTo>
                <a:lnTo>
                  <a:pt x="96095" y="27513"/>
                </a:lnTo>
                <a:lnTo>
                  <a:pt x="94978" y="28628"/>
                </a:lnTo>
                <a:lnTo>
                  <a:pt x="94233" y="30165"/>
                </a:lnTo>
                <a:lnTo>
                  <a:pt x="93737" y="31984"/>
                </a:lnTo>
                <a:lnTo>
                  <a:pt x="95302" y="38237"/>
                </a:lnTo>
                <a:lnTo>
                  <a:pt x="97850" y="45515"/>
                </a:lnTo>
                <a:lnTo>
                  <a:pt x="98982" y="51395"/>
                </a:lnTo>
                <a:lnTo>
                  <a:pt x="101602" y="58771"/>
                </a:lnTo>
                <a:lnTo>
                  <a:pt x="103412" y="62960"/>
                </a:lnTo>
                <a:lnTo>
                  <a:pt x="105412" y="68135"/>
                </a:lnTo>
                <a:lnTo>
                  <a:pt x="109752" y="80234"/>
                </a:lnTo>
                <a:lnTo>
                  <a:pt x="111226" y="86000"/>
                </a:lnTo>
                <a:lnTo>
                  <a:pt x="112209" y="91432"/>
                </a:lnTo>
                <a:lnTo>
                  <a:pt x="112865" y="96641"/>
                </a:lnTo>
                <a:lnTo>
                  <a:pt x="114095" y="101701"/>
                </a:lnTo>
                <a:lnTo>
                  <a:pt x="115710" y="106662"/>
                </a:lnTo>
                <a:lnTo>
                  <a:pt x="117580" y="111556"/>
                </a:lnTo>
                <a:lnTo>
                  <a:pt x="118826" y="117200"/>
                </a:lnTo>
                <a:lnTo>
                  <a:pt x="119657" y="123345"/>
                </a:lnTo>
                <a:lnTo>
                  <a:pt x="120211" y="129822"/>
                </a:lnTo>
                <a:lnTo>
                  <a:pt x="121374" y="135728"/>
                </a:lnTo>
                <a:lnTo>
                  <a:pt x="122943" y="141252"/>
                </a:lnTo>
                <a:lnTo>
                  <a:pt x="124783" y="146523"/>
                </a:lnTo>
                <a:lnTo>
                  <a:pt x="125216" y="152418"/>
                </a:lnTo>
                <a:lnTo>
                  <a:pt x="124711" y="158729"/>
                </a:lnTo>
                <a:lnTo>
                  <a:pt x="123580" y="165318"/>
                </a:lnTo>
                <a:lnTo>
                  <a:pt x="122827" y="171298"/>
                </a:lnTo>
                <a:lnTo>
                  <a:pt x="122324" y="176872"/>
                </a:lnTo>
                <a:lnTo>
                  <a:pt x="121989" y="182176"/>
                </a:lnTo>
                <a:lnTo>
                  <a:pt x="122560" y="188093"/>
                </a:lnTo>
                <a:lnTo>
                  <a:pt x="123734" y="194419"/>
                </a:lnTo>
                <a:lnTo>
                  <a:pt x="125310" y="201017"/>
                </a:lnTo>
                <a:lnTo>
                  <a:pt x="126361" y="207004"/>
                </a:lnTo>
                <a:lnTo>
                  <a:pt x="127062" y="212582"/>
                </a:lnTo>
                <a:lnTo>
                  <a:pt x="127529" y="217889"/>
                </a:lnTo>
                <a:lnTo>
                  <a:pt x="127840" y="223014"/>
                </a:lnTo>
                <a:lnTo>
                  <a:pt x="128186" y="232942"/>
                </a:lnTo>
                <a:lnTo>
                  <a:pt x="128408" y="246547"/>
                </a:lnTo>
                <a:lnTo>
                  <a:pt x="128463" y="270943"/>
                </a:lnTo>
                <a:lnTo>
                  <a:pt x="128463" y="2570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23"/>
          <p:cNvSpPr/>
          <p:nvPr/>
        </p:nvSpPr>
        <p:spPr>
          <a:xfrm>
            <a:off x="636088" y="2571750"/>
            <a:ext cx="199598" cy="363211"/>
          </a:xfrm>
          <a:custGeom>
            <a:avLst/>
            <a:gdLst/>
            <a:ahLst/>
            <a:cxnLst/>
            <a:rect l="0" t="0" r="0" b="0"/>
            <a:pathLst>
              <a:path w="199598" h="363211">
                <a:moveTo>
                  <a:pt x="6849" y="0"/>
                </a:moveTo>
                <a:lnTo>
                  <a:pt x="0" y="0"/>
                </a:lnTo>
                <a:lnTo>
                  <a:pt x="14349" y="0"/>
                </a:lnTo>
                <a:lnTo>
                  <a:pt x="18199" y="793"/>
                </a:lnTo>
                <a:lnTo>
                  <a:pt x="22353" y="2116"/>
                </a:lnTo>
                <a:lnTo>
                  <a:pt x="26710" y="3792"/>
                </a:lnTo>
                <a:lnTo>
                  <a:pt x="31202" y="5703"/>
                </a:lnTo>
                <a:lnTo>
                  <a:pt x="40427" y="9943"/>
                </a:lnTo>
                <a:lnTo>
                  <a:pt x="45903" y="12184"/>
                </a:lnTo>
                <a:lnTo>
                  <a:pt x="51935" y="14473"/>
                </a:lnTo>
                <a:lnTo>
                  <a:pt x="58338" y="16792"/>
                </a:lnTo>
                <a:lnTo>
                  <a:pt x="64193" y="19926"/>
                </a:lnTo>
                <a:lnTo>
                  <a:pt x="69685" y="23603"/>
                </a:lnTo>
                <a:lnTo>
                  <a:pt x="74933" y="27641"/>
                </a:lnTo>
                <a:lnTo>
                  <a:pt x="80814" y="31921"/>
                </a:lnTo>
                <a:lnTo>
                  <a:pt x="93697" y="40910"/>
                </a:lnTo>
                <a:lnTo>
                  <a:pt x="99673" y="45529"/>
                </a:lnTo>
                <a:lnTo>
                  <a:pt x="105244" y="50196"/>
                </a:lnTo>
                <a:lnTo>
                  <a:pt x="110546" y="54896"/>
                </a:lnTo>
                <a:lnTo>
                  <a:pt x="116461" y="59616"/>
                </a:lnTo>
                <a:lnTo>
                  <a:pt x="122786" y="64350"/>
                </a:lnTo>
                <a:lnTo>
                  <a:pt x="129384" y="69093"/>
                </a:lnTo>
                <a:lnTo>
                  <a:pt x="136164" y="74637"/>
                </a:lnTo>
                <a:lnTo>
                  <a:pt x="143065" y="80714"/>
                </a:lnTo>
                <a:lnTo>
                  <a:pt x="150047" y="87147"/>
                </a:lnTo>
                <a:lnTo>
                  <a:pt x="155496" y="93816"/>
                </a:lnTo>
                <a:lnTo>
                  <a:pt x="159922" y="100644"/>
                </a:lnTo>
                <a:lnTo>
                  <a:pt x="163666" y="107577"/>
                </a:lnTo>
                <a:lnTo>
                  <a:pt x="167750" y="114580"/>
                </a:lnTo>
                <a:lnTo>
                  <a:pt x="176521" y="128712"/>
                </a:lnTo>
                <a:lnTo>
                  <a:pt x="180289" y="136608"/>
                </a:lnTo>
                <a:lnTo>
                  <a:pt x="183594" y="145047"/>
                </a:lnTo>
                <a:lnTo>
                  <a:pt x="194603" y="177611"/>
                </a:lnTo>
                <a:lnTo>
                  <a:pt x="196312" y="185082"/>
                </a:lnTo>
                <a:lnTo>
                  <a:pt x="197451" y="192444"/>
                </a:lnTo>
                <a:lnTo>
                  <a:pt x="198211" y="199734"/>
                </a:lnTo>
                <a:lnTo>
                  <a:pt x="198717" y="207768"/>
                </a:lnTo>
                <a:lnTo>
                  <a:pt x="199055" y="216299"/>
                </a:lnTo>
                <a:lnTo>
                  <a:pt x="199530" y="241359"/>
                </a:lnTo>
                <a:lnTo>
                  <a:pt x="199597" y="249012"/>
                </a:lnTo>
                <a:lnTo>
                  <a:pt x="198848" y="256495"/>
                </a:lnTo>
                <a:lnTo>
                  <a:pt x="197554" y="263866"/>
                </a:lnTo>
                <a:lnTo>
                  <a:pt x="195898" y="271160"/>
                </a:lnTo>
                <a:lnTo>
                  <a:pt x="194001" y="278405"/>
                </a:lnTo>
                <a:lnTo>
                  <a:pt x="191942" y="285615"/>
                </a:lnTo>
                <a:lnTo>
                  <a:pt x="189775" y="292804"/>
                </a:lnTo>
                <a:lnTo>
                  <a:pt x="186744" y="299184"/>
                </a:lnTo>
                <a:lnTo>
                  <a:pt x="183135" y="305024"/>
                </a:lnTo>
                <a:lnTo>
                  <a:pt x="179142" y="310506"/>
                </a:lnTo>
                <a:lnTo>
                  <a:pt x="175686" y="315747"/>
                </a:lnTo>
                <a:lnTo>
                  <a:pt x="169729" y="325805"/>
                </a:lnTo>
                <a:lnTo>
                  <a:pt x="164436" y="333450"/>
                </a:lnTo>
                <a:lnTo>
                  <a:pt x="159438" y="339494"/>
                </a:lnTo>
                <a:lnTo>
                  <a:pt x="154570" y="344825"/>
                </a:lnTo>
                <a:lnTo>
                  <a:pt x="147368" y="352290"/>
                </a:lnTo>
                <a:lnTo>
                  <a:pt x="144978" y="353922"/>
                </a:lnTo>
                <a:lnTo>
                  <a:pt x="140206" y="355736"/>
                </a:lnTo>
                <a:lnTo>
                  <a:pt x="138616" y="357013"/>
                </a:lnTo>
                <a:lnTo>
                  <a:pt x="137556" y="358659"/>
                </a:lnTo>
                <a:lnTo>
                  <a:pt x="136850" y="360550"/>
                </a:lnTo>
                <a:lnTo>
                  <a:pt x="135585" y="361810"/>
                </a:lnTo>
                <a:lnTo>
                  <a:pt x="133948" y="362650"/>
                </a:lnTo>
                <a:lnTo>
                  <a:pt x="132063" y="363210"/>
                </a:lnTo>
                <a:lnTo>
                  <a:pt x="130806" y="362790"/>
                </a:lnTo>
                <a:lnTo>
                  <a:pt x="129968" y="361716"/>
                </a:lnTo>
                <a:lnTo>
                  <a:pt x="128322" y="357265"/>
                </a:lnTo>
                <a:lnTo>
                  <a:pt x="128293" y="3500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4"/>
          <p:cNvSpPr/>
          <p:nvPr/>
        </p:nvSpPr>
        <p:spPr>
          <a:xfrm>
            <a:off x="1060366" y="2664626"/>
            <a:ext cx="249768" cy="257041"/>
          </a:xfrm>
          <a:custGeom>
            <a:avLst/>
            <a:gdLst/>
            <a:ahLst/>
            <a:cxnLst/>
            <a:rect l="0" t="0" r="0" b="0"/>
            <a:pathLst>
              <a:path w="249768" h="257041">
                <a:moveTo>
                  <a:pt x="196934" y="7136"/>
                </a:moveTo>
                <a:lnTo>
                  <a:pt x="196934" y="79"/>
                </a:lnTo>
                <a:lnTo>
                  <a:pt x="190783" y="0"/>
                </a:lnTo>
                <a:lnTo>
                  <a:pt x="190452" y="791"/>
                </a:lnTo>
                <a:lnTo>
                  <a:pt x="190084" y="3787"/>
                </a:lnTo>
                <a:lnTo>
                  <a:pt x="188398" y="4903"/>
                </a:lnTo>
                <a:lnTo>
                  <a:pt x="182292" y="6144"/>
                </a:lnTo>
                <a:lnTo>
                  <a:pt x="178441" y="8062"/>
                </a:lnTo>
                <a:lnTo>
                  <a:pt x="174287" y="10928"/>
                </a:lnTo>
                <a:lnTo>
                  <a:pt x="169929" y="14427"/>
                </a:lnTo>
                <a:lnTo>
                  <a:pt x="164643" y="17553"/>
                </a:lnTo>
                <a:lnTo>
                  <a:pt x="158738" y="20431"/>
                </a:lnTo>
                <a:lnTo>
                  <a:pt x="152420" y="23143"/>
                </a:lnTo>
                <a:lnTo>
                  <a:pt x="145827" y="24951"/>
                </a:lnTo>
                <a:lnTo>
                  <a:pt x="139050" y="26157"/>
                </a:lnTo>
                <a:lnTo>
                  <a:pt x="132151" y="26960"/>
                </a:lnTo>
                <a:lnTo>
                  <a:pt x="125964" y="28290"/>
                </a:lnTo>
                <a:lnTo>
                  <a:pt x="120251" y="29970"/>
                </a:lnTo>
                <a:lnTo>
                  <a:pt x="114856" y="31883"/>
                </a:lnTo>
                <a:lnTo>
                  <a:pt x="108878" y="33159"/>
                </a:lnTo>
                <a:lnTo>
                  <a:pt x="102511" y="34010"/>
                </a:lnTo>
                <a:lnTo>
                  <a:pt x="95885" y="34577"/>
                </a:lnTo>
                <a:lnTo>
                  <a:pt x="89087" y="34955"/>
                </a:lnTo>
                <a:lnTo>
                  <a:pt x="75183" y="35375"/>
                </a:lnTo>
                <a:lnTo>
                  <a:pt x="57467" y="35645"/>
                </a:lnTo>
                <a:lnTo>
                  <a:pt x="48694" y="35682"/>
                </a:lnTo>
                <a:lnTo>
                  <a:pt x="44926" y="34898"/>
                </a:lnTo>
                <a:lnTo>
                  <a:pt x="38623" y="31910"/>
                </a:lnTo>
                <a:lnTo>
                  <a:pt x="34404" y="29558"/>
                </a:lnTo>
                <a:lnTo>
                  <a:pt x="31300" y="29007"/>
                </a:lnTo>
                <a:lnTo>
                  <a:pt x="25090" y="28698"/>
                </a:lnTo>
                <a:lnTo>
                  <a:pt x="18735" y="28575"/>
                </a:lnTo>
                <a:lnTo>
                  <a:pt x="18418" y="34272"/>
                </a:lnTo>
                <a:lnTo>
                  <a:pt x="18350" y="49152"/>
                </a:lnTo>
                <a:lnTo>
                  <a:pt x="17553" y="53403"/>
                </a:lnTo>
                <a:lnTo>
                  <a:pt x="16228" y="57825"/>
                </a:lnTo>
                <a:lnTo>
                  <a:pt x="14550" y="62360"/>
                </a:lnTo>
                <a:lnTo>
                  <a:pt x="13432" y="66971"/>
                </a:lnTo>
                <a:lnTo>
                  <a:pt x="12687" y="71632"/>
                </a:lnTo>
                <a:lnTo>
                  <a:pt x="12190" y="76327"/>
                </a:lnTo>
                <a:lnTo>
                  <a:pt x="11065" y="81045"/>
                </a:lnTo>
                <a:lnTo>
                  <a:pt x="9521" y="85777"/>
                </a:lnTo>
                <a:lnTo>
                  <a:pt x="7698" y="90520"/>
                </a:lnTo>
                <a:lnTo>
                  <a:pt x="6483" y="95269"/>
                </a:lnTo>
                <a:lnTo>
                  <a:pt x="5673" y="100023"/>
                </a:lnTo>
                <a:lnTo>
                  <a:pt x="5133" y="104779"/>
                </a:lnTo>
                <a:lnTo>
                  <a:pt x="4532" y="112181"/>
                </a:lnTo>
                <a:lnTo>
                  <a:pt x="4372" y="115266"/>
                </a:lnTo>
                <a:lnTo>
                  <a:pt x="2078" y="122927"/>
                </a:lnTo>
                <a:lnTo>
                  <a:pt x="355" y="127193"/>
                </a:lnTo>
                <a:lnTo>
                  <a:pt x="0" y="130830"/>
                </a:lnTo>
                <a:lnTo>
                  <a:pt x="557" y="134049"/>
                </a:lnTo>
                <a:lnTo>
                  <a:pt x="2499" y="139742"/>
                </a:lnTo>
                <a:lnTo>
                  <a:pt x="3592" y="147409"/>
                </a:lnTo>
                <a:lnTo>
                  <a:pt x="3848" y="152294"/>
                </a:lnTo>
                <a:lnTo>
                  <a:pt x="4710" y="153914"/>
                </a:lnTo>
                <a:lnTo>
                  <a:pt x="6078" y="154994"/>
                </a:lnTo>
                <a:lnTo>
                  <a:pt x="7784" y="155715"/>
                </a:lnTo>
                <a:lnTo>
                  <a:pt x="13978" y="160520"/>
                </a:lnTo>
                <a:lnTo>
                  <a:pt x="16225" y="160986"/>
                </a:lnTo>
                <a:lnTo>
                  <a:pt x="18518" y="160503"/>
                </a:lnTo>
                <a:lnTo>
                  <a:pt x="20840" y="159387"/>
                </a:lnTo>
                <a:lnTo>
                  <a:pt x="27653" y="158147"/>
                </a:lnTo>
                <a:lnTo>
                  <a:pt x="31692" y="157816"/>
                </a:lnTo>
                <a:lnTo>
                  <a:pt x="35973" y="156802"/>
                </a:lnTo>
                <a:lnTo>
                  <a:pt x="40414" y="155332"/>
                </a:lnTo>
                <a:lnTo>
                  <a:pt x="44962" y="153558"/>
                </a:lnTo>
                <a:lnTo>
                  <a:pt x="49582" y="151582"/>
                </a:lnTo>
                <a:lnTo>
                  <a:pt x="58948" y="147270"/>
                </a:lnTo>
                <a:lnTo>
                  <a:pt x="63668" y="145802"/>
                </a:lnTo>
                <a:lnTo>
                  <a:pt x="68402" y="144824"/>
                </a:lnTo>
                <a:lnTo>
                  <a:pt x="73146" y="144172"/>
                </a:lnTo>
                <a:lnTo>
                  <a:pt x="78690" y="142943"/>
                </a:lnTo>
                <a:lnTo>
                  <a:pt x="84767" y="141330"/>
                </a:lnTo>
                <a:lnTo>
                  <a:pt x="97869" y="137422"/>
                </a:lnTo>
                <a:lnTo>
                  <a:pt x="111630" y="133039"/>
                </a:lnTo>
                <a:lnTo>
                  <a:pt x="118633" y="131552"/>
                </a:lnTo>
                <a:lnTo>
                  <a:pt x="125683" y="130561"/>
                </a:lnTo>
                <a:lnTo>
                  <a:pt x="132765" y="129901"/>
                </a:lnTo>
                <a:lnTo>
                  <a:pt x="139073" y="129461"/>
                </a:lnTo>
                <a:lnTo>
                  <a:pt x="144866" y="129167"/>
                </a:lnTo>
                <a:lnTo>
                  <a:pt x="150316" y="128971"/>
                </a:lnTo>
                <a:lnTo>
                  <a:pt x="173155" y="128696"/>
                </a:lnTo>
                <a:lnTo>
                  <a:pt x="180287" y="129451"/>
                </a:lnTo>
                <a:lnTo>
                  <a:pt x="186630" y="130748"/>
                </a:lnTo>
                <a:lnTo>
                  <a:pt x="192446" y="132406"/>
                </a:lnTo>
                <a:lnTo>
                  <a:pt x="205258" y="136366"/>
                </a:lnTo>
                <a:lnTo>
                  <a:pt x="212008" y="138533"/>
                </a:lnTo>
                <a:lnTo>
                  <a:pt x="218096" y="140771"/>
                </a:lnTo>
                <a:lnTo>
                  <a:pt x="223742" y="143058"/>
                </a:lnTo>
                <a:lnTo>
                  <a:pt x="229093" y="145375"/>
                </a:lnTo>
                <a:lnTo>
                  <a:pt x="233454" y="148508"/>
                </a:lnTo>
                <a:lnTo>
                  <a:pt x="240417" y="156222"/>
                </a:lnTo>
                <a:lnTo>
                  <a:pt x="246158" y="162826"/>
                </a:lnTo>
                <a:lnTo>
                  <a:pt x="248800" y="165698"/>
                </a:lnTo>
                <a:lnTo>
                  <a:pt x="249767" y="169994"/>
                </a:lnTo>
                <a:lnTo>
                  <a:pt x="249618" y="175239"/>
                </a:lnTo>
                <a:lnTo>
                  <a:pt x="248725" y="181117"/>
                </a:lnTo>
                <a:lnTo>
                  <a:pt x="247337" y="186623"/>
                </a:lnTo>
                <a:lnTo>
                  <a:pt x="245617" y="191882"/>
                </a:lnTo>
                <a:lnTo>
                  <a:pt x="243676" y="196975"/>
                </a:lnTo>
                <a:lnTo>
                  <a:pt x="241589" y="201958"/>
                </a:lnTo>
                <a:lnTo>
                  <a:pt x="239404" y="206867"/>
                </a:lnTo>
                <a:lnTo>
                  <a:pt x="237153" y="211728"/>
                </a:lnTo>
                <a:lnTo>
                  <a:pt x="234066" y="216555"/>
                </a:lnTo>
                <a:lnTo>
                  <a:pt x="230419" y="221361"/>
                </a:lnTo>
                <a:lnTo>
                  <a:pt x="226401" y="226153"/>
                </a:lnTo>
                <a:lnTo>
                  <a:pt x="222135" y="230141"/>
                </a:lnTo>
                <a:lnTo>
                  <a:pt x="217703" y="233594"/>
                </a:lnTo>
                <a:lnTo>
                  <a:pt x="213161" y="236689"/>
                </a:lnTo>
                <a:lnTo>
                  <a:pt x="205998" y="242245"/>
                </a:lnTo>
                <a:lnTo>
                  <a:pt x="199375" y="247360"/>
                </a:lnTo>
                <a:lnTo>
                  <a:pt x="195386" y="249835"/>
                </a:lnTo>
                <a:lnTo>
                  <a:pt x="191139" y="252279"/>
                </a:lnTo>
                <a:lnTo>
                  <a:pt x="184304" y="254995"/>
                </a:lnTo>
                <a:lnTo>
                  <a:pt x="177827" y="256202"/>
                </a:lnTo>
                <a:lnTo>
                  <a:pt x="173877" y="256524"/>
                </a:lnTo>
                <a:lnTo>
                  <a:pt x="163716" y="257040"/>
                </a:lnTo>
                <a:lnTo>
                  <a:pt x="162088" y="256289"/>
                </a:lnTo>
                <a:lnTo>
                  <a:pt x="156005" y="252233"/>
                </a:lnTo>
                <a:lnTo>
                  <a:pt x="149176" y="249884"/>
                </a:lnTo>
                <a:lnTo>
                  <a:pt x="142126" y="245308"/>
                </a:lnTo>
                <a:lnTo>
                  <a:pt x="137385" y="243959"/>
                </a:lnTo>
                <a:lnTo>
                  <a:pt x="135803" y="242806"/>
                </a:lnTo>
                <a:lnTo>
                  <a:pt x="134749" y="241243"/>
                </a:lnTo>
                <a:lnTo>
                  <a:pt x="133577" y="237390"/>
                </a:lnTo>
                <a:lnTo>
                  <a:pt x="132917" y="230758"/>
                </a:lnTo>
                <a:lnTo>
                  <a:pt x="132640" y="22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5"/>
          <p:cNvSpPr/>
          <p:nvPr/>
        </p:nvSpPr>
        <p:spPr>
          <a:xfrm>
            <a:off x="1450181" y="2814637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7144"/>
                </a:moveTo>
                <a:lnTo>
                  <a:pt x="9943" y="7144"/>
                </a:lnTo>
                <a:lnTo>
                  <a:pt x="11391" y="6350"/>
                </a:lnTo>
                <a:lnTo>
                  <a:pt x="12356" y="5027"/>
                </a:lnTo>
                <a:lnTo>
                  <a:pt x="13000" y="3352"/>
                </a:lnTo>
                <a:lnTo>
                  <a:pt x="15017" y="2234"/>
                </a:lnTo>
                <a:lnTo>
                  <a:pt x="17948" y="1489"/>
                </a:lnTo>
                <a:lnTo>
                  <a:pt x="21490" y="993"/>
                </a:lnTo>
                <a:lnTo>
                  <a:pt x="25439" y="662"/>
                </a:lnTo>
                <a:lnTo>
                  <a:pt x="29660" y="441"/>
                </a:lnTo>
                <a:lnTo>
                  <a:pt x="41067" y="131"/>
                </a:lnTo>
                <a:lnTo>
                  <a:pt x="74027" y="5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6"/>
          <p:cNvSpPr/>
          <p:nvPr/>
        </p:nvSpPr>
        <p:spPr>
          <a:xfrm>
            <a:off x="1693068" y="2707803"/>
            <a:ext cx="214314" cy="220116"/>
          </a:xfrm>
          <a:custGeom>
            <a:avLst/>
            <a:gdLst/>
            <a:ahLst/>
            <a:cxnLst/>
            <a:rect l="0" t="0" r="0" b="0"/>
            <a:pathLst>
              <a:path w="214314" h="220116">
                <a:moveTo>
                  <a:pt x="0" y="28253"/>
                </a:moveTo>
                <a:lnTo>
                  <a:pt x="0" y="22102"/>
                </a:lnTo>
                <a:lnTo>
                  <a:pt x="794" y="21771"/>
                </a:lnTo>
                <a:lnTo>
                  <a:pt x="3793" y="21403"/>
                </a:lnTo>
                <a:lnTo>
                  <a:pt x="9888" y="19123"/>
                </a:lnTo>
                <a:lnTo>
                  <a:pt x="13736" y="17404"/>
                </a:lnTo>
                <a:lnTo>
                  <a:pt x="20128" y="15493"/>
                </a:lnTo>
                <a:lnTo>
                  <a:pt x="26408" y="13851"/>
                </a:lnTo>
                <a:lnTo>
                  <a:pt x="30306" y="12301"/>
                </a:lnTo>
                <a:lnTo>
                  <a:pt x="34491" y="10475"/>
                </a:lnTo>
                <a:lnTo>
                  <a:pt x="38869" y="9257"/>
                </a:lnTo>
                <a:lnTo>
                  <a:pt x="43376" y="8445"/>
                </a:lnTo>
                <a:lnTo>
                  <a:pt x="47967" y="7904"/>
                </a:lnTo>
                <a:lnTo>
                  <a:pt x="51822" y="6749"/>
                </a:lnTo>
                <a:lnTo>
                  <a:pt x="58222" y="3350"/>
                </a:lnTo>
                <a:lnTo>
                  <a:pt x="62627" y="2126"/>
                </a:lnTo>
                <a:lnTo>
                  <a:pt x="67945" y="1310"/>
                </a:lnTo>
                <a:lnTo>
                  <a:pt x="73872" y="766"/>
                </a:lnTo>
                <a:lnTo>
                  <a:pt x="79411" y="403"/>
                </a:lnTo>
                <a:lnTo>
                  <a:pt x="84690" y="161"/>
                </a:lnTo>
                <a:lnTo>
                  <a:pt x="89798" y="0"/>
                </a:lnTo>
                <a:lnTo>
                  <a:pt x="94790" y="686"/>
                </a:lnTo>
                <a:lnTo>
                  <a:pt x="99706" y="1938"/>
                </a:lnTo>
                <a:lnTo>
                  <a:pt x="104571" y="3566"/>
                </a:lnTo>
                <a:lnTo>
                  <a:pt x="110195" y="4651"/>
                </a:lnTo>
                <a:lnTo>
                  <a:pt x="116326" y="5374"/>
                </a:lnTo>
                <a:lnTo>
                  <a:pt x="122794" y="5857"/>
                </a:lnTo>
                <a:lnTo>
                  <a:pt x="127901" y="6972"/>
                </a:lnTo>
                <a:lnTo>
                  <a:pt x="132098" y="8510"/>
                </a:lnTo>
                <a:lnTo>
                  <a:pt x="148331" y="16680"/>
                </a:lnTo>
                <a:lnTo>
                  <a:pt x="152069" y="18950"/>
                </a:lnTo>
                <a:lnTo>
                  <a:pt x="158338" y="23589"/>
                </a:lnTo>
                <a:lnTo>
                  <a:pt x="163771" y="28297"/>
                </a:lnTo>
                <a:lnTo>
                  <a:pt x="166330" y="30663"/>
                </a:lnTo>
                <a:lnTo>
                  <a:pt x="168037" y="33035"/>
                </a:lnTo>
                <a:lnTo>
                  <a:pt x="169933" y="37786"/>
                </a:lnTo>
                <a:lnTo>
                  <a:pt x="170776" y="44661"/>
                </a:lnTo>
                <a:lnTo>
                  <a:pt x="171001" y="48716"/>
                </a:lnTo>
                <a:lnTo>
                  <a:pt x="170357" y="53008"/>
                </a:lnTo>
                <a:lnTo>
                  <a:pt x="169134" y="57456"/>
                </a:lnTo>
                <a:lnTo>
                  <a:pt x="167525" y="62009"/>
                </a:lnTo>
                <a:lnTo>
                  <a:pt x="166452" y="66632"/>
                </a:lnTo>
                <a:lnTo>
                  <a:pt x="165737" y="71301"/>
                </a:lnTo>
                <a:lnTo>
                  <a:pt x="165260" y="76002"/>
                </a:lnTo>
                <a:lnTo>
                  <a:pt x="163355" y="81517"/>
                </a:lnTo>
                <a:lnTo>
                  <a:pt x="160497" y="87575"/>
                </a:lnTo>
                <a:lnTo>
                  <a:pt x="157004" y="93994"/>
                </a:lnTo>
                <a:lnTo>
                  <a:pt x="153088" y="99862"/>
                </a:lnTo>
                <a:lnTo>
                  <a:pt x="148890" y="105361"/>
                </a:lnTo>
                <a:lnTo>
                  <a:pt x="144504" y="110615"/>
                </a:lnTo>
                <a:lnTo>
                  <a:pt x="139992" y="115704"/>
                </a:lnTo>
                <a:lnTo>
                  <a:pt x="130746" y="125593"/>
                </a:lnTo>
                <a:lnTo>
                  <a:pt x="125264" y="130453"/>
                </a:lnTo>
                <a:lnTo>
                  <a:pt x="119228" y="135280"/>
                </a:lnTo>
                <a:lnTo>
                  <a:pt x="112823" y="140085"/>
                </a:lnTo>
                <a:lnTo>
                  <a:pt x="106965" y="144876"/>
                </a:lnTo>
                <a:lnTo>
                  <a:pt x="101473" y="149658"/>
                </a:lnTo>
                <a:lnTo>
                  <a:pt x="96224" y="154433"/>
                </a:lnTo>
                <a:lnTo>
                  <a:pt x="90343" y="159205"/>
                </a:lnTo>
                <a:lnTo>
                  <a:pt x="84041" y="163973"/>
                </a:lnTo>
                <a:lnTo>
                  <a:pt x="77459" y="168739"/>
                </a:lnTo>
                <a:lnTo>
                  <a:pt x="71483" y="172710"/>
                </a:lnTo>
                <a:lnTo>
                  <a:pt x="65912" y="176151"/>
                </a:lnTo>
                <a:lnTo>
                  <a:pt x="60610" y="179239"/>
                </a:lnTo>
                <a:lnTo>
                  <a:pt x="50486" y="184787"/>
                </a:lnTo>
                <a:lnTo>
                  <a:pt x="45564" y="187378"/>
                </a:lnTo>
                <a:lnTo>
                  <a:pt x="41488" y="189899"/>
                </a:lnTo>
                <a:lnTo>
                  <a:pt x="34844" y="194816"/>
                </a:lnTo>
                <a:lnTo>
                  <a:pt x="29245" y="197531"/>
                </a:lnTo>
                <a:lnTo>
                  <a:pt x="21567" y="199665"/>
                </a:lnTo>
                <a:lnTo>
                  <a:pt x="27594" y="199699"/>
                </a:lnTo>
                <a:lnTo>
                  <a:pt x="42225" y="199703"/>
                </a:lnTo>
                <a:lnTo>
                  <a:pt x="45612" y="200496"/>
                </a:lnTo>
                <a:lnTo>
                  <a:pt x="51493" y="203495"/>
                </a:lnTo>
                <a:lnTo>
                  <a:pt x="55760" y="204612"/>
                </a:lnTo>
                <a:lnTo>
                  <a:pt x="60986" y="205357"/>
                </a:lnTo>
                <a:lnTo>
                  <a:pt x="66851" y="205854"/>
                </a:lnTo>
                <a:lnTo>
                  <a:pt x="72349" y="206185"/>
                </a:lnTo>
                <a:lnTo>
                  <a:pt x="82691" y="206552"/>
                </a:lnTo>
                <a:lnTo>
                  <a:pt x="97438" y="206759"/>
                </a:lnTo>
                <a:lnTo>
                  <a:pt x="103059" y="207582"/>
                </a:lnTo>
                <a:lnTo>
                  <a:pt x="109187" y="208924"/>
                </a:lnTo>
                <a:lnTo>
                  <a:pt x="115654" y="210613"/>
                </a:lnTo>
                <a:lnTo>
                  <a:pt x="121553" y="211739"/>
                </a:lnTo>
                <a:lnTo>
                  <a:pt x="127073" y="212489"/>
                </a:lnTo>
                <a:lnTo>
                  <a:pt x="132340" y="212990"/>
                </a:lnTo>
                <a:lnTo>
                  <a:pt x="138233" y="213323"/>
                </a:lnTo>
                <a:lnTo>
                  <a:pt x="151131" y="213694"/>
                </a:lnTo>
                <a:lnTo>
                  <a:pt x="157110" y="214586"/>
                </a:lnTo>
                <a:lnTo>
                  <a:pt x="162684" y="215975"/>
                </a:lnTo>
                <a:lnTo>
                  <a:pt x="167987" y="217695"/>
                </a:lnTo>
                <a:lnTo>
                  <a:pt x="173110" y="218841"/>
                </a:lnTo>
                <a:lnTo>
                  <a:pt x="178113" y="219606"/>
                </a:lnTo>
                <a:lnTo>
                  <a:pt x="183036" y="220115"/>
                </a:lnTo>
                <a:lnTo>
                  <a:pt x="187112" y="219661"/>
                </a:lnTo>
                <a:lnTo>
                  <a:pt x="190623" y="218565"/>
                </a:lnTo>
                <a:lnTo>
                  <a:pt x="193757" y="217040"/>
                </a:lnTo>
                <a:lnTo>
                  <a:pt x="197434" y="216023"/>
                </a:lnTo>
                <a:lnTo>
                  <a:pt x="201473" y="215346"/>
                </a:lnTo>
                <a:lnTo>
                  <a:pt x="214313" y="2139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7"/>
          <p:cNvSpPr/>
          <p:nvPr/>
        </p:nvSpPr>
        <p:spPr>
          <a:xfrm>
            <a:off x="2000257" y="2800350"/>
            <a:ext cx="207162" cy="128588"/>
          </a:xfrm>
          <a:custGeom>
            <a:avLst/>
            <a:gdLst/>
            <a:ahLst/>
            <a:cxnLst/>
            <a:rect l="0" t="0" r="0" b="0"/>
            <a:pathLst>
              <a:path w="207162" h="128588">
                <a:moveTo>
                  <a:pt x="7136" y="0"/>
                </a:moveTo>
                <a:lnTo>
                  <a:pt x="0" y="0"/>
                </a:lnTo>
                <a:lnTo>
                  <a:pt x="3787" y="3792"/>
                </a:lnTo>
                <a:lnTo>
                  <a:pt x="5697" y="4909"/>
                </a:lnTo>
                <a:lnTo>
                  <a:pt x="9936" y="6150"/>
                </a:lnTo>
                <a:lnTo>
                  <a:pt x="11384" y="7275"/>
                </a:lnTo>
                <a:lnTo>
                  <a:pt x="12349" y="8819"/>
                </a:lnTo>
                <a:lnTo>
                  <a:pt x="12993" y="10641"/>
                </a:lnTo>
                <a:lnTo>
                  <a:pt x="15009" y="12650"/>
                </a:lnTo>
                <a:lnTo>
                  <a:pt x="17941" y="14783"/>
                </a:lnTo>
                <a:lnTo>
                  <a:pt x="21483" y="16999"/>
                </a:lnTo>
                <a:lnTo>
                  <a:pt x="24638" y="19270"/>
                </a:lnTo>
                <a:lnTo>
                  <a:pt x="27536" y="21578"/>
                </a:lnTo>
                <a:lnTo>
                  <a:pt x="30261" y="23910"/>
                </a:lnTo>
                <a:lnTo>
                  <a:pt x="33665" y="26259"/>
                </a:lnTo>
                <a:lnTo>
                  <a:pt x="37522" y="28618"/>
                </a:lnTo>
                <a:lnTo>
                  <a:pt x="41681" y="30985"/>
                </a:lnTo>
                <a:lnTo>
                  <a:pt x="50535" y="35731"/>
                </a:lnTo>
                <a:lnTo>
                  <a:pt x="55119" y="38108"/>
                </a:lnTo>
                <a:lnTo>
                  <a:pt x="59762" y="41280"/>
                </a:lnTo>
                <a:lnTo>
                  <a:pt x="64445" y="44983"/>
                </a:lnTo>
                <a:lnTo>
                  <a:pt x="69155" y="49038"/>
                </a:lnTo>
                <a:lnTo>
                  <a:pt x="73882" y="52536"/>
                </a:lnTo>
                <a:lnTo>
                  <a:pt x="78621" y="55661"/>
                </a:lnTo>
                <a:lnTo>
                  <a:pt x="83368" y="58539"/>
                </a:lnTo>
                <a:lnTo>
                  <a:pt x="94992" y="65969"/>
                </a:lnTo>
                <a:lnTo>
                  <a:pt x="101425" y="70173"/>
                </a:lnTo>
                <a:lnTo>
                  <a:pt x="107302" y="73769"/>
                </a:lnTo>
                <a:lnTo>
                  <a:pt x="112807" y="76961"/>
                </a:lnTo>
                <a:lnTo>
                  <a:pt x="118065" y="79882"/>
                </a:lnTo>
                <a:lnTo>
                  <a:pt x="123157" y="83417"/>
                </a:lnTo>
                <a:lnTo>
                  <a:pt x="128140" y="87361"/>
                </a:lnTo>
                <a:lnTo>
                  <a:pt x="133049" y="91578"/>
                </a:lnTo>
                <a:lnTo>
                  <a:pt x="137909" y="95183"/>
                </a:lnTo>
                <a:lnTo>
                  <a:pt x="142737" y="98380"/>
                </a:lnTo>
                <a:lnTo>
                  <a:pt x="147543" y="101306"/>
                </a:lnTo>
                <a:lnTo>
                  <a:pt x="152335" y="104049"/>
                </a:lnTo>
                <a:lnTo>
                  <a:pt x="161892" y="109215"/>
                </a:lnTo>
                <a:lnTo>
                  <a:pt x="165869" y="111704"/>
                </a:lnTo>
                <a:lnTo>
                  <a:pt x="169315" y="114156"/>
                </a:lnTo>
                <a:lnTo>
                  <a:pt x="172405" y="116585"/>
                </a:lnTo>
                <a:lnTo>
                  <a:pt x="176053" y="118205"/>
                </a:lnTo>
                <a:lnTo>
                  <a:pt x="180072" y="119284"/>
                </a:lnTo>
                <a:lnTo>
                  <a:pt x="184340" y="120004"/>
                </a:lnTo>
                <a:lnTo>
                  <a:pt x="187978" y="121277"/>
                </a:lnTo>
                <a:lnTo>
                  <a:pt x="194138" y="124809"/>
                </a:lnTo>
                <a:lnTo>
                  <a:pt x="199521" y="126908"/>
                </a:lnTo>
                <a:lnTo>
                  <a:pt x="207161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8"/>
          <p:cNvSpPr/>
          <p:nvPr/>
        </p:nvSpPr>
        <p:spPr>
          <a:xfrm>
            <a:off x="2050256" y="2793206"/>
            <a:ext cx="164307" cy="157163"/>
          </a:xfrm>
          <a:custGeom>
            <a:avLst/>
            <a:gdLst/>
            <a:ahLst/>
            <a:cxnLst/>
            <a:rect l="0" t="0" r="0" b="0"/>
            <a:pathLst>
              <a:path w="164307" h="157163">
                <a:moveTo>
                  <a:pt x="164306" y="0"/>
                </a:moveTo>
                <a:lnTo>
                  <a:pt x="160514" y="0"/>
                </a:lnTo>
                <a:lnTo>
                  <a:pt x="158603" y="794"/>
                </a:lnTo>
                <a:lnTo>
                  <a:pt x="154363" y="3792"/>
                </a:lnTo>
                <a:lnTo>
                  <a:pt x="149833" y="7771"/>
                </a:lnTo>
                <a:lnTo>
                  <a:pt x="147513" y="9943"/>
                </a:lnTo>
                <a:lnTo>
                  <a:pt x="144380" y="12185"/>
                </a:lnTo>
                <a:lnTo>
                  <a:pt x="140703" y="14473"/>
                </a:lnTo>
                <a:lnTo>
                  <a:pt x="136664" y="16792"/>
                </a:lnTo>
                <a:lnTo>
                  <a:pt x="133178" y="19132"/>
                </a:lnTo>
                <a:lnTo>
                  <a:pt x="130061" y="21486"/>
                </a:lnTo>
                <a:lnTo>
                  <a:pt x="127188" y="23849"/>
                </a:lnTo>
                <a:lnTo>
                  <a:pt x="122892" y="27012"/>
                </a:lnTo>
                <a:lnTo>
                  <a:pt x="111769" y="34759"/>
                </a:lnTo>
                <a:lnTo>
                  <a:pt x="107056" y="39048"/>
                </a:lnTo>
                <a:lnTo>
                  <a:pt x="103121" y="43494"/>
                </a:lnTo>
                <a:lnTo>
                  <a:pt x="99703" y="48046"/>
                </a:lnTo>
                <a:lnTo>
                  <a:pt x="95838" y="52668"/>
                </a:lnTo>
                <a:lnTo>
                  <a:pt x="91673" y="57337"/>
                </a:lnTo>
                <a:lnTo>
                  <a:pt x="87309" y="62037"/>
                </a:lnTo>
                <a:lnTo>
                  <a:pt x="82812" y="65964"/>
                </a:lnTo>
                <a:lnTo>
                  <a:pt x="78227" y="69376"/>
                </a:lnTo>
                <a:lnTo>
                  <a:pt x="73582" y="72445"/>
                </a:lnTo>
                <a:lnTo>
                  <a:pt x="68898" y="76077"/>
                </a:lnTo>
                <a:lnTo>
                  <a:pt x="64189" y="80087"/>
                </a:lnTo>
                <a:lnTo>
                  <a:pt x="59461" y="84347"/>
                </a:lnTo>
                <a:lnTo>
                  <a:pt x="55516" y="88775"/>
                </a:lnTo>
                <a:lnTo>
                  <a:pt x="52092" y="93315"/>
                </a:lnTo>
                <a:lnTo>
                  <a:pt x="49015" y="97928"/>
                </a:lnTo>
                <a:lnTo>
                  <a:pt x="45377" y="101798"/>
                </a:lnTo>
                <a:lnTo>
                  <a:pt x="41364" y="105172"/>
                </a:lnTo>
                <a:lnTo>
                  <a:pt x="37101" y="108214"/>
                </a:lnTo>
                <a:lnTo>
                  <a:pt x="33465" y="111830"/>
                </a:lnTo>
                <a:lnTo>
                  <a:pt x="30247" y="115828"/>
                </a:lnTo>
                <a:lnTo>
                  <a:pt x="27309" y="120081"/>
                </a:lnTo>
                <a:lnTo>
                  <a:pt x="24556" y="123711"/>
                </a:lnTo>
                <a:lnTo>
                  <a:pt x="21927" y="126924"/>
                </a:lnTo>
                <a:lnTo>
                  <a:pt x="19380" y="129859"/>
                </a:lnTo>
                <a:lnTo>
                  <a:pt x="17683" y="132610"/>
                </a:lnTo>
                <a:lnTo>
                  <a:pt x="16551" y="135238"/>
                </a:lnTo>
                <a:lnTo>
                  <a:pt x="15796" y="137784"/>
                </a:lnTo>
                <a:lnTo>
                  <a:pt x="13706" y="140274"/>
                </a:lnTo>
                <a:lnTo>
                  <a:pt x="10724" y="142729"/>
                </a:lnTo>
                <a:lnTo>
                  <a:pt x="2118" y="148578"/>
                </a:lnTo>
                <a:lnTo>
                  <a:pt x="1412" y="149852"/>
                </a:lnTo>
                <a:lnTo>
                  <a:pt x="941" y="151495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9"/>
          <p:cNvSpPr/>
          <p:nvPr/>
        </p:nvSpPr>
        <p:spPr>
          <a:xfrm>
            <a:off x="2478881" y="2821781"/>
            <a:ext cx="214313" cy="7145"/>
          </a:xfrm>
          <a:custGeom>
            <a:avLst/>
            <a:gdLst/>
            <a:ahLst/>
            <a:cxnLst/>
            <a:rect l="0" t="0" r="0" b="0"/>
            <a:pathLst>
              <a:path w="214313" h="7145">
                <a:moveTo>
                  <a:pt x="0" y="0"/>
                </a:moveTo>
                <a:lnTo>
                  <a:pt x="143965" y="0"/>
                </a:lnTo>
                <a:lnTo>
                  <a:pt x="149951" y="794"/>
                </a:lnTo>
                <a:lnTo>
                  <a:pt x="155530" y="2116"/>
                </a:lnTo>
                <a:lnTo>
                  <a:pt x="160837" y="3792"/>
                </a:lnTo>
                <a:lnTo>
                  <a:pt x="165962" y="4909"/>
                </a:lnTo>
                <a:lnTo>
                  <a:pt x="170966" y="5654"/>
                </a:lnTo>
                <a:lnTo>
                  <a:pt x="175890" y="6151"/>
                </a:lnTo>
                <a:lnTo>
                  <a:pt x="180760" y="6482"/>
                </a:lnTo>
                <a:lnTo>
                  <a:pt x="185594" y="6702"/>
                </a:lnTo>
                <a:lnTo>
                  <a:pt x="197866" y="7013"/>
                </a:lnTo>
                <a:lnTo>
                  <a:pt x="21431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30"/>
          <p:cNvSpPr/>
          <p:nvPr/>
        </p:nvSpPr>
        <p:spPr>
          <a:xfrm>
            <a:off x="2537024" y="2878931"/>
            <a:ext cx="184745" cy="7145"/>
          </a:xfrm>
          <a:custGeom>
            <a:avLst/>
            <a:gdLst/>
            <a:ahLst/>
            <a:cxnLst/>
            <a:rect l="0" t="0" r="0" b="0"/>
            <a:pathLst>
              <a:path w="184745" h="7145">
                <a:moveTo>
                  <a:pt x="6151" y="0"/>
                </a:moveTo>
                <a:lnTo>
                  <a:pt x="0" y="0"/>
                </a:lnTo>
                <a:lnTo>
                  <a:pt x="13467" y="0"/>
                </a:lnTo>
                <a:lnTo>
                  <a:pt x="16584" y="794"/>
                </a:lnTo>
                <a:lnTo>
                  <a:pt x="19456" y="2116"/>
                </a:lnTo>
                <a:lnTo>
                  <a:pt x="22165" y="3792"/>
                </a:lnTo>
                <a:lnTo>
                  <a:pt x="24764" y="4909"/>
                </a:lnTo>
                <a:lnTo>
                  <a:pt x="27291" y="5654"/>
                </a:lnTo>
                <a:lnTo>
                  <a:pt x="29769" y="6151"/>
                </a:lnTo>
                <a:lnTo>
                  <a:pt x="33009" y="6482"/>
                </a:lnTo>
                <a:lnTo>
                  <a:pt x="36756" y="6702"/>
                </a:lnTo>
                <a:lnTo>
                  <a:pt x="45153" y="6948"/>
                </a:lnTo>
                <a:lnTo>
                  <a:pt x="82386" y="7136"/>
                </a:lnTo>
                <a:lnTo>
                  <a:pt x="18474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31"/>
          <p:cNvSpPr/>
          <p:nvPr/>
        </p:nvSpPr>
        <p:spPr>
          <a:xfrm>
            <a:off x="2914650" y="2807493"/>
            <a:ext cx="178594" cy="1"/>
          </a:xfrm>
          <a:custGeom>
            <a:avLst/>
            <a:gdLst/>
            <a:ahLst/>
            <a:cxnLst/>
            <a:rect l="0" t="0" r="0" b="0"/>
            <a:pathLst>
              <a:path w="178594" h="1">
                <a:moveTo>
                  <a:pt x="0" y="0"/>
                </a:move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32"/>
          <p:cNvSpPr/>
          <p:nvPr/>
        </p:nvSpPr>
        <p:spPr>
          <a:xfrm>
            <a:off x="3261323" y="2664618"/>
            <a:ext cx="146217" cy="171451"/>
          </a:xfrm>
          <a:custGeom>
            <a:avLst/>
            <a:gdLst/>
            <a:ahLst/>
            <a:cxnLst/>
            <a:rect l="0" t="0" r="0" b="0"/>
            <a:pathLst>
              <a:path w="146217" h="171451">
                <a:moveTo>
                  <a:pt x="74808" y="0"/>
                </a:moveTo>
                <a:lnTo>
                  <a:pt x="67958" y="0"/>
                </a:lnTo>
                <a:lnTo>
                  <a:pt x="63959" y="3793"/>
                </a:lnTo>
                <a:lnTo>
                  <a:pt x="57747" y="9943"/>
                </a:lnTo>
                <a:lnTo>
                  <a:pt x="56290" y="12185"/>
                </a:lnTo>
                <a:lnTo>
                  <a:pt x="54671" y="16793"/>
                </a:lnTo>
                <a:lnTo>
                  <a:pt x="52652" y="18339"/>
                </a:lnTo>
                <a:lnTo>
                  <a:pt x="49719" y="19370"/>
                </a:lnTo>
                <a:lnTo>
                  <a:pt x="46175" y="20057"/>
                </a:lnTo>
                <a:lnTo>
                  <a:pt x="43019" y="22103"/>
                </a:lnTo>
                <a:lnTo>
                  <a:pt x="40122" y="25054"/>
                </a:lnTo>
                <a:lnTo>
                  <a:pt x="37396" y="28609"/>
                </a:lnTo>
                <a:lnTo>
                  <a:pt x="34785" y="31773"/>
                </a:lnTo>
                <a:lnTo>
                  <a:pt x="32251" y="34676"/>
                </a:lnTo>
                <a:lnTo>
                  <a:pt x="29768" y="37405"/>
                </a:lnTo>
                <a:lnTo>
                  <a:pt x="24892" y="42554"/>
                </a:lnTo>
                <a:lnTo>
                  <a:pt x="22481" y="45038"/>
                </a:lnTo>
                <a:lnTo>
                  <a:pt x="20079" y="48282"/>
                </a:lnTo>
                <a:lnTo>
                  <a:pt x="17684" y="52032"/>
                </a:lnTo>
                <a:lnTo>
                  <a:pt x="15294" y="56119"/>
                </a:lnTo>
                <a:lnTo>
                  <a:pt x="13701" y="60431"/>
                </a:lnTo>
                <a:lnTo>
                  <a:pt x="12639" y="64894"/>
                </a:lnTo>
                <a:lnTo>
                  <a:pt x="11931" y="69456"/>
                </a:lnTo>
                <a:lnTo>
                  <a:pt x="10665" y="73292"/>
                </a:lnTo>
                <a:lnTo>
                  <a:pt x="9027" y="76643"/>
                </a:lnTo>
                <a:lnTo>
                  <a:pt x="7141" y="79670"/>
                </a:lnTo>
                <a:lnTo>
                  <a:pt x="5091" y="83276"/>
                </a:lnTo>
                <a:lnTo>
                  <a:pt x="695" y="91516"/>
                </a:lnTo>
                <a:lnTo>
                  <a:pt x="0" y="95936"/>
                </a:lnTo>
                <a:lnTo>
                  <a:pt x="329" y="100470"/>
                </a:lnTo>
                <a:lnTo>
                  <a:pt x="1343" y="105080"/>
                </a:lnTo>
                <a:lnTo>
                  <a:pt x="2019" y="108947"/>
                </a:lnTo>
                <a:lnTo>
                  <a:pt x="2469" y="112319"/>
                </a:lnTo>
                <a:lnTo>
                  <a:pt x="2770" y="115361"/>
                </a:lnTo>
                <a:lnTo>
                  <a:pt x="2970" y="118976"/>
                </a:lnTo>
                <a:lnTo>
                  <a:pt x="3192" y="127226"/>
                </a:lnTo>
                <a:lnTo>
                  <a:pt x="4045" y="130855"/>
                </a:lnTo>
                <a:lnTo>
                  <a:pt x="5408" y="134068"/>
                </a:lnTo>
                <a:lnTo>
                  <a:pt x="7110" y="137004"/>
                </a:lnTo>
                <a:lnTo>
                  <a:pt x="9038" y="139755"/>
                </a:lnTo>
                <a:lnTo>
                  <a:pt x="13298" y="144928"/>
                </a:lnTo>
                <a:lnTo>
                  <a:pt x="15545" y="146625"/>
                </a:lnTo>
                <a:lnTo>
                  <a:pt x="17837" y="147756"/>
                </a:lnTo>
                <a:lnTo>
                  <a:pt x="20158" y="148511"/>
                </a:lnTo>
                <a:lnTo>
                  <a:pt x="23293" y="149807"/>
                </a:lnTo>
                <a:lnTo>
                  <a:pt x="26972" y="151465"/>
                </a:lnTo>
                <a:lnTo>
                  <a:pt x="31010" y="153364"/>
                </a:lnTo>
                <a:lnTo>
                  <a:pt x="34497" y="154631"/>
                </a:lnTo>
                <a:lnTo>
                  <a:pt x="37615" y="155475"/>
                </a:lnTo>
                <a:lnTo>
                  <a:pt x="40488" y="156037"/>
                </a:lnTo>
                <a:lnTo>
                  <a:pt x="43990" y="156413"/>
                </a:lnTo>
                <a:lnTo>
                  <a:pt x="47913" y="156663"/>
                </a:lnTo>
                <a:lnTo>
                  <a:pt x="55711" y="156940"/>
                </a:lnTo>
                <a:lnTo>
                  <a:pt x="61822" y="157064"/>
                </a:lnTo>
                <a:lnTo>
                  <a:pt x="65357" y="156303"/>
                </a:lnTo>
                <a:lnTo>
                  <a:pt x="69301" y="155002"/>
                </a:lnTo>
                <a:lnTo>
                  <a:pt x="73518" y="153341"/>
                </a:lnTo>
                <a:lnTo>
                  <a:pt x="77916" y="151440"/>
                </a:lnTo>
                <a:lnTo>
                  <a:pt x="87038" y="147211"/>
                </a:lnTo>
                <a:lnTo>
                  <a:pt x="91692" y="145766"/>
                </a:lnTo>
                <a:lnTo>
                  <a:pt x="96383" y="144802"/>
                </a:lnTo>
                <a:lnTo>
                  <a:pt x="101097" y="144160"/>
                </a:lnTo>
                <a:lnTo>
                  <a:pt x="105034" y="142938"/>
                </a:lnTo>
                <a:lnTo>
                  <a:pt x="108453" y="141330"/>
                </a:lnTo>
                <a:lnTo>
                  <a:pt x="111525" y="139464"/>
                </a:lnTo>
                <a:lnTo>
                  <a:pt x="115161" y="137426"/>
                </a:lnTo>
                <a:lnTo>
                  <a:pt x="123434" y="133045"/>
                </a:lnTo>
                <a:lnTo>
                  <a:pt x="127069" y="130766"/>
                </a:lnTo>
                <a:lnTo>
                  <a:pt x="130286" y="128452"/>
                </a:lnTo>
                <a:lnTo>
                  <a:pt x="133225" y="126116"/>
                </a:lnTo>
                <a:lnTo>
                  <a:pt x="135184" y="123765"/>
                </a:lnTo>
                <a:lnTo>
                  <a:pt x="136490" y="121404"/>
                </a:lnTo>
                <a:lnTo>
                  <a:pt x="137360" y="119036"/>
                </a:lnTo>
                <a:lnTo>
                  <a:pt x="140444" y="114288"/>
                </a:lnTo>
                <a:lnTo>
                  <a:pt x="142378" y="111911"/>
                </a:lnTo>
                <a:lnTo>
                  <a:pt x="143667" y="109533"/>
                </a:lnTo>
                <a:lnTo>
                  <a:pt x="145100" y="104773"/>
                </a:lnTo>
                <a:lnTo>
                  <a:pt x="145736" y="100012"/>
                </a:lnTo>
                <a:lnTo>
                  <a:pt x="146019" y="95250"/>
                </a:lnTo>
                <a:lnTo>
                  <a:pt x="146216" y="87136"/>
                </a:lnTo>
                <a:lnTo>
                  <a:pt x="145432" y="86666"/>
                </a:lnTo>
                <a:lnTo>
                  <a:pt x="142444" y="86143"/>
                </a:lnTo>
                <a:lnTo>
                  <a:pt x="138471" y="85911"/>
                </a:lnTo>
                <a:lnTo>
                  <a:pt x="134058" y="85808"/>
                </a:lnTo>
                <a:lnTo>
                  <a:pt x="129452" y="85762"/>
                </a:lnTo>
                <a:lnTo>
                  <a:pt x="126319" y="86543"/>
                </a:lnTo>
                <a:lnTo>
                  <a:pt x="122642" y="87858"/>
                </a:lnTo>
                <a:lnTo>
                  <a:pt x="118604" y="89529"/>
                </a:lnTo>
                <a:lnTo>
                  <a:pt x="115117" y="91436"/>
                </a:lnTo>
                <a:lnTo>
                  <a:pt x="112000" y="93501"/>
                </a:lnTo>
                <a:lnTo>
                  <a:pt x="109127" y="95672"/>
                </a:lnTo>
                <a:lnTo>
                  <a:pt x="105625" y="97912"/>
                </a:lnTo>
                <a:lnTo>
                  <a:pt x="101703" y="100200"/>
                </a:lnTo>
                <a:lnTo>
                  <a:pt x="97500" y="102519"/>
                </a:lnTo>
                <a:lnTo>
                  <a:pt x="93111" y="105652"/>
                </a:lnTo>
                <a:lnTo>
                  <a:pt x="88598" y="109329"/>
                </a:lnTo>
                <a:lnTo>
                  <a:pt x="80143" y="116853"/>
                </a:lnTo>
                <a:lnTo>
                  <a:pt x="73739" y="122843"/>
                </a:lnTo>
                <a:lnTo>
                  <a:pt x="70920" y="126345"/>
                </a:lnTo>
                <a:lnTo>
                  <a:pt x="68248" y="130268"/>
                </a:lnTo>
                <a:lnTo>
                  <a:pt x="65672" y="134471"/>
                </a:lnTo>
                <a:lnTo>
                  <a:pt x="63161" y="138066"/>
                </a:lnTo>
                <a:lnTo>
                  <a:pt x="60693" y="141257"/>
                </a:lnTo>
                <a:lnTo>
                  <a:pt x="58254" y="144177"/>
                </a:lnTo>
                <a:lnTo>
                  <a:pt x="56628" y="146918"/>
                </a:lnTo>
                <a:lnTo>
                  <a:pt x="54822" y="152081"/>
                </a:lnTo>
                <a:lnTo>
                  <a:pt x="54019" y="157021"/>
                </a:lnTo>
                <a:lnTo>
                  <a:pt x="53805" y="159449"/>
                </a:lnTo>
                <a:lnTo>
                  <a:pt x="52868" y="161862"/>
                </a:lnTo>
                <a:lnTo>
                  <a:pt x="49711" y="166660"/>
                </a:lnTo>
                <a:lnTo>
                  <a:pt x="4623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33"/>
          <p:cNvSpPr/>
          <p:nvPr/>
        </p:nvSpPr>
        <p:spPr>
          <a:xfrm>
            <a:off x="3429000" y="2657475"/>
            <a:ext cx="114301" cy="307182"/>
          </a:xfrm>
          <a:custGeom>
            <a:avLst/>
            <a:gdLst/>
            <a:ahLst/>
            <a:cxnLst/>
            <a:rect l="0" t="0" r="0" b="0"/>
            <a:pathLst>
              <a:path w="114301" h="307182">
                <a:moveTo>
                  <a:pt x="114300" y="0"/>
                </a:moveTo>
                <a:lnTo>
                  <a:pt x="110507" y="3792"/>
                </a:lnTo>
                <a:lnTo>
                  <a:pt x="109390" y="5703"/>
                </a:lnTo>
                <a:lnTo>
                  <a:pt x="108149" y="9943"/>
                </a:lnTo>
                <a:lnTo>
                  <a:pt x="107597" y="16590"/>
                </a:lnTo>
                <a:lnTo>
                  <a:pt x="106558" y="25629"/>
                </a:lnTo>
                <a:lnTo>
                  <a:pt x="105170" y="31374"/>
                </a:lnTo>
                <a:lnTo>
                  <a:pt x="103451" y="37584"/>
                </a:lnTo>
                <a:lnTo>
                  <a:pt x="99424" y="50835"/>
                </a:lnTo>
                <a:lnTo>
                  <a:pt x="97239" y="57702"/>
                </a:lnTo>
                <a:lnTo>
                  <a:pt x="94194" y="64662"/>
                </a:lnTo>
                <a:lnTo>
                  <a:pt x="90577" y="71683"/>
                </a:lnTo>
                <a:lnTo>
                  <a:pt x="86578" y="78745"/>
                </a:lnTo>
                <a:lnTo>
                  <a:pt x="83119" y="85834"/>
                </a:lnTo>
                <a:lnTo>
                  <a:pt x="80019" y="92941"/>
                </a:lnTo>
                <a:lnTo>
                  <a:pt x="77158" y="100061"/>
                </a:lnTo>
                <a:lnTo>
                  <a:pt x="74457" y="107982"/>
                </a:lnTo>
                <a:lnTo>
                  <a:pt x="71863" y="116438"/>
                </a:lnTo>
                <a:lnTo>
                  <a:pt x="69340" y="125250"/>
                </a:lnTo>
                <a:lnTo>
                  <a:pt x="66070" y="133506"/>
                </a:lnTo>
                <a:lnTo>
                  <a:pt x="62303" y="141391"/>
                </a:lnTo>
                <a:lnTo>
                  <a:pt x="53883" y="157297"/>
                </a:lnTo>
                <a:lnTo>
                  <a:pt x="44850" y="174949"/>
                </a:lnTo>
                <a:lnTo>
                  <a:pt x="41013" y="183307"/>
                </a:lnTo>
                <a:lnTo>
                  <a:pt x="37660" y="191261"/>
                </a:lnTo>
                <a:lnTo>
                  <a:pt x="34631" y="198945"/>
                </a:lnTo>
                <a:lnTo>
                  <a:pt x="31025" y="207242"/>
                </a:lnTo>
                <a:lnTo>
                  <a:pt x="22785" y="224928"/>
                </a:lnTo>
                <a:lnTo>
                  <a:pt x="19158" y="233296"/>
                </a:lnTo>
                <a:lnTo>
                  <a:pt x="15947" y="241255"/>
                </a:lnTo>
                <a:lnTo>
                  <a:pt x="13013" y="248943"/>
                </a:lnTo>
                <a:lnTo>
                  <a:pt x="10262" y="255656"/>
                </a:lnTo>
                <a:lnTo>
                  <a:pt x="7635" y="261718"/>
                </a:lnTo>
                <a:lnTo>
                  <a:pt x="5090" y="267348"/>
                </a:lnTo>
                <a:lnTo>
                  <a:pt x="3393" y="272688"/>
                </a:lnTo>
                <a:lnTo>
                  <a:pt x="2262" y="277835"/>
                </a:lnTo>
                <a:lnTo>
                  <a:pt x="1005" y="286995"/>
                </a:lnTo>
                <a:lnTo>
                  <a:pt x="446" y="293711"/>
                </a:lnTo>
                <a:lnTo>
                  <a:pt x="132" y="301955"/>
                </a:lnTo>
                <a:lnTo>
                  <a:pt x="0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4"/>
          <p:cNvSpPr/>
          <p:nvPr/>
        </p:nvSpPr>
        <p:spPr>
          <a:xfrm>
            <a:off x="3521868" y="2800386"/>
            <a:ext cx="170118" cy="171415"/>
          </a:xfrm>
          <a:custGeom>
            <a:avLst/>
            <a:gdLst/>
            <a:ahLst/>
            <a:cxnLst/>
            <a:rect l="0" t="0" r="0" b="0"/>
            <a:pathLst>
              <a:path w="170118" h="171415">
                <a:moveTo>
                  <a:pt x="0" y="49970"/>
                </a:moveTo>
                <a:lnTo>
                  <a:pt x="3793" y="49970"/>
                </a:lnTo>
                <a:lnTo>
                  <a:pt x="5703" y="49176"/>
                </a:lnTo>
                <a:lnTo>
                  <a:pt x="9943" y="46178"/>
                </a:lnTo>
                <a:lnTo>
                  <a:pt x="14474" y="42199"/>
                </a:lnTo>
                <a:lnTo>
                  <a:pt x="16793" y="40027"/>
                </a:lnTo>
                <a:lnTo>
                  <a:pt x="19927" y="38579"/>
                </a:lnTo>
                <a:lnTo>
                  <a:pt x="23603" y="37613"/>
                </a:lnTo>
                <a:lnTo>
                  <a:pt x="27642" y="36970"/>
                </a:lnTo>
                <a:lnTo>
                  <a:pt x="31128" y="35747"/>
                </a:lnTo>
                <a:lnTo>
                  <a:pt x="34246" y="34138"/>
                </a:lnTo>
                <a:lnTo>
                  <a:pt x="37118" y="32271"/>
                </a:lnTo>
                <a:lnTo>
                  <a:pt x="40621" y="30233"/>
                </a:lnTo>
                <a:lnTo>
                  <a:pt x="44543" y="28081"/>
                </a:lnTo>
                <a:lnTo>
                  <a:pt x="48745" y="25852"/>
                </a:lnTo>
                <a:lnTo>
                  <a:pt x="53928" y="23573"/>
                </a:lnTo>
                <a:lnTo>
                  <a:pt x="59765" y="21259"/>
                </a:lnTo>
                <a:lnTo>
                  <a:pt x="66037" y="18923"/>
                </a:lnTo>
                <a:lnTo>
                  <a:pt x="71806" y="16572"/>
                </a:lnTo>
                <a:lnTo>
                  <a:pt x="77240" y="14211"/>
                </a:lnTo>
                <a:lnTo>
                  <a:pt x="82449" y="11843"/>
                </a:lnTo>
                <a:lnTo>
                  <a:pt x="88304" y="9471"/>
                </a:lnTo>
                <a:lnTo>
                  <a:pt x="94588" y="7095"/>
                </a:lnTo>
                <a:lnTo>
                  <a:pt x="101159" y="4718"/>
                </a:lnTo>
                <a:lnTo>
                  <a:pt x="107127" y="3133"/>
                </a:lnTo>
                <a:lnTo>
                  <a:pt x="112693" y="2077"/>
                </a:lnTo>
                <a:lnTo>
                  <a:pt x="117991" y="1372"/>
                </a:lnTo>
                <a:lnTo>
                  <a:pt x="122317" y="903"/>
                </a:lnTo>
                <a:lnTo>
                  <a:pt x="125995" y="590"/>
                </a:lnTo>
                <a:lnTo>
                  <a:pt x="129240" y="381"/>
                </a:lnTo>
                <a:lnTo>
                  <a:pt x="132991" y="242"/>
                </a:lnTo>
                <a:lnTo>
                  <a:pt x="145062" y="46"/>
                </a:lnTo>
                <a:lnTo>
                  <a:pt x="151255" y="0"/>
                </a:lnTo>
                <a:lnTo>
                  <a:pt x="153225" y="782"/>
                </a:lnTo>
                <a:lnTo>
                  <a:pt x="154537" y="2097"/>
                </a:lnTo>
                <a:lnTo>
                  <a:pt x="156790" y="5674"/>
                </a:lnTo>
                <a:lnTo>
                  <a:pt x="160436" y="9910"/>
                </a:lnTo>
                <a:lnTo>
                  <a:pt x="164703" y="14438"/>
                </a:lnTo>
                <a:lnTo>
                  <a:pt x="166952" y="16757"/>
                </a:lnTo>
                <a:lnTo>
                  <a:pt x="168451" y="19891"/>
                </a:lnTo>
                <a:lnTo>
                  <a:pt x="169451" y="23567"/>
                </a:lnTo>
                <a:lnTo>
                  <a:pt x="170117" y="27605"/>
                </a:lnTo>
                <a:lnTo>
                  <a:pt x="169768" y="31885"/>
                </a:lnTo>
                <a:lnTo>
                  <a:pt x="168741" y="36326"/>
                </a:lnTo>
                <a:lnTo>
                  <a:pt x="161390" y="58652"/>
                </a:lnTo>
                <a:lnTo>
                  <a:pt x="159981" y="64489"/>
                </a:lnTo>
                <a:lnTo>
                  <a:pt x="159042" y="69968"/>
                </a:lnTo>
                <a:lnTo>
                  <a:pt x="158415" y="75208"/>
                </a:lnTo>
                <a:lnTo>
                  <a:pt x="157204" y="81083"/>
                </a:lnTo>
                <a:lnTo>
                  <a:pt x="155603" y="87381"/>
                </a:lnTo>
                <a:lnTo>
                  <a:pt x="153742" y="93960"/>
                </a:lnTo>
                <a:lnTo>
                  <a:pt x="149557" y="107621"/>
                </a:lnTo>
                <a:lnTo>
                  <a:pt x="147330" y="114598"/>
                </a:lnTo>
                <a:lnTo>
                  <a:pt x="145051" y="120836"/>
                </a:lnTo>
                <a:lnTo>
                  <a:pt x="142738" y="126583"/>
                </a:lnTo>
                <a:lnTo>
                  <a:pt x="140403" y="132001"/>
                </a:lnTo>
                <a:lnTo>
                  <a:pt x="138846" y="136408"/>
                </a:lnTo>
                <a:lnTo>
                  <a:pt x="137808" y="140139"/>
                </a:lnTo>
                <a:lnTo>
                  <a:pt x="137116" y="143420"/>
                </a:lnTo>
                <a:lnTo>
                  <a:pt x="135861" y="147195"/>
                </a:lnTo>
                <a:lnTo>
                  <a:pt x="134230" y="151299"/>
                </a:lnTo>
                <a:lnTo>
                  <a:pt x="132349" y="155623"/>
                </a:lnTo>
                <a:lnTo>
                  <a:pt x="131095" y="159299"/>
                </a:lnTo>
                <a:lnTo>
                  <a:pt x="130260" y="162543"/>
                </a:lnTo>
                <a:lnTo>
                  <a:pt x="128588" y="1714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5"/>
          <p:cNvSpPr/>
          <p:nvPr/>
        </p:nvSpPr>
        <p:spPr>
          <a:xfrm>
            <a:off x="3836193" y="2800350"/>
            <a:ext cx="164308" cy="128588"/>
          </a:xfrm>
          <a:custGeom>
            <a:avLst/>
            <a:gdLst/>
            <a:ahLst/>
            <a:cxnLst/>
            <a:rect l="0" t="0" r="0" b="0"/>
            <a:pathLst>
              <a:path w="164308" h="128588">
                <a:moveTo>
                  <a:pt x="0" y="0"/>
                </a:moveTo>
                <a:lnTo>
                  <a:pt x="10642" y="10641"/>
                </a:lnTo>
                <a:lnTo>
                  <a:pt x="12651" y="11857"/>
                </a:lnTo>
                <a:lnTo>
                  <a:pt x="17000" y="13207"/>
                </a:lnTo>
                <a:lnTo>
                  <a:pt x="21579" y="15924"/>
                </a:lnTo>
                <a:lnTo>
                  <a:pt x="26259" y="19777"/>
                </a:lnTo>
                <a:lnTo>
                  <a:pt x="28619" y="21916"/>
                </a:lnTo>
                <a:lnTo>
                  <a:pt x="30986" y="24135"/>
                </a:lnTo>
                <a:lnTo>
                  <a:pt x="51398" y="44279"/>
                </a:lnTo>
                <a:lnTo>
                  <a:pt x="54903" y="46982"/>
                </a:lnTo>
                <a:lnTo>
                  <a:pt x="58827" y="49577"/>
                </a:lnTo>
                <a:lnTo>
                  <a:pt x="63031" y="52101"/>
                </a:lnTo>
                <a:lnTo>
                  <a:pt x="66627" y="54578"/>
                </a:lnTo>
                <a:lnTo>
                  <a:pt x="69818" y="57023"/>
                </a:lnTo>
                <a:lnTo>
                  <a:pt x="72739" y="59446"/>
                </a:lnTo>
                <a:lnTo>
                  <a:pt x="76274" y="61856"/>
                </a:lnTo>
                <a:lnTo>
                  <a:pt x="80218" y="64256"/>
                </a:lnTo>
                <a:lnTo>
                  <a:pt x="84435" y="66650"/>
                </a:lnTo>
                <a:lnTo>
                  <a:pt x="88040" y="69039"/>
                </a:lnTo>
                <a:lnTo>
                  <a:pt x="91237" y="71426"/>
                </a:lnTo>
                <a:lnTo>
                  <a:pt x="94163" y="73811"/>
                </a:lnTo>
                <a:lnTo>
                  <a:pt x="96907" y="76195"/>
                </a:lnTo>
                <a:lnTo>
                  <a:pt x="99529" y="78577"/>
                </a:lnTo>
                <a:lnTo>
                  <a:pt x="104561" y="83342"/>
                </a:lnTo>
                <a:lnTo>
                  <a:pt x="109442" y="88105"/>
                </a:lnTo>
                <a:lnTo>
                  <a:pt x="112649" y="90486"/>
                </a:lnTo>
                <a:lnTo>
                  <a:pt x="116375" y="92868"/>
                </a:lnTo>
                <a:lnTo>
                  <a:pt x="120446" y="95249"/>
                </a:lnTo>
                <a:lnTo>
                  <a:pt x="123953" y="97631"/>
                </a:lnTo>
                <a:lnTo>
                  <a:pt x="127086" y="100012"/>
                </a:lnTo>
                <a:lnTo>
                  <a:pt x="129968" y="102393"/>
                </a:lnTo>
                <a:lnTo>
                  <a:pt x="132683" y="104775"/>
                </a:lnTo>
                <a:lnTo>
                  <a:pt x="135287" y="107156"/>
                </a:lnTo>
                <a:lnTo>
                  <a:pt x="137816" y="109537"/>
                </a:lnTo>
                <a:lnTo>
                  <a:pt x="140296" y="111125"/>
                </a:lnTo>
                <a:lnTo>
                  <a:pt x="145169" y="112888"/>
                </a:lnTo>
                <a:lnTo>
                  <a:pt x="146785" y="114153"/>
                </a:lnTo>
                <a:lnTo>
                  <a:pt x="147863" y="115789"/>
                </a:lnTo>
                <a:lnTo>
                  <a:pt x="148582" y="117674"/>
                </a:lnTo>
                <a:lnTo>
                  <a:pt x="149855" y="118930"/>
                </a:lnTo>
                <a:lnTo>
                  <a:pt x="151497" y="119768"/>
                </a:lnTo>
                <a:lnTo>
                  <a:pt x="153385" y="120326"/>
                </a:lnTo>
                <a:lnTo>
                  <a:pt x="157601" y="123063"/>
                </a:lnTo>
                <a:lnTo>
                  <a:pt x="164307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6"/>
          <p:cNvSpPr/>
          <p:nvPr/>
        </p:nvSpPr>
        <p:spPr>
          <a:xfrm>
            <a:off x="3864768" y="2786062"/>
            <a:ext cx="128589" cy="157164"/>
          </a:xfrm>
          <a:custGeom>
            <a:avLst/>
            <a:gdLst/>
            <a:ahLst/>
            <a:cxnLst/>
            <a:rect l="0" t="0" r="0" b="0"/>
            <a:pathLst>
              <a:path w="128589" h="157164">
                <a:moveTo>
                  <a:pt x="128588" y="0"/>
                </a:moveTo>
                <a:lnTo>
                  <a:pt x="124796" y="3792"/>
                </a:lnTo>
                <a:lnTo>
                  <a:pt x="123678" y="5703"/>
                </a:lnTo>
                <a:lnTo>
                  <a:pt x="122437" y="9943"/>
                </a:lnTo>
                <a:lnTo>
                  <a:pt x="120518" y="12185"/>
                </a:lnTo>
                <a:lnTo>
                  <a:pt x="117652" y="14474"/>
                </a:lnTo>
                <a:lnTo>
                  <a:pt x="114153" y="16793"/>
                </a:lnTo>
                <a:lnTo>
                  <a:pt x="111028" y="19926"/>
                </a:lnTo>
                <a:lnTo>
                  <a:pt x="108150" y="23603"/>
                </a:lnTo>
                <a:lnTo>
                  <a:pt x="105437" y="27642"/>
                </a:lnTo>
                <a:lnTo>
                  <a:pt x="102042" y="31922"/>
                </a:lnTo>
                <a:lnTo>
                  <a:pt x="98190" y="36362"/>
                </a:lnTo>
                <a:lnTo>
                  <a:pt x="94035" y="40910"/>
                </a:lnTo>
                <a:lnTo>
                  <a:pt x="90472" y="45530"/>
                </a:lnTo>
                <a:lnTo>
                  <a:pt x="87302" y="50197"/>
                </a:lnTo>
                <a:lnTo>
                  <a:pt x="84395" y="54896"/>
                </a:lnTo>
                <a:lnTo>
                  <a:pt x="80870" y="59616"/>
                </a:lnTo>
                <a:lnTo>
                  <a:pt x="76932" y="64350"/>
                </a:lnTo>
                <a:lnTo>
                  <a:pt x="72719" y="69094"/>
                </a:lnTo>
                <a:lnTo>
                  <a:pt x="63805" y="78598"/>
                </a:lnTo>
                <a:lnTo>
                  <a:pt x="45147" y="97635"/>
                </a:lnTo>
                <a:lnTo>
                  <a:pt x="41211" y="102396"/>
                </a:lnTo>
                <a:lnTo>
                  <a:pt x="37793" y="107158"/>
                </a:lnTo>
                <a:lnTo>
                  <a:pt x="34721" y="111920"/>
                </a:lnTo>
                <a:lnTo>
                  <a:pt x="31878" y="116682"/>
                </a:lnTo>
                <a:lnTo>
                  <a:pt x="29190" y="121444"/>
                </a:lnTo>
                <a:lnTo>
                  <a:pt x="26604" y="126207"/>
                </a:lnTo>
                <a:lnTo>
                  <a:pt x="24086" y="130175"/>
                </a:lnTo>
                <a:lnTo>
                  <a:pt x="21614" y="133615"/>
                </a:lnTo>
                <a:lnTo>
                  <a:pt x="19172" y="136701"/>
                </a:lnTo>
                <a:lnTo>
                  <a:pt x="16750" y="139553"/>
                </a:lnTo>
                <a:lnTo>
                  <a:pt x="14342" y="142248"/>
                </a:lnTo>
                <a:lnTo>
                  <a:pt x="9549" y="147359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7"/>
          <p:cNvSpPr/>
          <p:nvPr/>
        </p:nvSpPr>
        <p:spPr>
          <a:xfrm>
            <a:off x="4143375" y="2871787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55195" y="7144"/>
                </a:lnTo>
                <a:lnTo>
                  <a:pt x="59021" y="6350"/>
                </a:lnTo>
                <a:lnTo>
                  <a:pt x="62366" y="5027"/>
                </a:lnTo>
                <a:lnTo>
                  <a:pt x="65389" y="3352"/>
                </a:lnTo>
                <a:lnTo>
                  <a:pt x="68993" y="2234"/>
                </a:lnTo>
                <a:lnTo>
                  <a:pt x="72983" y="1489"/>
                </a:lnTo>
                <a:lnTo>
                  <a:pt x="77230" y="993"/>
                </a:lnTo>
                <a:lnTo>
                  <a:pt x="81649" y="662"/>
                </a:lnTo>
                <a:lnTo>
                  <a:pt x="86182" y="441"/>
                </a:lnTo>
                <a:lnTo>
                  <a:pt x="95453" y="196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8"/>
          <p:cNvSpPr/>
          <p:nvPr/>
        </p:nvSpPr>
        <p:spPr>
          <a:xfrm>
            <a:off x="4357695" y="2678906"/>
            <a:ext cx="128581" cy="57151"/>
          </a:xfrm>
          <a:custGeom>
            <a:avLst/>
            <a:gdLst/>
            <a:ahLst/>
            <a:cxnLst/>
            <a:rect l="0" t="0" r="0" b="0"/>
            <a:pathLst>
              <a:path w="128581" h="57151">
                <a:moveTo>
                  <a:pt x="14280" y="0"/>
                </a:moveTo>
                <a:lnTo>
                  <a:pt x="14280" y="24117"/>
                </a:lnTo>
                <a:lnTo>
                  <a:pt x="13486" y="26397"/>
                </a:lnTo>
                <a:lnTo>
                  <a:pt x="12163" y="28710"/>
                </a:lnTo>
                <a:lnTo>
                  <a:pt x="10487" y="31046"/>
                </a:lnTo>
                <a:lnTo>
                  <a:pt x="9370" y="33398"/>
                </a:lnTo>
                <a:lnTo>
                  <a:pt x="8625" y="35759"/>
                </a:lnTo>
                <a:lnTo>
                  <a:pt x="8129" y="38127"/>
                </a:lnTo>
                <a:lnTo>
                  <a:pt x="7004" y="40499"/>
                </a:lnTo>
                <a:lnTo>
                  <a:pt x="5461" y="42874"/>
                </a:lnTo>
                <a:lnTo>
                  <a:pt x="1073" y="48597"/>
                </a:lnTo>
                <a:lnTo>
                  <a:pt x="712" y="49861"/>
                </a:lnTo>
                <a:lnTo>
                  <a:pt x="472" y="51497"/>
                </a:lnTo>
                <a:lnTo>
                  <a:pt x="0" y="57052"/>
                </a:lnTo>
                <a:lnTo>
                  <a:pt x="3787" y="57121"/>
                </a:lnTo>
                <a:lnTo>
                  <a:pt x="44950" y="57150"/>
                </a:lnTo>
                <a:lnTo>
                  <a:pt x="48220" y="56356"/>
                </a:lnTo>
                <a:lnTo>
                  <a:pt x="51988" y="55033"/>
                </a:lnTo>
                <a:lnTo>
                  <a:pt x="56087" y="53358"/>
                </a:lnTo>
                <a:lnTo>
                  <a:pt x="59614" y="52240"/>
                </a:lnTo>
                <a:lnTo>
                  <a:pt x="62759" y="51495"/>
                </a:lnTo>
                <a:lnTo>
                  <a:pt x="65649" y="50999"/>
                </a:lnTo>
                <a:lnTo>
                  <a:pt x="69163" y="50668"/>
                </a:lnTo>
                <a:lnTo>
                  <a:pt x="73094" y="50447"/>
                </a:lnTo>
                <a:lnTo>
                  <a:pt x="81694" y="50202"/>
                </a:lnTo>
                <a:lnTo>
                  <a:pt x="124666" y="50008"/>
                </a:lnTo>
                <a:lnTo>
                  <a:pt x="128580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9"/>
          <p:cNvSpPr/>
          <p:nvPr/>
        </p:nvSpPr>
        <p:spPr>
          <a:xfrm>
            <a:off x="4464869" y="2671762"/>
            <a:ext cx="21407" cy="164307"/>
          </a:xfrm>
          <a:custGeom>
            <a:avLst/>
            <a:gdLst/>
            <a:ahLst/>
            <a:cxnLst/>
            <a:rect l="0" t="0" r="0" b="0"/>
            <a:pathLst>
              <a:path w="21407" h="164307">
                <a:moveTo>
                  <a:pt x="7118" y="0"/>
                </a:moveTo>
                <a:lnTo>
                  <a:pt x="3326" y="3792"/>
                </a:lnTo>
                <a:lnTo>
                  <a:pt x="2208" y="5703"/>
                </a:lnTo>
                <a:lnTo>
                  <a:pt x="1464" y="7771"/>
                </a:lnTo>
                <a:lnTo>
                  <a:pt x="268" y="13000"/>
                </a:lnTo>
                <a:lnTo>
                  <a:pt x="105" y="17949"/>
                </a:lnTo>
                <a:lnTo>
                  <a:pt x="0" y="30268"/>
                </a:lnTo>
                <a:lnTo>
                  <a:pt x="785" y="33673"/>
                </a:lnTo>
                <a:lnTo>
                  <a:pt x="2102" y="37530"/>
                </a:lnTo>
                <a:lnTo>
                  <a:pt x="3774" y="41689"/>
                </a:lnTo>
                <a:lnTo>
                  <a:pt x="4889" y="45255"/>
                </a:lnTo>
                <a:lnTo>
                  <a:pt x="5632" y="48426"/>
                </a:lnTo>
                <a:lnTo>
                  <a:pt x="6127" y="51334"/>
                </a:lnTo>
                <a:lnTo>
                  <a:pt x="7251" y="54860"/>
                </a:lnTo>
                <a:lnTo>
                  <a:pt x="8795" y="58799"/>
                </a:lnTo>
                <a:lnTo>
                  <a:pt x="10617" y="63012"/>
                </a:lnTo>
                <a:lnTo>
                  <a:pt x="11832" y="67408"/>
                </a:lnTo>
                <a:lnTo>
                  <a:pt x="12642" y="71926"/>
                </a:lnTo>
                <a:lnTo>
                  <a:pt x="13182" y="76526"/>
                </a:lnTo>
                <a:lnTo>
                  <a:pt x="13542" y="80386"/>
                </a:lnTo>
                <a:lnTo>
                  <a:pt x="13782" y="83753"/>
                </a:lnTo>
                <a:lnTo>
                  <a:pt x="13942" y="86792"/>
                </a:lnTo>
                <a:lnTo>
                  <a:pt x="14842" y="90405"/>
                </a:lnTo>
                <a:lnTo>
                  <a:pt x="16236" y="94401"/>
                </a:lnTo>
                <a:lnTo>
                  <a:pt x="17960" y="98653"/>
                </a:lnTo>
                <a:lnTo>
                  <a:pt x="19108" y="102281"/>
                </a:lnTo>
                <a:lnTo>
                  <a:pt x="19874" y="105494"/>
                </a:lnTo>
                <a:lnTo>
                  <a:pt x="20384" y="108429"/>
                </a:lnTo>
                <a:lnTo>
                  <a:pt x="20725" y="111180"/>
                </a:lnTo>
                <a:lnTo>
                  <a:pt x="20952" y="113808"/>
                </a:lnTo>
                <a:lnTo>
                  <a:pt x="21103" y="116353"/>
                </a:lnTo>
                <a:lnTo>
                  <a:pt x="21271" y="123415"/>
                </a:lnTo>
                <a:lnTo>
                  <a:pt x="21406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40"/>
          <p:cNvSpPr/>
          <p:nvPr/>
        </p:nvSpPr>
        <p:spPr>
          <a:xfrm>
            <a:off x="4507706" y="2678906"/>
            <a:ext cx="135607" cy="142876"/>
          </a:xfrm>
          <a:custGeom>
            <a:avLst/>
            <a:gdLst/>
            <a:ahLst/>
            <a:cxnLst/>
            <a:rect l="0" t="0" r="0" b="0"/>
            <a:pathLst>
              <a:path w="135607" h="142876">
                <a:moveTo>
                  <a:pt x="121444" y="0"/>
                </a:moveTo>
                <a:lnTo>
                  <a:pt x="104365" y="0"/>
                </a:lnTo>
                <a:lnTo>
                  <a:pt x="102120" y="794"/>
                </a:lnTo>
                <a:lnTo>
                  <a:pt x="99830" y="2116"/>
                </a:lnTo>
                <a:lnTo>
                  <a:pt x="97509" y="3792"/>
                </a:lnTo>
                <a:lnTo>
                  <a:pt x="95169" y="4909"/>
                </a:lnTo>
                <a:lnTo>
                  <a:pt x="92814" y="5654"/>
                </a:lnTo>
                <a:lnTo>
                  <a:pt x="90451" y="6151"/>
                </a:lnTo>
                <a:lnTo>
                  <a:pt x="87288" y="6482"/>
                </a:lnTo>
                <a:lnTo>
                  <a:pt x="83592" y="6702"/>
                </a:lnTo>
                <a:lnTo>
                  <a:pt x="76046" y="6948"/>
                </a:lnTo>
                <a:lnTo>
                  <a:pt x="64733" y="7105"/>
                </a:lnTo>
                <a:lnTo>
                  <a:pt x="45292" y="7141"/>
                </a:lnTo>
                <a:lnTo>
                  <a:pt x="43689" y="6348"/>
                </a:lnTo>
                <a:lnTo>
                  <a:pt x="39790" y="3351"/>
                </a:lnTo>
                <a:lnTo>
                  <a:pt x="36925" y="993"/>
                </a:lnTo>
                <a:lnTo>
                  <a:pt x="34138" y="441"/>
                </a:lnTo>
                <a:lnTo>
                  <a:pt x="32283" y="294"/>
                </a:lnTo>
                <a:lnTo>
                  <a:pt x="31047" y="990"/>
                </a:lnTo>
                <a:lnTo>
                  <a:pt x="30223" y="2247"/>
                </a:lnTo>
                <a:lnTo>
                  <a:pt x="28900" y="6177"/>
                </a:lnTo>
                <a:lnTo>
                  <a:pt x="28720" y="8830"/>
                </a:lnTo>
                <a:lnTo>
                  <a:pt x="28639" y="12656"/>
                </a:lnTo>
                <a:lnTo>
                  <a:pt x="28575" y="60524"/>
                </a:lnTo>
                <a:lnTo>
                  <a:pt x="29369" y="61780"/>
                </a:lnTo>
                <a:lnTo>
                  <a:pt x="30692" y="62618"/>
                </a:lnTo>
                <a:lnTo>
                  <a:pt x="34726" y="63963"/>
                </a:lnTo>
                <a:lnTo>
                  <a:pt x="37394" y="64147"/>
                </a:lnTo>
                <a:lnTo>
                  <a:pt x="39217" y="64195"/>
                </a:lnTo>
                <a:lnTo>
                  <a:pt x="41226" y="63434"/>
                </a:lnTo>
                <a:lnTo>
                  <a:pt x="43359" y="62133"/>
                </a:lnTo>
                <a:lnTo>
                  <a:pt x="45575" y="60472"/>
                </a:lnTo>
                <a:lnTo>
                  <a:pt x="47846" y="59365"/>
                </a:lnTo>
                <a:lnTo>
                  <a:pt x="50153" y="58626"/>
                </a:lnTo>
                <a:lnTo>
                  <a:pt x="52486" y="58134"/>
                </a:lnTo>
                <a:lnTo>
                  <a:pt x="55628" y="57012"/>
                </a:lnTo>
                <a:lnTo>
                  <a:pt x="59310" y="55471"/>
                </a:lnTo>
                <a:lnTo>
                  <a:pt x="63352" y="53649"/>
                </a:lnTo>
                <a:lnTo>
                  <a:pt x="66841" y="52435"/>
                </a:lnTo>
                <a:lnTo>
                  <a:pt x="69961" y="51625"/>
                </a:lnTo>
                <a:lnTo>
                  <a:pt x="72834" y="51085"/>
                </a:lnTo>
                <a:lnTo>
                  <a:pt x="75544" y="50726"/>
                </a:lnTo>
                <a:lnTo>
                  <a:pt x="78144" y="50486"/>
                </a:lnTo>
                <a:lnTo>
                  <a:pt x="80670" y="50326"/>
                </a:lnTo>
                <a:lnTo>
                  <a:pt x="85595" y="50148"/>
                </a:lnTo>
                <a:lnTo>
                  <a:pt x="94947" y="50048"/>
                </a:lnTo>
                <a:lnTo>
                  <a:pt x="116385" y="50008"/>
                </a:lnTo>
                <a:lnTo>
                  <a:pt x="118865" y="50801"/>
                </a:lnTo>
                <a:lnTo>
                  <a:pt x="121312" y="52124"/>
                </a:lnTo>
                <a:lnTo>
                  <a:pt x="123737" y="53799"/>
                </a:lnTo>
                <a:lnTo>
                  <a:pt x="126147" y="55710"/>
                </a:lnTo>
                <a:lnTo>
                  <a:pt x="128548" y="57777"/>
                </a:lnTo>
                <a:lnTo>
                  <a:pt x="130943" y="59949"/>
                </a:lnTo>
                <a:lnTo>
                  <a:pt x="132539" y="62191"/>
                </a:lnTo>
                <a:lnTo>
                  <a:pt x="133603" y="64480"/>
                </a:lnTo>
                <a:lnTo>
                  <a:pt x="135311" y="70063"/>
                </a:lnTo>
                <a:lnTo>
                  <a:pt x="135544" y="72943"/>
                </a:lnTo>
                <a:lnTo>
                  <a:pt x="135606" y="74823"/>
                </a:lnTo>
                <a:lnTo>
                  <a:pt x="134854" y="76869"/>
                </a:lnTo>
                <a:lnTo>
                  <a:pt x="130003" y="84336"/>
                </a:lnTo>
                <a:lnTo>
                  <a:pt x="127944" y="87974"/>
                </a:lnTo>
                <a:lnTo>
                  <a:pt x="125777" y="91986"/>
                </a:lnTo>
                <a:lnTo>
                  <a:pt x="122745" y="95456"/>
                </a:lnTo>
                <a:lnTo>
                  <a:pt x="119136" y="98562"/>
                </a:lnTo>
                <a:lnTo>
                  <a:pt x="115143" y="101427"/>
                </a:lnTo>
                <a:lnTo>
                  <a:pt x="111687" y="104130"/>
                </a:lnTo>
                <a:lnTo>
                  <a:pt x="108589" y="106726"/>
                </a:lnTo>
                <a:lnTo>
                  <a:pt x="105730" y="109251"/>
                </a:lnTo>
                <a:lnTo>
                  <a:pt x="102237" y="111728"/>
                </a:lnTo>
                <a:lnTo>
                  <a:pt x="98320" y="114172"/>
                </a:lnTo>
                <a:lnTo>
                  <a:pt x="94122" y="116596"/>
                </a:lnTo>
                <a:lnTo>
                  <a:pt x="85223" y="121406"/>
                </a:lnTo>
                <a:lnTo>
                  <a:pt x="61846" y="133345"/>
                </a:lnTo>
                <a:lnTo>
                  <a:pt x="52358" y="138110"/>
                </a:lnTo>
                <a:lnTo>
                  <a:pt x="47605" y="139698"/>
                </a:lnTo>
                <a:lnTo>
                  <a:pt x="42849" y="140757"/>
                </a:lnTo>
                <a:lnTo>
                  <a:pt x="38091" y="141463"/>
                </a:lnTo>
                <a:lnTo>
                  <a:pt x="34125" y="141934"/>
                </a:lnTo>
                <a:lnTo>
                  <a:pt x="30688" y="142247"/>
                </a:lnTo>
                <a:lnTo>
                  <a:pt x="27602" y="142456"/>
                </a:lnTo>
                <a:lnTo>
                  <a:pt x="23958" y="142596"/>
                </a:lnTo>
                <a:lnTo>
                  <a:pt x="9671" y="142838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41"/>
          <p:cNvSpPr/>
          <p:nvPr/>
        </p:nvSpPr>
        <p:spPr>
          <a:xfrm>
            <a:off x="4600575" y="2657475"/>
            <a:ext cx="132704" cy="342901"/>
          </a:xfrm>
          <a:custGeom>
            <a:avLst/>
            <a:gdLst/>
            <a:ahLst/>
            <a:cxnLst/>
            <a:rect l="0" t="0" r="0" b="0"/>
            <a:pathLst>
              <a:path w="132704" h="342901">
                <a:moveTo>
                  <a:pt x="128587" y="0"/>
                </a:moveTo>
                <a:lnTo>
                  <a:pt x="128587" y="3792"/>
                </a:lnTo>
                <a:lnTo>
                  <a:pt x="129381" y="5703"/>
                </a:lnTo>
                <a:lnTo>
                  <a:pt x="132379" y="9943"/>
                </a:lnTo>
                <a:lnTo>
                  <a:pt x="132703" y="12978"/>
                </a:lnTo>
                <a:lnTo>
                  <a:pt x="130945" y="20585"/>
                </a:lnTo>
                <a:lnTo>
                  <a:pt x="129635" y="29257"/>
                </a:lnTo>
                <a:lnTo>
                  <a:pt x="128259" y="39197"/>
                </a:lnTo>
                <a:lnTo>
                  <a:pt x="126781" y="45181"/>
                </a:lnTo>
                <a:lnTo>
                  <a:pt x="125002" y="51552"/>
                </a:lnTo>
                <a:lnTo>
                  <a:pt x="120908" y="64980"/>
                </a:lnTo>
                <a:lnTo>
                  <a:pt x="111812" y="93004"/>
                </a:lnTo>
                <a:lnTo>
                  <a:pt x="108673" y="100102"/>
                </a:lnTo>
                <a:lnTo>
                  <a:pt x="104992" y="107216"/>
                </a:lnTo>
                <a:lnTo>
                  <a:pt x="100951" y="114340"/>
                </a:lnTo>
                <a:lnTo>
                  <a:pt x="97463" y="121470"/>
                </a:lnTo>
                <a:lnTo>
                  <a:pt x="94344" y="128605"/>
                </a:lnTo>
                <a:lnTo>
                  <a:pt x="91471" y="135743"/>
                </a:lnTo>
                <a:lnTo>
                  <a:pt x="87968" y="142883"/>
                </a:lnTo>
                <a:lnTo>
                  <a:pt x="84045" y="150024"/>
                </a:lnTo>
                <a:lnTo>
                  <a:pt x="79843" y="157166"/>
                </a:lnTo>
                <a:lnTo>
                  <a:pt x="76247" y="164308"/>
                </a:lnTo>
                <a:lnTo>
                  <a:pt x="73056" y="171451"/>
                </a:lnTo>
                <a:lnTo>
                  <a:pt x="70136" y="178594"/>
                </a:lnTo>
                <a:lnTo>
                  <a:pt x="66601" y="185738"/>
                </a:lnTo>
                <a:lnTo>
                  <a:pt x="62657" y="192881"/>
                </a:lnTo>
                <a:lnTo>
                  <a:pt x="58440" y="200025"/>
                </a:lnTo>
                <a:lnTo>
                  <a:pt x="54835" y="207168"/>
                </a:lnTo>
                <a:lnTo>
                  <a:pt x="51637" y="214312"/>
                </a:lnTo>
                <a:lnTo>
                  <a:pt x="48712" y="221456"/>
                </a:lnTo>
                <a:lnTo>
                  <a:pt x="45969" y="228600"/>
                </a:lnTo>
                <a:lnTo>
                  <a:pt x="40803" y="242887"/>
                </a:lnTo>
                <a:lnTo>
                  <a:pt x="38314" y="249237"/>
                </a:lnTo>
                <a:lnTo>
                  <a:pt x="35862" y="255058"/>
                </a:lnTo>
                <a:lnTo>
                  <a:pt x="33433" y="260526"/>
                </a:lnTo>
                <a:lnTo>
                  <a:pt x="31020" y="266552"/>
                </a:lnTo>
                <a:lnTo>
                  <a:pt x="26222" y="279599"/>
                </a:lnTo>
                <a:lnTo>
                  <a:pt x="23831" y="285618"/>
                </a:lnTo>
                <a:lnTo>
                  <a:pt x="21444" y="291218"/>
                </a:lnTo>
                <a:lnTo>
                  <a:pt x="19058" y="296539"/>
                </a:lnTo>
                <a:lnTo>
                  <a:pt x="16674" y="300880"/>
                </a:lnTo>
                <a:lnTo>
                  <a:pt x="14291" y="304568"/>
                </a:lnTo>
                <a:lnTo>
                  <a:pt x="11908" y="307820"/>
                </a:lnTo>
                <a:lnTo>
                  <a:pt x="9261" y="315667"/>
                </a:lnTo>
                <a:lnTo>
                  <a:pt x="7561" y="326055"/>
                </a:lnTo>
                <a:lnTo>
                  <a:pt x="5212" y="329592"/>
                </a:lnTo>
                <a:lnTo>
                  <a:pt x="3474" y="331647"/>
                </a:lnTo>
                <a:lnTo>
                  <a:pt x="2316" y="333810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42"/>
          <p:cNvSpPr/>
          <p:nvPr/>
        </p:nvSpPr>
        <p:spPr>
          <a:xfrm>
            <a:off x="4729162" y="2793234"/>
            <a:ext cx="121328" cy="185710"/>
          </a:xfrm>
          <a:custGeom>
            <a:avLst/>
            <a:gdLst/>
            <a:ahLst/>
            <a:cxnLst/>
            <a:rect l="0" t="0" r="0" b="0"/>
            <a:pathLst>
              <a:path w="121328" h="185710">
                <a:moveTo>
                  <a:pt x="0" y="35691"/>
                </a:moveTo>
                <a:lnTo>
                  <a:pt x="0" y="28841"/>
                </a:lnTo>
                <a:lnTo>
                  <a:pt x="2117" y="26561"/>
                </a:lnTo>
                <a:lnTo>
                  <a:pt x="3792" y="24842"/>
                </a:lnTo>
                <a:lnTo>
                  <a:pt x="5703" y="23695"/>
                </a:lnTo>
                <a:lnTo>
                  <a:pt x="7771" y="22931"/>
                </a:lnTo>
                <a:lnTo>
                  <a:pt x="9943" y="22422"/>
                </a:lnTo>
                <a:lnTo>
                  <a:pt x="12185" y="21288"/>
                </a:lnTo>
                <a:lnTo>
                  <a:pt x="14473" y="19739"/>
                </a:lnTo>
                <a:lnTo>
                  <a:pt x="16792" y="17913"/>
                </a:lnTo>
                <a:lnTo>
                  <a:pt x="19133" y="16695"/>
                </a:lnTo>
                <a:lnTo>
                  <a:pt x="21486" y="15883"/>
                </a:lnTo>
                <a:lnTo>
                  <a:pt x="23849" y="15342"/>
                </a:lnTo>
                <a:lnTo>
                  <a:pt x="27012" y="14187"/>
                </a:lnTo>
                <a:lnTo>
                  <a:pt x="30708" y="12624"/>
                </a:lnTo>
                <a:lnTo>
                  <a:pt x="34760" y="10788"/>
                </a:lnTo>
                <a:lnTo>
                  <a:pt x="38254" y="9564"/>
                </a:lnTo>
                <a:lnTo>
                  <a:pt x="41378" y="8748"/>
                </a:lnTo>
                <a:lnTo>
                  <a:pt x="44254" y="8204"/>
                </a:lnTo>
                <a:lnTo>
                  <a:pt x="47759" y="7047"/>
                </a:lnTo>
                <a:lnTo>
                  <a:pt x="51683" y="5482"/>
                </a:lnTo>
                <a:lnTo>
                  <a:pt x="55887" y="3646"/>
                </a:lnTo>
                <a:lnTo>
                  <a:pt x="60276" y="2421"/>
                </a:lnTo>
                <a:lnTo>
                  <a:pt x="64791" y="1605"/>
                </a:lnTo>
                <a:lnTo>
                  <a:pt x="69387" y="1060"/>
                </a:lnTo>
                <a:lnTo>
                  <a:pt x="73246" y="697"/>
                </a:lnTo>
                <a:lnTo>
                  <a:pt x="76612" y="455"/>
                </a:lnTo>
                <a:lnTo>
                  <a:pt x="79649" y="294"/>
                </a:lnTo>
                <a:lnTo>
                  <a:pt x="87258" y="115"/>
                </a:lnTo>
                <a:lnTo>
                  <a:pt x="101286" y="0"/>
                </a:lnTo>
                <a:lnTo>
                  <a:pt x="103243" y="784"/>
                </a:lnTo>
                <a:lnTo>
                  <a:pt x="104547" y="2101"/>
                </a:lnTo>
                <a:lnTo>
                  <a:pt x="106790" y="5681"/>
                </a:lnTo>
                <a:lnTo>
                  <a:pt x="110434" y="9917"/>
                </a:lnTo>
                <a:lnTo>
                  <a:pt x="112516" y="11365"/>
                </a:lnTo>
                <a:lnTo>
                  <a:pt x="114698" y="12330"/>
                </a:lnTo>
                <a:lnTo>
                  <a:pt x="116947" y="12973"/>
                </a:lnTo>
                <a:lnTo>
                  <a:pt x="118445" y="14195"/>
                </a:lnTo>
                <a:lnTo>
                  <a:pt x="119445" y="15804"/>
                </a:lnTo>
                <a:lnTo>
                  <a:pt x="120111" y="17670"/>
                </a:lnTo>
                <a:lnTo>
                  <a:pt x="120555" y="20502"/>
                </a:lnTo>
                <a:lnTo>
                  <a:pt x="120852" y="23977"/>
                </a:lnTo>
                <a:lnTo>
                  <a:pt x="121049" y="27882"/>
                </a:lnTo>
                <a:lnTo>
                  <a:pt x="121269" y="36453"/>
                </a:lnTo>
                <a:lnTo>
                  <a:pt x="121327" y="40961"/>
                </a:lnTo>
                <a:lnTo>
                  <a:pt x="120572" y="45555"/>
                </a:lnTo>
                <a:lnTo>
                  <a:pt x="119275" y="50204"/>
                </a:lnTo>
                <a:lnTo>
                  <a:pt x="117617" y="54891"/>
                </a:lnTo>
                <a:lnTo>
                  <a:pt x="116511" y="59603"/>
                </a:lnTo>
                <a:lnTo>
                  <a:pt x="115774" y="64332"/>
                </a:lnTo>
                <a:lnTo>
                  <a:pt x="115283" y="69073"/>
                </a:lnTo>
                <a:lnTo>
                  <a:pt x="114161" y="73820"/>
                </a:lnTo>
                <a:lnTo>
                  <a:pt x="112620" y="78573"/>
                </a:lnTo>
                <a:lnTo>
                  <a:pt x="110799" y="83329"/>
                </a:lnTo>
                <a:lnTo>
                  <a:pt x="108791" y="88087"/>
                </a:lnTo>
                <a:lnTo>
                  <a:pt x="106659" y="92846"/>
                </a:lnTo>
                <a:lnTo>
                  <a:pt x="102172" y="102368"/>
                </a:lnTo>
                <a:lnTo>
                  <a:pt x="97533" y="111892"/>
                </a:lnTo>
                <a:lnTo>
                  <a:pt x="95979" y="116654"/>
                </a:lnTo>
                <a:lnTo>
                  <a:pt x="94942" y="121416"/>
                </a:lnTo>
                <a:lnTo>
                  <a:pt x="94251" y="126178"/>
                </a:lnTo>
                <a:lnTo>
                  <a:pt x="92997" y="130941"/>
                </a:lnTo>
                <a:lnTo>
                  <a:pt x="91366" y="135703"/>
                </a:lnTo>
                <a:lnTo>
                  <a:pt x="89486" y="140466"/>
                </a:lnTo>
                <a:lnTo>
                  <a:pt x="88233" y="145228"/>
                </a:lnTo>
                <a:lnTo>
                  <a:pt x="87397" y="149991"/>
                </a:lnTo>
                <a:lnTo>
                  <a:pt x="86840" y="154753"/>
                </a:lnTo>
                <a:lnTo>
                  <a:pt x="86468" y="158722"/>
                </a:lnTo>
                <a:lnTo>
                  <a:pt x="86220" y="162161"/>
                </a:lnTo>
                <a:lnTo>
                  <a:pt x="86055" y="165248"/>
                </a:lnTo>
                <a:lnTo>
                  <a:pt x="85152" y="168100"/>
                </a:lnTo>
                <a:lnTo>
                  <a:pt x="82031" y="173385"/>
                </a:lnTo>
                <a:lnTo>
                  <a:pt x="80114" y="178380"/>
                </a:lnTo>
                <a:lnTo>
                  <a:pt x="78884" y="184262"/>
                </a:lnTo>
                <a:lnTo>
                  <a:pt x="77989" y="184744"/>
                </a:lnTo>
                <a:lnTo>
                  <a:pt x="76599" y="185066"/>
                </a:lnTo>
                <a:lnTo>
                  <a:pt x="71438" y="185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3"/>
          <p:cNvSpPr/>
          <p:nvPr/>
        </p:nvSpPr>
        <p:spPr>
          <a:xfrm>
            <a:off x="4743450" y="2886075"/>
            <a:ext cx="164307" cy="35719"/>
          </a:xfrm>
          <a:custGeom>
            <a:avLst/>
            <a:gdLst/>
            <a:ahLst/>
            <a:cxnLst/>
            <a:rect l="0" t="0" r="0" b="0"/>
            <a:pathLst>
              <a:path w="164307" h="35719">
                <a:moveTo>
                  <a:pt x="0" y="35718"/>
                </a:moveTo>
                <a:lnTo>
                  <a:pt x="6150" y="29567"/>
                </a:lnTo>
                <a:lnTo>
                  <a:pt x="10935" y="29016"/>
                </a:lnTo>
                <a:lnTo>
                  <a:pt x="14434" y="28869"/>
                </a:lnTo>
                <a:lnTo>
                  <a:pt x="18354" y="27977"/>
                </a:lnTo>
                <a:lnTo>
                  <a:pt x="22554" y="26589"/>
                </a:lnTo>
                <a:lnTo>
                  <a:pt x="26942" y="24869"/>
                </a:lnTo>
                <a:lnTo>
                  <a:pt x="30661" y="23723"/>
                </a:lnTo>
                <a:lnTo>
                  <a:pt x="33935" y="22959"/>
                </a:lnTo>
                <a:lnTo>
                  <a:pt x="36910" y="22449"/>
                </a:lnTo>
                <a:lnTo>
                  <a:pt x="41276" y="22110"/>
                </a:lnTo>
                <a:lnTo>
                  <a:pt x="46567" y="21884"/>
                </a:lnTo>
                <a:lnTo>
                  <a:pt x="52476" y="21733"/>
                </a:lnTo>
                <a:lnTo>
                  <a:pt x="58002" y="20838"/>
                </a:lnTo>
                <a:lnTo>
                  <a:pt x="63274" y="19448"/>
                </a:lnTo>
                <a:lnTo>
                  <a:pt x="68377" y="17728"/>
                </a:lnTo>
                <a:lnTo>
                  <a:pt x="74159" y="16581"/>
                </a:lnTo>
                <a:lnTo>
                  <a:pt x="80395" y="15816"/>
                </a:lnTo>
                <a:lnTo>
                  <a:pt x="86935" y="15307"/>
                </a:lnTo>
                <a:lnTo>
                  <a:pt x="92881" y="14173"/>
                </a:lnTo>
                <a:lnTo>
                  <a:pt x="98433" y="12624"/>
                </a:lnTo>
                <a:lnTo>
                  <a:pt x="103722" y="10797"/>
                </a:lnTo>
                <a:lnTo>
                  <a:pt x="109629" y="9579"/>
                </a:lnTo>
                <a:lnTo>
                  <a:pt x="115949" y="8767"/>
                </a:lnTo>
                <a:lnTo>
                  <a:pt x="122542" y="8226"/>
                </a:lnTo>
                <a:lnTo>
                  <a:pt x="129320" y="7865"/>
                </a:lnTo>
                <a:lnTo>
                  <a:pt x="143200" y="7464"/>
                </a:lnTo>
                <a:lnTo>
                  <a:pt x="148648" y="6563"/>
                </a:lnTo>
                <a:lnTo>
                  <a:pt x="153073" y="5169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4"/>
          <p:cNvSpPr/>
          <p:nvPr/>
        </p:nvSpPr>
        <p:spPr>
          <a:xfrm>
            <a:off x="4922043" y="288607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5"/>
          <p:cNvSpPr/>
          <p:nvPr/>
        </p:nvSpPr>
        <p:spPr>
          <a:xfrm>
            <a:off x="885853" y="2493168"/>
            <a:ext cx="157135" cy="600076"/>
          </a:xfrm>
          <a:custGeom>
            <a:avLst/>
            <a:gdLst/>
            <a:ahLst/>
            <a:cxnLst/>
            <a:rect l="0" t="0" r="0" b="0"/>
            <a:pathLst>
              <a:path w="157135" h="600076">
                <a:moveTo>
                  <a:pt x="157134" y="0"/>
                </a:moveTo>
                <a:lnTo>
                  <a:pt x="150284" y="0"/>
                </a:lnTo>
                <a:lnTo>
                  <a:pt x="146285" y="3793"/>
                </a:lnTo>
                <a:lnTo>
                  <a:pt x="139356" y="10642"/>
                </a:lnTo>
                <a:lnTo>
                  <a:pt x="138138" y="12651"/>
                </a:lnTo>
                <a:lnTo>
                  <a:pt x="135631" y="19271"/>
                </a:lnTo>
                <a:lnTo>
                  <a:pt x="132231" y="23911"/>
                </a:lnTo>
                <a:lnTo>
                  <a:pt x="128074" y="28619"/>
                </a:lnTo>
                <a:lnTo>
                  <a:pt x="123581" y="34151"/>
                </a:lnTo>
                <a:lnTo>
                  <a:pt x="118938" y="41901"/>
                </a:lnTo>
                <a:lnTo>
                  <a:pt x="114229" y="48521"/>
                </a:lnTo>
                <a:lnTo>
                  <a:pt x="109490" y="54902"/>
                </a:lnTo>
                <a:lnTo>
                  <a:pt x="104738" y="63031"/>
                </a:lnTo>
                <a:lnTo>
                  <a:pt x="101566" y="67420"/>
                </a:lnTo>
                <a:lnTo>
                  <a:pt x="97864" y="71935"/>
                </a:lnTo>
                <a:lnTo>
                  <a:pt x="93808" y="76531"/>
                </a:lnTo>
                <a:lnTo>
                  <a:pt x="90310" y="81183"/>
                </a:lnTo>
                <a:lnTo>
                  <a:pt x="87185" y="85872"/>
                </a:lnTo>
                <a:lnTo>
                  <a:pt x="84308" y="90586"/>
                </a:lnTo>
                <a:lnTo>
                  <a:pt x="80802" y="95316"/>
                </a:lnTo>
                <a:lnTo>
                  <a:pt x="76877" y="100056"/>
                </a:lnTo>
                <a:lnTo>
                  <a:pt x="72673" y="104804"/>
                </a:lnTo>
                <a:lnTo>
                  <a:pt x="68283" y="110351"/>
                </a:lnTo>
                <a:lnTo>
                  <a:pt x="63769" y="116430"/>
                </a:lnTo>
                <a:lnTo>
                  <a:pt x="59172" y="122864"/>
                </a:lnTo>
                <a:lnTo>
                  <a:pt x="55313" y="128741"/>
                </a:lnTo>
                <a:lnTo>
                  <a:pt x="51947" y="134246"/>
                </a:lnTo>
                <a:lnTo>
                  <a:pt x="48910" y="139504"/>
                </a:lnTo>
                <a:lnTo>
                  <a:pt x="43418" y="149579"/>
                </a:lnTo>
                <a:lnTo>
                  <a:pt x="33424" y="168982"/>
                </a:lnTo>
                <a:lnTo>
                  <a:pt x="28598" y="180672"/>
                </a:lnTo>
                <a:lnTo>
                  <a:pt x="24601" y="193011"/>
                </a:lnTo>
                <a:lnTo>
                  <a:pt x="21557" y="209677"/>
                </a:lnTo>
                <a:lnTo>
                  <a:pt x="18032" y="222571"/>
                </a:lnTo>
                <a:lnTo>
                  <a:pt x="13819" y="236240"/>
                </a:lnTo>
                <a:lnTo>
                  <a:pt x="10095" y="250252"/>
                </a:lnTo>
                <a:lnTo>
                  <a:pt x="8439" y="264417"/>
                </a:lnTo>
                <a:lnTo>
                  <a:pt x="5587" y="278650"/>
                </a:lnTo>
                <a:lnTo>
                  <a:pt x="2467" y="292913"/>
                </a:lnTo>
                <a:lnTo>
                  <a:pt x="1081" y="307190"/>
                </a:lnTo>
                <a:lnTo>
                  <a:pt x="464" y="321473"/>
                </a:lnTo>
                <a:lnTo>
                  <a:pt x="69" y="346252"/>
                </a:lnTo>
                <a:lnTo>
                  <a:pt x="0" y="365325"/>
                </a:lnTo>
                <a:lnTo>
                  <a:pt x="2101" y="379060"/>
                </a:lnTo>
                <a:lnTo>
                  <a:pt x="5680" y="393103"/>
                </a:lnTo>
                <a:lnTo>
                  <a:pt x="9917" y="407281"/>
                </a:lnTo>
                <a:lnTo>
                  <a:pt x="16765" y="428651"/>
                </a:lnTo>
                <a:lnTo>
                  <a:pt x="21458" y="440808"/>
                </a:lnTo>
                <a:lnTo>
                  <a:pt x="26190" y="452296"/>
                </a:lnTo>
                <a:lnTo>
                  <a:pt x="30939" y="465339"/>
                </a:lnTo>
                <a:lnTo>
                  <a:pt x="35695" y="476957"/>
                </a:lnTo>
                <a:lnTo>
                  <a:pt x="40455" y="488206"/>
                </a:lnTo>
                <a:lnTo>
                  <a:pt x="45216" y="501143"/>
                </a:lnTo>
                <a:lnTo>
                  <a:pt x="48391" y="507133"/>
                </a:lnTo>
                <a:lnTo>
                  <a:pt x="52095" y="512714"/>
                </a:lnTo>
                <a:lnTo>
                  <a:pt x="56152" y="518022"/>
                </a:lnTo>
                <a:lnTo>
                  <a:pt x="59650" y="523148"/>
                </a:lnTo>
                <a:lnTo>
                  <a:pt x="62776" y="528153"/>
                </a:lnTo>
                <a:lnTo>
                  <a:pt x="65654" y="533077"/>
                </a:lnTo>
                <a:lnTo>
                  <a:pt x="68366" y="537154"/>
                </a:lnTo>
                <a:lnTo>
                  <a:pt x="70968" y="540665"/>
                </a:lnTo>
                <a:lnTo>
                  <a:pt x="73496" y="543800"/>
                </a:lnTo>
                <a:lnTo>
                  <a:pt x="75975" y="546683"/>
                </a:lnTo>
                <a:lnTo>
                  <a:pt x="80847" y="552004"/>
                </a:lnTo>
                <a:lnTo>
                  <a:pt x="85658" y="559131"/>
                </a:lnTo>
                <a:lnTo>
                  <a:pt x="88052" y="563254"/>
                </a:lnTo>
                <a:lnTo>
                  <a:pt x="91236" y="566796"/>
                </a:lnTo>
                <a:lnTo>
                  <a:pt x="94945" y="569952"/>
                </a:lnTo>
                <a:lnTo>
                  <a:pt x="99006" y="572849"/>
                </a:lnTo>
                <a:lnTo>
                  <a:pt x="102507" y="574781"/>
                </a:lnTo>
                <a:lnTo>
                  <a:pt x="105635" y="576069"/>
                </a:lnTo>
                <a:lnTo>
                  <a:pt x="108514" y="576927"/>
                </a:lnTo>
                <a:lnTo>
                  <a:pt x="110433" y="578293"/>
                </a:lnTo>
                <a:lnTo>
                  <a:pt x="111713" y="579998"/>
                </a:lnTo>
                <a:lnTo>
                  <a:pt x="112565" y="581928"/>
                </a:lnTo>
                <a:lnTo>
                  <a:pt x="115630" y="586189"/>
                </a:lnTo>
                <a:lnTo>
                  <a:pt x="117558" y="588436"/>
                </a:lnTo>
                <a:lnTo>
                  <a:pt x="119638" y="589935"/>
                </a:lnTo>
                <a:lnTo>
                  <a:pt x="124065" y="591599"/>
                </a:lnTo>
                <a:lnTo>
                  <a:pt x="125563" y="592837"/>
                </a:lnTo>
                <a:lnTo>
                  <a:pt x="126562" y="594456"/>
                </a:lnTo>
                <a:lnTo>
                  <a:pt x="128559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6"/>
          <p:cNvSpPr/>
          <p:nvPr/>
        </p:nvSpPr>
        <p:spPr>
          <a:xfrm>
            <a:off x="4822031" y="2600325"/>
            <a:ext cx="157134" cy="507207"/>
          </a:xfrm>
          <a:custGeom>
            <a:avLst/>
            <a:gdLst/>
            <a:ahLst/>
            <a:cxnLst/>
            <a:rect l="0" t="0" r="0" b="0"/>
            <a:pathLst>
              <a:path w="157134" h="507207">
                <a:moveTo>
                  <a:pt x="42862" y="0"/>
                </a:moveTo>
                <a:lnTo>
                  <a:pt x="42862" y="10848"/>
                </a:lnTo>
                <a:lnTo>
                  <a:pt x="43656" y="12788"/>
                </a:lnTo>
                <a:lnTo>
                  <a:pt x="48565" y="19311"/>
                </a:lnTo>
                <a:lnTo>
                  <a:pt x="52805" y="23928"/>
                </a:lnTo>
                <a:lnTo>
                  <a:pt x="59655" y="30990"/>
                </a:lnTo>
                <a:lnTo>
                  <a:pt x="70504" y="41902"/>
                </a:lnTo>
                <a:lnTo>
                  <a:pt x="73990" y="46191"/>
                </a:lnTo>
                <a:lnTo>
                  <a:pt x="77108" y="50637"/>
                </a:lnTo>
                <a:lnTo>
                  <a:pt x="79980" y="55189"/>
                </a:lnTo>
                <a:lnTo>
                  <a:pt x="82689" y="59812"/>
                </a:lnTo>
                <a:lnTo>
                  <a:pt x="85288" y="64480"/>
                </a:lnTo>
                <a:lnTo>
                  <a:pt x="87815" y="69181"/>
                </a:lnTo>
                <a:lnTo>
                  <a:pt x="91087" y="73901"/>
                </a:lnTo>
                <a:lnTo>
                  <a:pt x="94856" y="78636"/>
                </a:lnTo>
                <a:lnTo>
                  <a:pt x="98956" y="83380"/>
                </a:lnTo>
                <a:lnTo>
                  <a:pt x="102483" y="88924"/>
                </a:lnTo>
                <a:lnTo>
                  <a:pt x="105628" y="95001"/>
                </a:lnTo>
                <a:lnTo>
                  <a:pt x="108519" y="101434"/>
                </a:lnTo>
                <a:lnTo>
                  <a:pt x="111239" y="108104"/>
                </a:lnTo>
                <a:lnTo>
                  <a:pt x="113847" y="114931"/>
                </a:lnTo>
                <a:lnTo>
                  <a:pt x="116379" y="121865"/>
                </a:lnTo>
                <a:lnTo>
                  <a:pt x="119655" y="128074"/>
                </a:lnTo>
                <a:lnTo>
                  <a:pt x="123426" y="133801"/>
                </a:lnTo>
                <a:lnTo>
                  <a:pt x="127528" y="139207"/>
                </a:lnTo>
                <a:lnTo>
                  <a:pt x="131056" y="145192"/>
                </a:lnTo>
                <a:lnTo>
                  <a:pt x="134202" y="151563"/>
                </a:lnTo>
                <a:lnTo>
                  <a:pt x="137093" y="158192"/>
                </a:lnTo>
                <a:lnTo>
                  <a:pt x="139814" y="164993"/>
                </a:lnTo>
                <a:lnTo>
                  <a:pt x="144954" y="178898"/>
                </a:lnTo>
                <a:lnTo>
                  <a:pt x="147768" y="193016"/>
                </a:lnTo>
                <a:lnTo>
                  <a:pt x="149812" y="206435"/>
                </a:lnTo>
                <a:lnTo>
                  <a:pt x="153366" y="217690"/>
                </a:lnTo>
                <a:lnTo>
                  <a:pt x="155475" y="232217"/>
                </a:lnTo>
                <a:lnTo>
                  <a:pt x="156412" y="247670"/>
                </a:lnTo>
                <a:lnTo>
                  <a:pt x="156829" y="259829"/>
                </a:lnTo>
                <a:lnTo>
                  <a:pt x="157096" y="286274"/>
                </a:lnTo>
                <a:lnTo>
                  <a:pt x="157133" y="300270"/>
                </a:lnTo>
                <a:lnTo>
                  <a:pt x="155033" y="314428"/>
                </a:lnTo>
                <a:lnTo>
                  <a:pt x="151453" y="328658"/>
                </a:lnTo>
                <a:lnTo>
                  <a:pt x="147217" y="342920"/>
                </a:lnTo>
                <a:lnTo>
                  <a:pt x="140369" y="364337"/>
                </a:lnTo>
                <a:lnTo>
                  <a:pt x="135676" y="376504"/>
                </a:lnTo>
                <a:lnTo>
                  <a:pt x="133313" y="381972"/>
                </a:lnTo>
                <a:lnTo>
                  <a:pt x="130150" y="387204"/>
                </a:lnTo>
                <a:lnTo>
                  <a:pt x="126454" y="392279"/>
                </a:lnTo>
                <a:lnTo>
                  <a:pt x="122403" y="397251"/>
                </a:lnTo>
                <a:lnTo>
                  <a:pt x="118908" y="402152"/>
                </a:lnTo>
                <a:lnTo>
                  <a:pt x="115785" y="407008"/>
                </a:lnTo>
                <a:lnTo>
                  <a:pt x="112908" y="411832"/>
                </a:lnTo>
                <a:lnTo>
                  <a:pt x="110197" y="416636"/>
                </a:lnTo>
                <a:lnTo>
                  <a:pt x="105068" y="426207"/>
                </a:lnTo>
                <a:lnTo>
                  <a:pt x="101795" y="430981"/>
                </a:lnTo>
                <a:lnTo>
                  <a:pt x="98026" y="435752"/>
                </a:lnTo>
                <a:lnTo>
                  <a:pt x="93925" y="440520"/>
                </a:lnTo>
                <a:lnTo>
                  <a:pt x="90398" y="444492"/>
                </a:lnTo>
                <a:lnTo>
                  <a:pt x="84362" y="451023"/>
                </a:lnTo>
                <a:lnTo>
                  <a:pt x="80848" y="453875"/>
                </a:lnTo>
                <a:lnTo>
                  <a:pt x="76917" y="456571"/>
                </a:lnTo>
                <a:lnTo>
                  <a:pt x="72709" y="459162"/>
                </a:lnTo>
                <a:lnTo>
                  <a:pt x="69110" y="461683"/>
                </a:lnTo>
                <a:lnTo>
                  <a:pt x="65917" y="464157"/>
                </a:lnTo>
                <a:lnTo>
                  <a:pt x="62995" y="466600"/>
                </a:lnTo>
                <a:lnTo>
                  <a:pt x="59459" y="469023"/>
                </a:lnTo>
                <a:lnTo>
                  <a:pt x="55514" y="471432"/>
                </a:lnTo>
                <a:lnTo>
                  <a:pt x="51297" y="473831"/>
                </a:lnTo>
                <a:lnTo>
                  <a:pt x="47691" y="476225"/>
                </a:lnTo>
                <a:lnTo>
                  <a:pt x="44494" y="478614"/>
                </a:lnTo>
                <a:lnTo>
                  <a:pt x="41569" y="481001"/>
                </a:lnTo>
                <a:lnTo>
                  <a:pt x="38825" y="482592"/>
                </a:lnTo>
                <a:lnTo>
                  <a:pt x="36202" y="483653"/>
                </a:lnTo>
                <a:lnTo>
                  <a:pt x="33660" y="484360"/>
                </a:lnTo>
                <a:lnTo>
                  <a:pt x="31171" y="485625"/>
                </a:lnTo>
                <a:lnTo>
                  <a:pt x="26289" y="489148"/>
                </a:lnTo>
                <a:lnTo>
                  <a:pt x="21474" y="491242"/>
                </a:lnTo>
                <a:lnTo>
                  <a:pt x="19078" y="491801"/>
                </a:lnTo>
                <a:lnTo>
                  <a:pt x="14300" y="494538"/>
                </a:lnTo>
                <a:lnTo>
                  <a:pt x="11915" y="496380"/>
                </a:lnTo>
                <a:lnTo>
                  <a:pt x="7147" y="498425"/>
                </a:lnTo>
                <a:lnTo>
                  <a:pt x="4765" y="498971"/>
                </a:lnTo>
                <a:lnTo>
                  <a:pt x="3177" y="500128"/>
                </a:lnTo>
                <a:lnTo>
                  <a:pt x="2117" y="501694"/>
                </a:lnTo>
                <a:lnTo>
                  <a:pt x="0" y="5072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7"/>
          <p:cNvSpPr/>
          <p:nvPr/>
        </p:nvSpPr>
        <p:spPr>
          <a:xfrm>
            <a:off x="607218" y="2407538"/>
            <a:ext cx="146692" cy="178500"/>
          </a:xfrm>
          <a:custGeom>
            <a:avLst/>
            <a:gdLst/>
            <a:ahLst/>
            <a:cxnLst/>
            <a:rect l="0" t="0" r="0" b="0"/>
            <a:pathLst>
              <a:path w="146692" h="178500">
                <a:moveTo>
                  <a:pt x="0" y="14193"/>
                </a:moveTo>
                <a:lnTo>
                  <a:pt x="0" y="20344"/>
                </a:lnTo>
                <a:lnTo>
                  <a:pt x="794" y="20675"/>
                </a:lnTo>
                <a:lnTo>
                  <a:pt x="3793" y="21042"/>
                </a:lnTo>
                <a:lnTo>
                  <a:pt x="7771" y="21206"/>
                </a:lnTo>
                <a:lnTo>
                  <a:pt x="9943" y="21249"/>
                </a:lnTo>
                <a:lnTo>
                  <a:pt x="12185" y="20485"/>
                </a:lnTo>
                <a:lnTo>
                  <a:pt x="14474" y="19181"/>
                </a:lnTo>
                <a:lnTo>
                  <a:pt x="16793" y="17518"/>
                </a:lnTo>
                <a:lnTo>
                  <a:pt x="19133" y="16410"/>
                </a:lnTo>
                <a:lnTo>
                  <a:pt x="21487" y="15671"/>
                </a:lnTo>
                <a:lnTo>
                  <a:pt x="23850" y="15178"/>
                </a:lnTo>
                <a:lnTo>
                  <a:pt x="26219" y="14850"/>
                </a:lnTo>
                <a:lnTo>
                  <a:pt x="28592" y="14631"/>
                </a:lnTo>
                <a:lnTo>
                  <a:pt x="30967" y="14485"/>
                </a:lnTo>
                <a:lnTo>
                  <a:pt x="33345" y="13594"/>
                </a:lnTo>
                <a:lnTo>
                  <a:pt x="35724" y="12206"/>
                </a:lnTo>
                <a:lnTo>
                  <a:pt x="38103" y="10487"/>
                </a:lnTo>
                <a:lnTo>
                  <a:pt x="41277" y="9341"/>
                </a:lnTo>
                <a:lnTo>
                  <a:pt x="44981" y="8577"/>
                </a:lnTo>
                <a:lnTo>
                  <a:pt x="49037" y="8068"/>
                </a:lnTo>
                <a:lnTo>
                  <a:pt x="53329" y="6934"/>
                </a:lnTo>
                <a:lnTo>
                  <a:pt x="57778" y="5385"/>
                </a:lnTo>
                <a:lnTo>
                  <a:pt x="62331" y="3559"/>
                </a:lnTo>
                <a:lnTo>
                  <a:pt x="66954" y="2341"/>
                </a:lnTo>
                <a:lnTo>
                  <a:pt x="71624" y="1529"/>
                </a:lnTo>
                <a:lnTo>
                  <a:pt x="76324" y="988"/>
                </a:lnTo>
                <a:lnTo>
                  <a:pt x="81839" y="627"/>
                </a:lnTo>
                <a:lnTo>
                  <a:pt x="87897" y="386"/>
                </a:lnTo>
                <a:lnTo>
                  <a:pt x="107144" y="0"/>
                </a:lnTo>
                <a:lnTo>
                  <a:pt x="111117" y="763"/>
                </a:lnTo>
                <a:lnTo>
                  <a:pt x="115353" y="2064"/>
                </a:lnTo>
                <a:lnTo>
                  <a:pt x="119765" y="3726"/>
                </a:lnTo>
                <a:lnTo>
                  <a:pt x="123499" y="4834"/>
                </a:lnTo>
                <a:lnTo>
                  <a:pt x="126783" y="5572"/>
                </a:lnTo>
                <a:lnTo>
                  <a:pt x="129766" y="6064"/>
                </a:lnTo>
                <a:lnTo>
                  <a:pt x="132548" y="7186"/>
                </a:lnTo>
                <a:lnTo>
                  <a:pt x="135197" y="8728"/>
                </a:lnTo>
                <a:lnTo>
                  <a:pt x="137756" y="10550"/>
                </a:lnTo>
                <a:lnTo>
                  <a:pt x="139463" y="13352"/>
                </a:lnTo>
                <a:lnTo>
                  <a:pt x="140600" y="16807"/>
                </a:lnTo>
                <a:lnTo>
                  <a:pt x="141358" y="20698"/>
                </a:lnTo>
                <a:lnTo>
                  <a:pt x="142658" y="24086"/>
                </a:lnTo>
                <a:lnTo>
                  <a:pt x="144318" y="27138"/>
                </a:lnTo>
                <a:lnTo>
                  <a:pt x="146218" y="29967"/>
                </a:lnTo>
                <a:lnTo>
                  <a:pt x="146691" y="33440"/>
                </a:lnTo>
                <a:lnTo>
                  <a:pt x="146213" y="37343"/>
                </a:lnTo>
                <a:lnTo>
                  <a:pt x="145101" y="41533"/>
                </a:lnTo>
                <a:lnTo>
                  <a:pt x="144359" y="45913"/>
                </a:lnTo>
                <a:lnTo>
                  <a:pt x="143864" y="50421"/>
                </a:lnTo>
                <a:lnTo>
                  <a:pt x="143535" y="55014"/>
                </a:lnTo>
                <a:lnTo>
                  <a:pt x="143315" y="59663"/>
                </a:lnTo>
                <a:lnTo>
                  <a:pt x="143071" y="69062"/>
                </a:lnTo>
                <a:lnTo>
                  <a:pt x="142212" y="73791"/>
                </a:lnTo>
                <a:lnTo>
                  <a:pt x="140845" y="78531"/>
                </a:lnTo>
                <a:lnTo>
                  <a:pt x="139141" y="83279"/>
                </a:lnTo>
                <a:lnTo>
                  <a:pt x="138004" y="87238"/>
                </a:lnTo>
                <a:lnTo>
                  <a:pt x="137247" y="90671"/>
                </a:lnTo>
                <a:lnTo>
                  <a:pt x="136742" y="93753"/>
                </a:lnTo>
                <a:lnTo>
                  <a:pt x="135611" y="97395"/>
                </a:lnTo>
                <a:lnTo>
                  <a:pt x="134064" y="101411"/>
                </a:lnTo>
                <a:lnTo>
                  <a:pt x="132238" y="105676"/>
                </a:lnTo>
                <a:lnTo>
                  <a:pt x="128094" y="114648"/>
                </a:lnTo>
                <a:lnTo>
                  <a:pt x="118965" y="133343"/>
                </a:lnTo>
                <a:lnTo>
                  <a:pt x="116616" y="137282"/>
                </a:lnTo>
                <a:lnTo>
                  <a:pt x="114257" y="140702"/>
                </a:lnTo>
                <a:lnTo>
                  <a:pt x="111890" y="143776"/>
                </a:lnTo>
                <a:lnTo>
                  <a:pt x="109260" y="149308"/>
                </a:lnTo>
                <a:lnTo>
                  <a:pt x="108559" y="151895"/>
                </a:lnTo>
                <a:lnTo>
                  <a:pt x="105663" y="156885"/>
                </a:lnTo>
                <a:lnTo>
                  <a:pt x="101730" y="161749"/>
                </a:lnTo>
                <a:lnTo>
                  <a:pt x="97337" y="166557"/>
                </a:lnTo>
                <a:lnTo>
                  <a:pt x="94193" y="169934"/>
                </a:lnTo>
                <a:lnTo>
                  <a:pt x="93752" y="171201"/>
                </a:lnTo>
                <a:lnTo>
                  <a:pt x="93131" y="175984"/>
                </a:lnTo>
                <a:lnTo>
                  <a:pt x="92869" y="1784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8"/>
          <p:cNvSpPr/>
          <p:nvPr/>
        </p:nvSpPr>
        <p:spPr>
          <a:xfrm>
            <a:off x="664368" y="2493171"/>
            <a:ext cx="157164" cy="14286"/>
          </a:xfrm>
          <a:custGeom>
            <a:avLst/>
            <a:gdLst/>
            <a:ahLst/>
            <a:cxnLst/>
            <a:rect l="0" t="0" r="0" b="0"/>
            <a:pathLst>
              <a:path w="157164" h="14286">
                <a:moveTo>
                  <a:pt x="0" y="14285"/>
                </a:moveTo>
                <a:lnTo>
                  <a:pt x="3793" y="14285"/>
                </a:lnTo>
                <a:lnTo>
                  <a:pt x="4910" y="13491"/>
                </a:lnTo>
                <a:lnTo>
                  <a:pt x="5655" y="12168"/>
                </a:lnTo>
                <a:lnTo>
                  <a:pt x="6151" y="10493"/>
                </a:lnTo>
                <a:lnTo>
                  <a:pt x="7276" y="9375"/>
                </a:lnTo>
                <a:lnTo>
                  <a:pt x="8819" y="8630"/>
                </a:lnTo>
                <a:lnTo>
                  <a:pt x="10642" y="8134"/>
                </a:lnTo>
                <a:lnTo>
                  <a:pt x="13445" y="7803"/>
                </a:lnTo>
                <a:lnTo>
                  <a:pt x="16901" y="7582"/>
                </a:lnTo>
                <a:lnTo>
                  <a:pt x="20792" y="7435"/>
                </a:lnTo>
                <a:lnTo>
                  <a:pt x="33854" y="7228"/>
                </a:lnTo>
                <a:lnTo>
                  <a:pt x="38444" y="6405"/>
                </a:lnTo>
                <a:lnTo>
                  <a:pt x="43092" y="5063"/>
                </a:lnTo>
                <a:lnTo>
                  <a:pt x="47778" y="3374"/>
                </a:lnTo>
                <a:lnTo>
                  <a:pt x="53283" y="2249"/>
                </a:lnTo>
                <a:lnTo>
                  <a:pt x="59335" y="1498"/>
                </a:lnTo>
                <a:lnTo>
                  <a:pt x="70821" y="664"/>
                </a:lnTo>
                <a:lnTo>
                  <a:pt x="78572" y="294"/>
                </a:lnTo>
                <a:lnTo>
                  <a:pt x="94983" y="85"/>
                </a:lnTo>
                <a:lnTo>
                  <a:pt x="133576" y="0"/>
                </a:lnTo>
                <a:lnTo>
                  <a:pt x="138263" y="793"/>
                </a:lnTo>
                <a:lnTo>
                  <a:pt x="142975" y="2115"/>
                </a:lnTo>
                <a:lnTo>
                  <a:pt x="157163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49"/>
          <p:cNvSpPr/>
          <p:nvPr/>
        </p:nvSpPr>
        <p:spPr>
          <a:xfrm>
            <a:off x="707231" y="3279319"/>
            <a:ext cx="228466" cy="227929"/>
          </a:xfrm>
          <a:custGeom>
            <a:avLst/>
            <a:gdLst/>
            <a:ahLst/>
            <a:cxnLst/>
            <a:rect l="0" t="0" r="0" b="0"/>
            <a:pathLst>
              <a:path w="228466" h="227929">
                <a:moveTo>
                  <a:pt x="0" y="71099"/>
                </a:moveTo>
                <a:lnTo>
                  <a:pt x="0" y="64250"/>
                </a:lnTo>
                <a:lnTo>
                  <a:pt x="5703" y="57517"/>
                </a:lnTo>
                <a:lnTo>
                  <a:pt x="7771" y="54106"/>
                </a:lnTo>
                <a:lnTo>
                  <a:pt x="9943" y="50246"/>
                </a:lnTo>
                <a:lnTo>
                  <a:pt x="14473" y="43840"/>
                </a:lnTo>
                <a:lnTo>
                  <a:pt x="16792" y="41020"/>
                </a:lnTo>
                <a:lnTo>
                  <a:pt x="23603" y="35770"/>
                </a:lnTo>
                <a:lnTo>
                  <a:pt x="27641" y="33259"/>
                </a:lnTo>
                <a:lnTo>
                  <a:pt x="31921" y="29997"/>
                </a:lnTo>
                <a:lnTo>
                  <a:pt x="36362" y="26236"/>
                </a:lnTo>
                <a:lnTo>
                  <a:pt x="40910" y="22140"/>
                </a:lnTo>
                <a:lnTo>
                  <a:pt x="45529" y="18616"/>
                </a:lnTo>
                <a:lnTo>
                  <a:pt x="50197" y="15473"/>
                </a:lnTo>
                <a:lnTo>
                  <a:pt x="54896" y="12584"/>
                </a:lnTo>
                <a:lnTo>
                  <a:pt x="59616" y="10658"/>
                </a:lnTo>
                <a:lnTo>
                  <a:pt x="64350" y="9374"/>
                </a:lnTo>
                <a:lnTo>
                  <a:pt x="69094" y="8517"/>
                </a:lnTo>
                <a:lnTo>
                  <a:pt x="74637" y="7153"/>
                </a:lnTo>
                <a:lnTo>
                  <a:pt x="80714" y="5450"/>
                </a:lnTo>
                <a:lnTo>
                  <a:pt x="87147" y="3520"/>
                </a:lnTo>
                <a:lnTo>
                  <a:pt x="93023" y="2234"/>
                </a:lnTo>
                <a:lnTo>
                  <a:pt x="98528" y="1377"/>
                </a:lnTo>
                <a:lnTo>
                  <a:pt x="103785" y="805"/>
                </a:lnTo>
                <a:lnTo>
                  <a:pt x="108084" y="424"/>
                </a:lnTo>
                <a:lnTo>
                  <a:pt x="114977" y="0"/>
                </a:lnTo>
                <a:lnTo>
                  <a:pt x="118720" y="681"/>
                </a:lnTo>
                <a:lnTo>
                  <a:pt x="122803" y="1929"/>
                </a:lnTo>
                <a:lnTo>
                  <a:pt x="127112" y="3555"/>
                </a:lnTo>
                <a:lnTo>
                  <a:pt x="134017" y="7478"/>
                </a:lnTo>
                <a:lnTo>
                  <a:pt x="136970" y="9635"/>
                </a:lnTo>
                <a:lnTo>
                  <a:pt x="138144" y="12660"/>
                </a:lnTo>
                <a:lnTo>
                  <a:pt x="138134" y="16265"/>
                </a:lnTo>
                <a:lnTo>
                  <a:pt x="137333" y="20255"/>
                </a:lnTo>
                <a:lnTo>
                  <a:pt x="136799" y="24504"/>
                </a:lnTo>
                <a:lnTo>
                  <a:pt x="136443" y="28923"/>
                </a:lnTo>
                <a:lnTo>
                  <a:pt x="136206" y="33457"/>
                </a:lnTo>
                <a:lnTo>
                  <a:pt x="135254" y="38067"/>
                </a:lnTo>
                <a:lnTo>
                  <a:pt x="133825" y="42728"/>
                </a:lnTo>
                <a:lnTo>
                  <a:pt x="132079" y="47422"/>
                </a:lnTo>
                <a:lnTo>
                  <a:pt x="125830" y="65407"/>
                </a:lnTo>
                <a:lnTo>
                  <a:pt x="123574" y="71273"/>
                </a:lnTo>
                <a:lnTo>
                  <a:pt x="121276" y="76771"/>
                </a:lnTo>
                <a:lnTo>
                  <a:pt x="118951" y="82025"/>
                </a:lnTo>
                <a:lnTo>
                  <a:pt x="114250" y="92094"/>
                </a:lnTo>
                <a:lnTo>
                  <a:pt x="111886" y="97002"/>
                </a:lnTo>
                <a:lnTo>
                  <a:pt x="108722" y="101862"/>
                </a:lnTo>
                <a:lnTo>
                  <a:pt x="105025" y="106689"/>
                </a:lnTo>
                <a:lnTo>
                  <a:pt x="100973" y="111494"/>
                </a:lnTo>
                <a:lnTo>
                  <a:pt x="97478" y="115492"/>
                </a:lnTo>
                <a:lnTo>
                  <a:pt x="91477" y="122050"/>
                </a:lnTo>
                <a:lnTo>
                  <a:pt x="83637" y="130205"/>
                </a:lnTo>
                <a:lnTo>
                  <a:pt x="81158" y="131934"/>
                </a:lnTo>
                <a:lnTo>
                  <a:pt x="76287" y="133856"/>
                </a:lnTo>
                <a:lnTo>
                  <a:pt x="71476" y="134710"/>
                </a:lnTo>
                <a:lnTo>
                  <a:pt x="64446" y="135303"/>
                </a:lnTo>
                <a:lnTo>
                  <a:pt x="57481" y="135390"/>
                </a:lnTo>
                <a:lnTo>
                  <a:pt x="61040" y="135392"/>
                </a:lnTo>
                <a:lnTo>
                  <a:pt x="62918" y="134598"/>
                </a:lnTo>
                <a:lnTo>
                  <a:pt x="69354" y="129690"/>
                </a:lnTo>
                <a:lnTo>
                  <a:pt x="76288" y="123208"/>
                </a:lnTo>
                <a:lnTo>
                  <a:pt x="81001" y="118601"/>
                </a:lnTo>
                <a:lnTo>
                  <a:pt x="84163" y="117055"/>
                </a:lnTo>
                <a:lnTo>
                  <a:pt x="87859" y="116023"/>
                </a:lnTo>
                <a:lnTo>
                  <a:pt x="91910" y="115336"/>
                </a:lnTo>
                <a:lnTo>
                  <a:pt x="96198" y="114084"/>
                </a:lnTo>
                <a:lnTo>
                  <a:pt x="100645" y="112456"/>
                </a:lnTo>
                <a:lnTo>
                  <a:pt x="105196" y="110577"/>
                </a:lnTo>
                <a:lnTo>
                  <a:pt x="110612" y="109324"/>
                </a:lnTo>
                <a:lnTo>
                  <a:pt x="116604" y="108488"/>
                </a:lnTo>
                <a:lnTo>
                  <a:pt x="122980" y="107931"/>
                </a:lnTo>
                <a:lnTo>
                  <a:pt x="128818" y="107561"/>
                </a:lnTo>
                <a:lnTo>
                  <a:pt x="139538" y="107148"/>
                </a:lnTo>
                <a:lnTo>
                  <a:pt x="164264" y="106883"/>
                </a:lnTo>
                <a:lnTo>
                  <a:pt x="175135" y="106847"/>
                </a:lnTo>
                <a:lnTo>
                  <a:pt x="180257" y="107631"/>
                </a:lnTo>
                <a:lnTo>
                  <a:pt x="185259" y="108947"/>
                </a:lnTo>
                <a:lnTo>
                  <a:pt x="190181" y="110619"/>
                </a:lnTo>
                <a:lnTo>
                  <a:pt x="195050" y="112527"/>
                </a:lnTo>
                <a:lnTo>
                  <a:pt x="199883" y="114593"/>
                </a:lnTo>
                <a:lnTo>
                  <a:pt x="204693" y="116764"/>
                </a:lnTo>
                <a:lnTo>
                  <a:pt x="208693" y="119005"/>
                </a:lnTo>
                <a:lnTo>
                  <a:pt x="215254" y="123611"/>
                </a:lnTo>
                <a:lnTo>
                  <a:pt x="220816" y="128305"/>
                </a:lnTo>
                <a:lnTo>
                  <a:pt x="223411" y="130667"/>
                </a:lnTo>
                <a:lnTo>
                  <a:pt x="225140" y="133036"/>
                </a:lnTo>
                <a:lnTo>
                  <a:pt x="227062" y="137785"/>
                </a:lnTo>
                <a:lnTo>
                  <a:pt x="227916" y="144658"/>
                </a:lnTo>
                <a:lnTo>
                  <a:pt x="228296" y="152211"/>
                </a:lnTo>
                <a:lnTo>
                  <a:pt x="228465" y="158213"/>
                </a:lnTo>
                <a:lnTo>
                  <a:pt x="227716" y="161719"/>
                </a:lnTo>
                <a:lnTo>
                  <a:pt x="226423" y="165644"/>
                </a:lnTo>
                <a:lnTo>
                  <a:pt x="224767" y="169848"/>
                </a:lnTo>
                <a:lnTo>
                  <a:pt x="220811" y="176635"/>
                </a:lnTo>
                <a:lnTo>
                  <a:pt x="216407" y="182298"/>
                </a:lnTo>
                <a:lnTo>
                  <a:pt x="211804" y="187461"/>
                </a:lnTo>
                <a:lnTo>
                  <a:pt x="204995" y="194518"/>
                </a:lnTo>
                <a:lnTo>
                  <a:pt x="200957" y="198622"/>
                </a:lnTo>
                <a:lnTo>
                  <a:pt x="196678" y="202152"/>
                </a:lnTo>
                <a:lnTo>
                  <a:pt x="192237" y="205299"/>
                </a:lnTo>
                <a:lnTo>
                  <a:pt x="187689" y="208190"/>
                </a:lnTo>
                <a:lnTo>
                  <a:pt x="183070" y="210912"/>
                </a:lnTo>
                <a:lnTo>
                  <a:pt x="178403" y="213520"/>
                </a:lnTo>
                <a:lnTo>
                  <a:pt x="173704" y="216053"/>
                </a:lnTo>
                <a:lnTo>
                  <a:pt x="168984" y="217741"/>
                </a:lnTo>
                <a:lnTo>
                  <a:pt x="164250" y="218867"/>
                </a:lnTo>
                <a:lnTo>
                  <a:pt x="159506" y="219617"/>
                </a:lnTo>
                <a:lnTo>
                  <a:pt x="154756" y="220911"/>
                </a:lnTo>
                <a:lnTo>
                  <a:pt x="150002" y="222568"/>
                </a:lnTo>
                <a:lnTo>
                  <a:pt x="145245" y="224466"/>
                </a:lnTo>
                <a:lnTo>
                  <a:pt x="139692" y="225731"/>
                </a:lnTo>
                <a:lnTo>
                  <a:pt x="133609" y="226575"/>
                </a:lnTo>
                <a:lnTo>
                  <a:pt x="127173" y="227137"/>
                </a:lnTo>
                <a:lnTo>
                  <a:pt x="121294" y="227512"/>
                </a:lnTo>
                <a:lnTo>
                  <a:pt x="110529" y="227928"/>
                </a:lnTo>
                <a:lnTo>
                  <a:pt x="106230" y="227246"/>
                </a:lnTo>
                <a:lnTo>
                  <a:pt x="99336" y="224371"/>
                </a:lnTo>
                <a:lnTo>
                  <a:pt x="95593" y="223286"/>
                </a:lnTo>
                <a:lnTo>
                  <a:pt x="91510" y="222564"/>
                </a:lnTo>
                <a:lnTo>
                  <a:pt x="87200" y="222082"/>
                </a:lnTo>
                <a:lnTo>
                  <a:pt x="82740" y="221761"/>
                </a:lnTo>
                <a:lnTo>
                  <a:pt x="78178" y="221547"/>
                </a:lnTo>
                <a:lnTo>
                  <a:pt x="73550" y="221404"/>
                </a:lnTo>
                <a:lnTo>
                  <a:pt x="68877" y="220515"/>
                </a:lnTo>
                <a:lnTo>
                  <a:pt x="64174" y="219129"/>
                </a:lnTo>
                <a:lnTo>
                  <a:pt x="59451" y="217410"/>
                </a:lnTo>
                <a:lnTo>
                  <a:pt x="55509" y="216265"/>
                </a:lnTo>
                <a:lnTo>
                  <a:pt x="49012" y="214992"/>
                </a:lnTo>
                <a:lnTo>
                  <a:pt x="43479" y="212310"/>
                </a:lnTo>
                <a:lnTo>
                  <a:pt x="40892" y="210483"/>
                </a:lnTo>
                <a:lnTo>
                  <a:pt x="35901" y="208454"/>
                </a:lnTo>
                <a:lnTo>
                  <a:pt x="31037" y="207552"/>
                </a:lnTo>
                <a:lnTo>
                  <a:pt x="26230" y="207151"/>
                </a:lnTo>
                <a:lnTo>
                  <a:pt x="24630" y="206251"/>
                </a:lnTo>
                <a:lnTo>
                  <a:pt x="23564" y="204856"/>
                </a:lnTo>
                <a:lnTo>
                  <a:pt x="21556" y="199989"/>
                </a:lnTo>
                <a:lnTo>
                  <a:pt x="23603" y="197705"/>
                </a:lnTo>
                <a:lnTo>
                  <a:pt x="28575" y="1925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50"/>
          <p:cNvSpPr/>
          <p:nvPr/>
        </p:nvSpPr>
        <p:spPr>
          <a:xfrm>
            <a:off x="978722" y="3222133"/>
            <a:ext cx="192854" cy="285117"/>
          </a:xfrm>
          <a:custGeom>
            <a:avLst/>
            <a:gdLst/>
            <a:ahLst/>
            <a:cxnLst/>
            <a:rect l="0" t="0" r="0" b="0"/>
            <a:pathLst>
              <a:path w="192854" h="285117">
                <a:moveTo>
                  <a:pt x="192853" y="21129"/>
                </a:moveTo>
                <a:lnTo>
                  <a:pt x="192853" y="14280"/>
                </a:lnTo>
                <a:lnTo>
                  <a:pt x="187198" y="8370"/>
                </a:lnTo>
                <a:lnTo>
                  <a:pt x="186702" y="7860"/>
                </a:lnTo>
                <a:lnTo>
                  <a:pt x="185577" y="7521"/>
                </a:lnTo>
                <a:lnTo>
                  <a:pt x="182211" y="7143"/>
                </a:lnTo>
                <a:lnTo>
                  <a:pt x="180995" y="6249"/>
                </a:lnTo>
                <a:lnTo>
                  <a:pt x="180185" y="4859"/>
                </a:lnTo>
                <a:lnTo>
                  <a:pt x="179645" y="3139"/>
                </a:lnTo>
                <a:lnTo>
                  <a:pt x="178491" y="1992"/>
                </a:lnTo>
                <a:lnTo>
                  <a:pt x="176928" y="1227"/>
                </a:lnTo>
                <a:lnTo>
                  <a:pt x="175093" y="717"/>
                </a:lnTo>
                <a:lnTo>
                  <a:pt x="172281" y="378"/>
                </a:lnTo>
                <a:lnTo>
                  <a:pt x="168820" y="151"/>
                </a:lnTo>
                <a:lnTo>
                  <a:pt x="164924" y="0"/>
                </a:lnTo>
                <a:lnTo>
                  <a:pt x="160740" y="693"/>
                </a:lnTo>
                <a:lnTo>
                  <a:pt x="156363" y="1949"/>
                </a:lnTo>
                <a:lnTo>
                  <a:pt x="151857" y="3580"/>
                </a:lnTo>
                <a:lnTo>
                  <a:pt x="148060" y="4667"/>
                </a:lnTo>
                <a:lnTo>
                  <a:pt x="144735" y="5392"/>
                </a:lnTo>
                <a:lnTo>
                  <a:pt x="141724" y="5875"/>
                </a:lnTo>
                <a:lnTo>
                  <a:pt x="138129" y="6991"/>
                </a:lnTo>
                <a:lnTo>
                  <a:pt x="134145" y="8529"/>
                </a:lnTo>
                <a:lnTo>
                  <a:pt x="129902" y="10347"/>
                </a:lnTo>
                <a:lnTo>
                  <a:pt x="125485" y="11560"/>
                </a:lnTo>
                <a:lnTo>
                  <a:pt x="120954" y="12368"/>
                </a:lnTo>
                <a:lnTo>
                  <a:pt x="116345" y="12908"/>
                </a:lnTo>
                <a:lnTo>
                  <a:pt x="111685" y="13267"/>
                </a:lnTo>
                <a:lnTo>
                  <a:pt x="106991" y="13506"/>
                </a:lnTo>
                <a:lnTo>
                  <a:pt x="97542" y="13772"/>
                </a:lnTo>
                <a:lnTo>
                  <a:pt x="63293" y="13977"/>
                </a:lnTo>
                <a:lnTo>
                  <a:pt x="60442" y="14774"/>
                </a:lnTo>
                <a:lnTo>
                  <a:pt x="55157" y="17775"/>
                </a:lnTo>
                <a:lnTo>
                  <a:pt x="50163" y="19638"/>
                </a:lnTo>
                <a:lnTo>
                  <a:pt x="45297" y="20466"/>
                </a:lnTo>
                <a:lnTo>
                  <a:pt x="40489" y="20835"/>
                </a:lnTo>
                <a:lnTo>
                  <a:pt x="38096" y="21727"/>
                </a:lnTo>
                <a:lnTo>
                  <a:pt x="33320" y="24834"/>
                </a:lnTo>
                <a:lnTo>
                  <a:pt x="28551" y="28861"/>
                </a:lnTo>
                <a:lnTo>
                  <a:pt x="26168" y="31046"/>
                </a:lnTo>
                <a:lnTo>
                  <a:pt x="24580" y="33297"/>
                </a:lnTo>
                <a:lnTo>
                  <a:pt x="22815" y="37914"/>
                </a:lnTo>
                <a:lnTo>
                  <a:pt x="21821" y="44976"/>
                </a:lnTo>
                <a:lnTo>
                  <a:pt x="20888" y="47346"/>
                </a:lnTo>
                <a:lnTo>
                  <a:pt x="17734" y="52095"/>
                </a:lnTo>
                <a:lnTo>
                  <a:pt x="13687" y="56852"/>
                </a:lnTo>
                <a:lnTo>
                  <a:pt x="11496" y="59232"/>
                </a:lnTo>
                <a:lnTo>
                  <a:pt x="10036" y="61612"/>
                </a:lnTo>
                <a:lnTo>
                  <a:pt x="7187" y="68755"/>
                </a:lnTo>
                <a:lnTo>
                  <a:pt x="3707" y="73517"/>
                </a:lnTo>
                <a:lnTo>
                  <a:pt x="2462" y="76692"/>
                </a:lnTo>
                <a:lnTo>
                  <a:pt x="1078" y="84453"/>
                </a:lnTo>
                <a:lnTo>
                  <a:pt x="463" y="91077"/>
                </a:lnTo>
                <a:lnTo>
                  <a:pt x="117" y="99269"/>
                </a:lnTo>
                <a:lnTo>
                  <a:pt x="0" y="105356"/>
                </a:lnTo>
                <a:lnTo>
                  <a:pt x="2101" y="108305"/>
                </a:lnTo>
                <a:lnTo>
                  <a:pt x="3772" y="110202"/>
                </a:lnTo>
                <a:lnTo>
                  <a:pt x="4886" y="112261"/>
                </a:lnTo>
                <a:lnTo>
                  <a:pt x="6125" y="116665"/>
                </a:lnTo>
                <a:lnTo>
                  <a:pt x="7248" y="118158"/>
                </a:lnTo>
                <a:lnTo>
                  <a:pt x="8791" y="119152"/>
                </a:lnTo>
                <a:lnTo>
                  <a:pt x="13179" y="120749"/>
                </a:lnTo>
                <a:lnTo>
                  <a:pt x="17731" y="121025"/>
                </a:lnTo>
                <a:lnTo>
                  <a:pt x="77580" y="121142"/>
                </a:lnTo>
                <a:lnTo>
                  <a:pt x="81079" y="120348"/>
                </a:lnTo>
                <a:lnTo>
                  <a:pt x="87084" y="117349"/>
                </a:lnTo>
                <a:lnTo>
                  <a:pt x="90590" y="116232"/>
                </a:lnTo>
                <a:lnTo>
                  <a:pt x="94515" y="115488"/>
                </a:lnTo>
                <a:lnTo>
                  <a:pt x="98719" y="114991"/>
                </a:lnTo>
                <a:lnTo>
                  <a:pt x="102316" y="114660"/>
                </a:lnTo>
                <a:lnTo>
                  <a:pt x="105507" y="114439"/>
                </a:lnTo>
                <a:lnTo>
                  <a:pt x="108428" y="114292"/>
                </a:lnTo>
                <a:lnTo>
                  <a:pt x="115908" y="114129"/>
                </a:lnTo>
                <a:lnTo>
                  <a:pt x="120125" y="114085"/>
                </a:lnTo>
                <a:lnTo>
                  <a:pt x="123730" y="114850"/>
                </a:lnTo>
                <a:lnTo>
                  <a:pt x="126927" y="116153"/>
                </a:lnTo>
                <a:lnTo>
                  <a:pt x="132596" y="118925"/>
                </a:lnTo>
                <a:lnTo>
                  <a:pt x="137761" y="120156"/>
                </a:lnTo>
                <a:lnTo>
                  <a:pt x="141044" y="121278"/>
                </a:lnTo>
                <a:lnTo>
                  <a:pt x="144820" y="122820"/>
                </a:lnTo>
                <a:lnTo>
                  <a:pt x="154701" y="127205"/>
                </a:lnTo>
                <a:lnTo>
                  <a:pt x="160205" y="131758"/>
                </a:lnTo>
                <a:lnTo>
                  <a:pt x="161563" y="134569"/>
                </a:lnTo>
                <a:lnTo>
                  <a:pt x="163071" y="141926"/>
                </a:lnTo>
                <a:lnTo>
                  <a:pt x="165858" y="148371"/>
                </a:lnTo>
                <a:lnTo>
                  <a:pt x="167712" y="151201"/>
                </a:lnTo>
                <a:lnTo>
                  <a:pt x="169773" y="158578"/>
                </a:lnTo>
                <a:lnTo>
                  <a:pt x="170689" y="167149"/>
                </a:lnTo>
                <a:lnTo>
                  <a:pt x="170933" y="171657"/>
                </a:lnTo>
                <a:lnTo>
                  <a:pt x="171096" y="176250"/>
                </a:lnTo>
                <a:lnTo>
                  <a:pt x="170410" y="180899"/>
                </a:lnTo>
                <a:lnTo>
                  <a:pt x="169160" y="185586"/>
                </a:lnTo>
                <a:lnTo>
                  <a:pt x="167532" y="190298"/>
                </a:lnTo>
                <a:lnTo>
                  <a:pt x="164860" y="195027"/>
                </a:lnTo>
                <a:lnTo>
                  <a:pt x="161491" y="199768"/>
                </a:lnTo>
                <a:lnTo>
                  <a:pt x="157657" y="204515"/>
                </a:lnTo>
                <a:lnTo>
                  <a:pt x="154308" y="210061"/>
                </a:lnTo>
                <a:lnTo>
                  <a:pt x="151281" y="216140"/>
                </a:lnTo>
                <a:lnTo>
                  <a:pt x="148469" y="222574"/>
                </a:lnTo>
                <a:lnTo>
                  <a:pt x="145007" y="227657"/>
                </a:lnTo>
                <a:lnTo>
                  <a:pt x="141112" y="231839"/>
                </a:lnTo>
                <a:lnTo>
                  <a:pt x="136928" y="235421"/>
                </a:lnTo>
                <a:lnTo>
                  <a:pt x="132551" y="239397"/>
                </a:lnTo>
                <a:lnTo>
                  <a:pt x="123454" y="248047"/>
                </a:lnTo>
                <a:lnTo>
                  <a:pt x="113200" y="258051"/>
                </a:lnTo>
                <a:lnTo>
                  <a:pt x="109588" y="260833"/>
                </a:lnTo>
                <a:lnTo>
                  <a:pt x="105593" y="263482"/>
                </a:lnTo>
                <a:lnTo>
                  <a:pt x="101342" y="266041"/>
                </a:lnTo>
                <a:lnTo>
                  <a:pt x="97714" y="268541"/>
                </a:lnTo>
                <a:lnTo>
                  <a:pt x="94502" y="271002"/>
                </a:lnTo>
                <a:lnTo>
                  <a:pt x="91567" y="273436"/>
                </a:lnTo>
                <a:lnTo>
                  <a:pt x="88022" y="275059"/>
                </a:lnTo>
                <a:lnTo>
                  <a:pt x="84072" y="276141"/>
                </a:lnTo>
                <a:lnTo>
                  <a:pt x="79851" y="276861"/>
                </a:lnTo>
                <a:lnTo>
                  <a:pt x="75449" y="278136"/>
                </a:lnTo>
                <a:lnTo>
                  <a:pt x="70927" y="279779"/>
                </a:lnTo>
                <a:lnTo>
                  <a:pt x="59848" y="284328"/>
                </a:lnTo>
                <a:lnTo>
                  <a:pt x="54137" y="285116"/>
                </a:lnTo>
                <a:lnTo>
                  <a:pt x="51163" y="284433"/>
                </a:lnTo>
                <a:lnTo>
                  <a:pt x="47593" y="283184"/>
                </a:lnTo>
                <a:lnTo>
                  <a:pt x="38041" y="279268"/>
                </a:lnTo>
                <a:lnTo>
                  <a:pt x="32594" y="278590"/>
                </a:lnTo>
                <a:lnTo>
                  <a:pt x="28229" y="278431"/>
                </a:lnTo>
                <a:lnTo>
                  <a:pt x="22751" y="278329"/>
                </a:lnTo>
                <a:lnTo>
                  <a:pt x="22301" y="277527"/>
                </a:lnTo>
                <a:lnTo>
                  <a:pt x="21802" y="274519"/>
                </a:lnTo>
                <a:lnTo>
                  <a:pt x="22463" y="273399"/>
                </a:lnTo>
                <a:lnTo>
                  <a:pt x="23697" y="272653"/>
                </a:lnTo>
                <a:lnTo>
                  <a:pt x="28546" y="271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51"/>
          <p:cNvSpPr/>
          <p:nvPr/>
        </p:nvSpPr>
        <p:spPr>
          <a:xfrm>
            <a:off x="1288903" y="3364706"/>
            <a:ext cx="118416" cy="14288"/>
          </a:xfrm>
          <a:custGeom>
            <a:avLst/>
            <a:gdLst/>
            <a:ahLst/>
            <a:cxnLst/>
            <a:rect l="0" t="0" r="0" b="0"/>
            <a:pathLst>
              <a:path w="118416" h="14288">
                <a:moveTo>
                  <a:pt x="4115" y="14287"/>
                </a:moveTo>
                <a:lnTo>
                  <a:pt x="0" y="14287"/>
                </a:lnTo>
                <a:lnTo>
                  <a:pt x="1757" y="14287"/>
                </a:lnTo>
                <a:lnTo>
                  <a:pt x="3337" y="13494"/>
                </a:lnTo>
                <a:lnTo>
                  <a:pt x="5184" y="12171"/>
                </a:lnTo>
                <a:lnTo>
                  <a:pt x="7209" y="10495"/>
                </a:lnTo>
                <a:lnTo>
                  <a:pt x="9353" y="9377"/>
                </a:lnTo>
                <a:lnTo>
                  <a:pt x="11576" y="8633"/>
                </a:lnTo>
                <a:lnTo>
                  <a:pt x="13851" y="8136"/>
                </a:lnTo>
                <a:lnTo>
                  <a:pt x="16956" y="7805"/>
                </a:lnTo>
                <a:lnTo>
                  <a:pt x="20613" y="7585"/>
                </a:lnTo>
                <a:lnTo>
                  <a:pt x="24639" y="7438"/>
                </a:lnTo>
                <a:lnTo>
                  <a:pt x="28910" y="6546"/>
                </a:lnTo>
                <a:lnTo>
                  <a:pt x="33345" y="5158"/>
                </a:lnTo>
                <a:lnTo>
                  <a:pt x="37889" y="3438"/>
                </a:lnTo>
                <a:lnTo>
                  <a:pt x="42506" y="2292"/>
                </a:lnTo>
                <a:lnTo>
                  <a:pt x="47172" y="1528"/>
                </a:lnTo>
                <a:lnTo>
                  <a:pt x="51870" y="1019"/>
                </a:lnTo>
                <a:lnTo>
                  <a:pt x="56589" y="679"/>
                </a:lnTo>
                <a:lnTo>
                  <a:pt x="61323" y="452"/>
                </a:lnTo>
                <a:lnTo>
                  <a:pt x="71610" y="201"/>
                </a:lnTo>
                <a:lnTo>
                  <a:pt x="1184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52"/>
          <p:cNvSpPr/>
          <p:nvPr/>
        </p:nvSpPr>
        <p:spPr>
          <a:xfrm>
            <a:off x="1550194" y="3250406"/>
            <a:ext cx="21432" cy="214313"/>
          </a:xfrm>
          <a:custGeom>
            <a:avLst/>
            <a:gdLst/>
            <a:ahLst/>
            <a:cxnLst/>
            <a:rect l="0" t="0" r="0" b="0"/>
            <a:pathLst>
              <a:path w="21432" h="214313">
                <a:moveTo>
                  <a:pt x="7143" y="0"/>
                </a:moveTo>
                <a:lnTo>
                  <a:pt x="86" y="0"/>
                </a:lnTo>
                <a:lnTo>
                  <a:pt x="16" y="5703"/>
                </a:lnTo>
                <a:lnTo>
                  <a:pt x="0" y="29999"/>
                </a:lnTo>
                <a:lnTo>
                  <a:pt x="793" y="33493"/>
                </a:lnTo>
                <a:lnTo>
                  <a:pt x="2116" y="37410"/>
                </a:lnTo>
                <a:lnTo>
                  <a:pt x="3792" y="41609"/>
                </a:lnTo>
                <a:lnTo>
                  <a:pt x="4115" y="46789"/>
                </a:lnTo>
                <a:lnTo>
                  <a:pt x="3537" y="52624"/>
                </a:lnTo>
                <a:lnTo>
                  <a:pt x="2358" y="58895"/>
                </a:lnTo>
                <a:lnTo>
                  <a:pt x="2365" y="64664"/>
                </a:lnTo>
                <a:lnTo>
                  <a:pt x="3164" y="70096"/>
                </a:lnTo>
                <a:lnTo>
                  <a:pt x="4490" y="75306"/>
                </a:lnTo>
                <a:lnTo>
                  <a:pt x="5375" y="80366"/>
                </a:lnTo>
                <a:lnTo>
                  <a:pt x="5964" y="85327"/>
                </a:lnTo>
                <a:lnTo>
                  <a:pt x="6357" y="90223"/>
                </a:lnTo>
                <a:lnTo>
                  <a:pt x="6619" y="95867"/>
                </a:lnTo>
                <a:lnTo>
                  <a:pt x="6910" y="108489"/>
                </a:lnTo>
                <a:lnTo>
                  <a:pt x="7074" y="125190"/>
                </a:lnTo>
                <a:lnTo>
                  <a:pt x="7891" y="130291"/>
                </a:lnTo>
                <a:lnTo>
                  <a:pt x="9229" y="135279"/>
                </a:lnTo>
                <a:lnTo>
                  <a:pt x="10915" y="140192"/>
                </a:lnTo>
                <a:lnTo>
                  <a:pt x="12039" y="145849"/>
                </a:lnTo>
                <a:lnTo>
                  <a:pt x="12788" y="152001"/>
                </a:lnTo>
                <a:lnTo>
                  <a:pt x="13288" y="158484"/>
                </a:lnTo>
                <a:lnTo>
                  <a:pt x="13621" y="164394"/>
                </a:lnTo>
                <a:lnTo>
                  <a:pt x="13991" y="175193"/>
                </a:lnTo>
                <a:lnTo>
                  <a:pt x="14199" y="186406"/>
                </a:lnTo>
                <a:lnTo>
                  <a:pt x="15022" y="190152"/>
                </a:lnTo>
                <a:lnTo>
                  <a:pt x="16365" y="194236"/>
                </a:lnTo>
                <a:lnTo>
                  <a:pt x="18053" y="198547"/>
                </a:lnTo>
                <a:lnTo>
                  <a:pt x="19179" y="202215"/>
                </a:lnTo>
                <a:lnTo>
                  <a:pt x="19930" y="205453"/>
                </a:lnTo>
                <a:lnTo>
                  <a:pt x="21431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53"/>
          <p:cNvSpPr/>
          <p:nvPr/>
        </p:nvSpPr>
        <p:spPr>
          <a:xfrm>
            <a:off x="1700212" y="3257550"/>
            <a:ext cx="171451" cy="64294"/>
          </a:xfrm>
          <a:custGeom>
            <a:avLst/>
            <a:gdLst/>
            <a:ahLst/>
            <a:cxnLst/>
            <a:rect l="0" t="0" r="0" b="0"/>
            <a:pathLst>
              <a:path w="171451" h="64294">
                <a:moveTo>
                  <a:pt x="0" y="0"/>
                </a:moveTo>
                <a:lnTo>
                  <a:pt x="6850" y="0"/>
                </a:lnTo>
                <a:lnTo>
                  <a:pt x="7741" y="793"/>
                </a:lnTo>
                <a:lnTo>
                  <a:pt x="13269" y="6150"/>
                </a:lnTo>
                <a:lnTo>
                  <a:pt x="17778" y="10641"/>
                </a:lnTo>
                <a:lnTo>
                  <a:pt x="18996" y="12650"/>
                </a:lnTo>
                <a:lnTo>
                  <a:pt x="19808" y="14783"/>
                </a:lnTo>
                <a:lnTo>
                  <a:pt x="21111" y="20118"/>
                </a:lnTo>
                <a:lnTo>
                  <a:pt x="22011" y="21349"/>
                </a:lnTo>
                <a:lnTo>
                  <a:pt x="23405" y="22964"/>
                </a:lnTo>
                <a:lnTo>
                  <a:pt x="25129" y="24834"/>
                </a:lnTo>
                <a:lnTo>
                  <a:pt x="26277" y="26875"/>
                </a:lnTo>
                <a:lnTo>
                  <a:pt x="27043" y="29029"/>
                </a:lnTo>
                <a:lnTo>
                  <a:pt x="27554" y="31259"/>
                </a:lnTo>
                <a:lnTo>
                  <a:pt x="27894" y="33539"/>
                </a:lnTo>
                <a:lnTo>
                  <a:pt x="28121" y="35853"/>
                </a:lnTo>
                <a:lnTo>
                  <a:pt x="28272" y="38189"/>
                </a:lnTo>
                <a:lnTo>
                  <a:pt x="28373" y="40540"/>
                </a:lnTo>
                <a:lnTo>
                  <a:pt x="28485" y="45270"/>
                </a:lnTo>
                <a:lnTo>
                  <a:pt x="28548" y="52395"/>
                </a:lnTo>
                <a:lnTo>
                  <a:pt x="27764" y="53980"/>
                </a:lnTo>
                <a:lnTo>
                  <a:pt x="26447" y="55036"/>
                </a:lnTo>
                <a:lnTo>
                  <a:pt x="24775" y="55741"/>
                </a:lnTo>
                <a:lnTo>
                  <a:pt x="24454" y="57004"/>
                </a:lnTo>
                <a:lnTo>
                  <a:pt x="25034" y="58640"/>
                </a:lnTo>
                <a:lnTo>
                  <a:pt x="28368" y="63962"/>
                </a:lnTo>
                <a:lnTo>
                  <a:pt x="32306" y="64195"/>
                </a:lnTo>
                <a:lnTo>
                  <a:pt x="40748" y="64274"/>
                </a:lnTo>
                <a:lnTo>
                  <a:pt x="150999" y="64293"/>
                </a:lnTo>
                <a:lnTo>
                  <a:pt x="154641" y="63500"/>
                </a:lnTo>
                <a:lnTo>
                  <a:pt x="158657" y="62177"/>
                </a:lnTo>
                <a:lnTo>
                  <a:pt x="171450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54"/>
          <p:cNvSpPr/>
          <p:nvPr/>
        </p:nvSpPr>
        <p:spPr>
          <a:xfrm>
            <a:off x="1859937" y="3207543"/>
            <a:ext cx="11700" cy="292895"/>
          </a:xfrm>
          <a:custGeom>
            <a:avLst/>
            <a:gdLst/>
            <a:ahLst/>
            <a:cxnLst/>
            <a:rect l="0" t="0" r="0" b="0"/>
            <a:pathLst>
              <a:path w="11700" h="292895">
                <a:moveTo>
                  <a:pt x="4581" y="0"/>
                </a:moveTo>
                <a:lnTo>
                  <a:pt x="465" y="0"/>
                </a:lnTo>
                <a:lnTo>
                  <a:pt x="2223" y="0"/>
                </a:lnTo>
                <a:lnTo>
                  <a:pt x="90" y="0"/>
                </a:lnTo>
                <a:lnTo>
                  <a:pt x="0" y="794"/>
                </a:lnTo>
                <a:lnTo>
                  <a:pt x="733" y="2117"/>
                </a:lnTo>
                <a:lnTo>
                  <a:pt x="2016" y="3792"/>
                </a:lnTo>
                <a:lnTo>
                  <a:pt x="2871" y="5703"/>
                </a:lnTo>
                <a:lnTo>
                  <a:pt x="3441" y="7771"/>
                </a:lnTo>
                <a:lnTo>
                  <a:pt x="3821" y="9943"/>
                </a:lnTo>
                <a:lnTo>
                  <a:pt x="4075" y="12979"/>
                </a:lnTo>
                <a:lnTo>
                  <a:pt x="4356" y="20585"/>
                </a:lnTo>
                <a:lnTo>
                  <a:pt x="4537" y="38403"/>
                </a:lnTo>
                <a:lnTo>
                  <a:pt x="4561" y="47760"/>
                </a:lnTo>
                <a:lnTo>
                  <a:pt x="5362" y="53271"/>
                </a:lnTo>
                <a:lnTo>
                  <a:pt x="6689" y="59327"/>
                </a:lnTo>
                <a:lnTo>
                  <a:pt x="8368" y="65745"/>
                </a:lnTo>
                <a:lnTo>
                  <a:pt x="9487" y="72405"/>
                </a:lnTo>
                <a:lnTo>
                  <a:pt x="10233" y="79226"/>
                </a:lnTo>
                <a:lnTo>
                  <a:pt x="10730" y="86155"/>
                </a:lnTo>
                <a:lnTo>
                  <a:pt x="11062" y="93156"/>
                </a:lnTo>
                <a:lnTo>
                  <a:pt x="11430" y="107284"/>
                </a:lnTo>
                <a:lnTo>
                  <a:pt x="11699" y="156181"/>
                </a:lnTo>
                <a:lnTo>
                  <a:pt x="10914" y="163652"/>
                </a:lnTo>
                <a:lnTo>
                  <a:pt x="9597" y="171014"/>
                </a:lnTo>
                <a:lnTo>
                  <a:pt x="7925" y="178303"/>
                </a:lnTo>
                <a:lnTo>
                  <a:pt x="6810" y="186338"/>
                </a:lnTo>
                <a:lnTo>
                  <a:pt x="6067" y="194869"/>
                </a:lnTo>
                <a:lnTo>
                  <a:pt x="5242" y="211228"/>
                </a:lnTo>
                <a:lnTo>
                  <a:pt x="4875" y="223790"/>
                </a:lnTo>
                <a:lnTo>
                  <a:pt x="4589" y="272076"/>
                </a:lnTo>
                <a:lnTo>
                  <a:pt x="4581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55"/>
          <p:cNvSpPr/>
          <p:nvPr/>
        </p:nvSpPr>
        <p:spPr>
          <a:xfrm>
            <a:off x="2000250" y="3307556"/>
            <a:ext cx="142876" cy="150020"/>
          </a:xfrm>
          <a:custGeom>
            <a:avLst/>
            <a:gdLst/>
            <a:ahLst/>
            <a:cxnLst/>
            <a:rect l="0" t="0" r="0" b="0"/>
            <a:pathLst>
              <a:path w="142876" h="150020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7771" y="8819"/>
                </a:lnTo>
                <a:lnTo>
                  <a:pt x="9943" y="10642"/>
                </a:lnTo>
                <a:lnTo>
                  <a:pt x="12978" y="12651"/>
                </a:lnTo>
                <a:lnTo>
                  <a:pt x="16590" y="14784"/>
                </a:lnTo>
                <a:lnTo>
                  <a:pt x="20585" y="16999"/>
                </a:lnTo>
                <a:lnTo>
                  <a:pt x="24042" y="20064"/>
                </a:lnTo>
                <a:lnTo>
                  <a:pt x="27140" y="23695"/>
                </a:lnTo>
                <a:lnTo>
                  <a:pt x="29999" y="27703"/>
                </a:lnTo>
                <a:lnTo>
                  <a:pt x="32699" y="31168"/>
                </a:lnTo>
                <a:lnTo>
                  <a:pt x="35293" y="34273"/>
                </a:lnTo>
                <a:lnTo>
                  <a:pt x="37816" y="37136"/>
                </a:lnTo>
                <a:lnTo>
                  <a:pt x="42736" y="42434"/>
                </a:lnTo>
                <a:lnTo>
                  <a:pt x="48362" y="48228"/>
                </a:lnTo>
                <a:lnTo>
                  <a:pt x="56155" y="56095"/>
                </a:lnTo>
                <a:lnTo>
                  <a:pt x="59661" y="60415"/>
                </a:lnTo>
                <a:lnTo>
                  <a:pt x="62793" y="64883"/>
                </a:lnTo>
                <a:lnTo>
                  <a:pt x="65674" y="69449"/>
                </a:lnTo>
                <a:lnTo>
                  <a:pt x="68389" y="73287"/>
                </a:lnTo>
                <a:lnTo>
                  <a:pt x="70992" y="76639"/>
                </a:lnTo>
                <a:lnTo>
                  <a:pt x="73522" y="79668"/>
                </a:lnTo>
                <a:lnTo>
                  <a:pt x="76796" y="83275"/>
                </a:lnTo>
                <a:lnTo>
                  <a:pt x="84666" y="91515"/>
                </a:lnTo>
                <a:lnTo>
                  <a:pt x="94230" y="101287"/>
                </a:lnTo>
                <a:lnTo>
                  <a:pt x="96951" y="104831"/>
                </a:lnTo>
                <a:lnTo>
                  <a:pt x="99559" y="108781"/>
                </a:lnTo>
                <a:lnTo>
                  <a:pt x="102091" y="113002"/>
                </a:lnTo>
                <a:lnTo>
                  <a:pt x="104573" y="116609"/>
                </a:lnTo>
                <a:lnTo>
                  <a:pt x="107022" y="119808"/>
                </a:lnTo>
                <a:lnTo>
                  <a:pt x="109448" y="122735"/>
                </a:lnTo>
                <a:lnTo>
                  <a:pt x="112653" y="125479"/>
                </a:lnTo>
                <a:lnTo>
                  <a:pt x="116377" y="128103"/>
                </a:lnTo>
                <a:lnTo>
                  <a:pt x="120447" y="130646"/>
                </a:lnTo>
                <a:lnTo>
                  <a:pt x="123954" y="133135"/>
                </a:lnTo>
                <a:lnTo>
                  <a:pt x="127086" y="135588"/>
                </a:lnTo>
                <a:lnTo>
                  <a:pt x="129968" y="138017"/>
                </a:lnTo>
                <a:lnTo>
                  <a:pt x="132682" y="140430"/>
                </a:lnTo>
                <a:lnTo>
                  <a:pt x="142875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56"/>
          <p:cNvSpPr/>
          <p:nvPr/>
        </p:nvSpPr>
        <p:spPr>
          <a:xfrm>
            <a:off x="1967840" y="3300412"/>
            <a:ext cx="160998" cy="178595"/>
          </a:xfrm>
          <a:custGeom>
            <a:avLst/>
            <a:gdLst/>
            <a:ahLst/>
            <a:cxnLst/>
            <a:rect l="0" t="0" r="0" b="0"/>
            <a:pathLst>
              <a:path w="160998" h="178595">
                <a:moveTo>
                  <a:pt x="160997" y="0"/>
                </a:moveTo>
                <a:lnTo>
                  <a:pt x="150355" y="10642"/>
                </a:lnTo>
                <a:lnTo>
                  <a:pt x="148346" y="13445"/>
                </a:lnTo>
                <a:lnTo>
                  <a:pt x="146213" y="16901"/>
                </a:lnTo>
                <a:lnTo>
                  <a:pt x="143997" y="20792"/>
                </a:lnTo>
                <a:lnTo>
                  <a:pt x="140933" y="24974"/>
                </a:lnTo>
                <a:lnTo>
                  <a:pt x="137302" y="29349"/>
                </a:lnTo>
                <a:lnTo>
                  <a:pt x="133294" y="33854"/>
                </a:lnTo>
                <a:lnTo>
                  <a:pt x="129035" y="39238"/>
                </a:lnTo>
                <a:lnTo>
                  <a:pt x="124608" y="45209"/>
                </a:lnTo>
                <a:lnTo>
                  <a:pt x="115455" y="58193"/>
                </a:lnTo>
                <a:lnTo>
                  <a:pt x="106096" y="71901"/>
                </a:lnTo>
                <a:lnTo>
                  <a:pt x="100584" y="78096"/>
                </a:lnTo>
                <a:lnTo>
                  <a:pt x="94528" y="83814"/>
                </a:lnTo>
                <a:lnTo>
                  <a:pt x="88109" y="89214"/>
                </a:lnTo>
                <a:lnTo>
                  <a:pt x="82243" y="95195"/>
                </a:lnTo>
                <a:lnTo>
                  <a:pt x="76744" y="101563"/>
                </a:lnTo>
                <a:lnTo>
                  <a:pt x="71491" y="108190"/>
                </a:lnTo>
                <a:lnTo>
                  <a:pt x="66401" y="114195"/>
                </a:lnTo>
                <a:lnTo>
                  <a:pt x="61421" y="119786"/>
                </a:lnTo>
                <a:lnTo>
                  <a:pt x="51653" y="130232"/>
                </a:lnTo>
                <a:lnTo>
                  <a:pt x="31465" y="150892"/>
                </a:lnTo>
                <a:lnTo>
                  <a:pt x="23310" y="159097"/>
                </a:lnTo>
                <a:lnTo>
                  <a:pt x="20787" y="160833"/>
                </a:lnTo>
                <a:lnTo>
                  <a:pt x="15867" y="162763"/>
                </a:lnTo>
                <a:lnTo>
                  <a:pt x="11034" y="165737"/>
                </a:lnTo>
                <a:lnTo>
                  <a:pt x="5257" y="170321"/>
                </a:lnTo>
                <a:lnTo>
                  <a:pt x="464" y="174908"/>
                </a:lnTo>
                <a:lnTo>
                  <a:pt x="0" y="176137"/>
                </a:lnTo>
                <a:lnTo>
                  <a:pt x="484" y="176955"/>
                </a:lnTo>
                <a:lnTo>
                  <a:pt x="3835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57"/>
          <p:cNvSpPr/>
          <p:nvPr/>
        </p:nvSpPr>
        <p:spPr>
          <a:xfrm>
            <a:off x="2293143" y="3321843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14288"/>
                </a:moveTo>
                <a:lnTo>
                  <a:pt x="3793" y="10495"/>
                </a:lnTo>
                <a:lnTo>
                  <a:pt x="5704" y="9378"/>
                </a:lnTo>
                <a:lnTo>
                  <a:pt x="7771" y="8634"/>
                </a:lnTo>
                <a:lnTo>
                  <a:pt x="9943" y="8137"/>
                </a:lnTo>
                <a:lnTo>
                  <a:pt x="12979" y="7806"/>
                </a:lnTo>
                <a:lnTo>
                  <a:pt x="16590" y="7585"/>
                </a:lnTo>
                <a:lnTo>
                  <a:pt x="24042" y="7340"/>
                </a:lnTo>
                <a:lnTo>
                  <a:pt x="30000" y="7232"/>
                </a:lnTo>
                <a:lnTo>
                  <a:pt x="34288" y="6408"/>
                </a:lnTo>
                <a:lnTo>
                  <a:pt x="39527" y="5066"/>
                </a:lnTo>
                <a:lnTo>
                  <a:pt x="45402" y="3378"/>
                </a:lnTo>
                <a:lnTo>
                  <a:pt x="50905" y="2252"/>
                </a:lnTo>
                <a:lnTo>
                  <a:pt x="56162" y="1501"/>
                </a:lnTo>
                <a:lnTo>
                  <a:pt x="61254" y="1001"/>
                </a:lnTo>
                <a:lnTo>
                  <a:pt x="66236" y="667"/>
                </a:lnTo>
                <a:lnTo>
                  <a:pt x="71145" y="445"/>
                </a:lnTo>
                <a:lnTo>
                  <a:pt x="80833" y="198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58"/>
          <p:cNvSpPr/>
          <p:nvPr/>
        </p:nvSpPr>
        <p:spPr>
          <a:xfrm>
            <a:off x="2293143" y="3407568"/>
            <a:ext cx="92870" cy="4117"/>
          </a:xfrm>
          <a:custGeom>
            <a:avLst/>
            <a:gdLst/>
            <a:ahLst/>
            <a:cxnLst/>
            <a:rect l="0" t="0" r="0" b="0"/>
            <a:pathLst>
              <a:path w="92870" h="4117">
                <a:moveTo>
                  <a:pt x="0" y="0"/>
                </a:moveTo>
                <a:lnTo>
                  <a:pt x="9943" y="0"/>
                </a:lnTo>
                <a:lnTo>
                  <a:pt x="12979" y="794"/>
                </a:lnTo>
                <a:lnTo>
                  <a:pt x="16590" y="2117"/>
                </a:lnTo>
                <a:lnTo>
                  <a:pt x="20585" y="3793"/>
                </a:lnTo>
                <a:lnTo>
                  <a:pt x="24836" y="4116"/>
                </a:lnTo>
                <a:lnTo>
                  <a:pt x="29258" y="3538"/>
                </a:lnTo>
                <a:lnTo>
                  <a:pt x="33793" y="2359"/>
                </a:lnTo>
                <a:lnTo>
                  <a:pt x="38404" y="1573"/>
                </a:lnTo>
                <a:lnTo>
                  <a:pt x="43065" y="1048"/>
                </a:lnTo>
                <a:lnTo>
                  <a:pt x="47760" y="699"/>
                </a:lnTo>
                <a:lnTo>
                  <a:pt x="52478" y="466"/>
                </a:lnTo>
                <a:lnTo>
                  <a:pt x="61953" y="207"/>
                </a:lnTo>
                <a:lnTo>
                  <a:pt x="80076" y="28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59"/>
          <p:cNvSpPr/>
          <p:nvPr/>
        </p:nvSpPr>
        <p:spPr>
          <a:xfrm>
            <a:off x="2557470" y="3350418"/>
            <a:ext cx="135724" cy="14263"/>
          </a:xfrm>
          <a:custGeom>
            <a:avLst/>
            <a:gdLst/>
            <a:ahLst/>
            <a:cxnLst/>
            <a:rect l="0" t="0" r="0" b="0"/>
            <a:pathLst>
              <a:path w="135724" h="14263">
                <a:moveTo>
                  <a:pt x="7136" y="7144"/>
                </a:moveTo>
                <a:lnTo>
                  <a:pt x="18" y="7144"/>
                </a:lnTo>
                <a:lnTo>
                  <a:pt x="0" y="10936"/>
                </a:lnTo>
                <a:lnTo>
                  <a:pt x="791" y="12053"/>
                </a:lnTo>
                <a:lnTo>
                  <a:pt x="2112" y="12798"/>
                </a:lnTo>
                <a:lnTo>
                  <a:pt x="3787" y="13295"/>
                </a:lnTo>
                <a:lnTo>
                  <a:pt x="6490" y="13626"/>
                </a:lnTo>
                <a:lnTo>
                  <a:pt x="9881" y="13847"/>
                </a:lnTo>
                <a:lnTo>
                  <a:pt x="13728" y="13994"/>
                </a:lnTo>
                <a:lnTo>
                  <a:pt x="26728" y="14201"/>
                </a:lnTo>
                <a:lnTo>
                  <a:pt x="36841" y="14262"/>
                </a:lnTo>
                <a:lnTo>
                  <a:pt x="41227" y="13477"/>
                </a:lnTo>
                <a:lnTo>
                  <a:pt x="46532" y="12160"/>
                </a:lnTo>
                <a:lnTo>
                  <a:pt x="52450" y="10488"/>
                </a:lnTo>
                <a:lnTo>
                  <a:pt x="58777" y="9373"/>
                </a:lnTo>
                <a:lnTo>
                  <a:pt x="65376" y="8630"/>
                </a:lnTo>
                <a:lnTo>
                  <a:pt x="72156" y="8135"/>
                </a:lnTo>
                <a:lnTo>
                  <a:pt x="78264" y="7011"/>
                </a:lnTo>
                <a:lnTo>
                  <a:pt x="83923" y="5468"/>
                </a:lnTo>
                <a:lnTo>
                  <a:pt x="89284" y="3645"/>
                </a:lnTo>
                <a:lnTo>
                  <a:pt x="95239" y="2430"/>
                </a:lnTo>
                <a:lnTo>
                  <a:pt x="101590" y="1620"/>
                </a:lnTo>
                <a:lnTo>
                  <a:pt x="108205" y="1080"/>
                </a:lnTo>
                <a:lnTo>
                  <a:pt x="114203" y="720"/>
                </a:lnTo>
                <a:lnTo>
                  <a:pt x="1357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60"/>
          <p:cNvSpPr/>
          <p:nvPr/>
        </p:nvSpPr>
        <p:spPr>
          <a:xfrm>
            <a:off x="2814755" y="3221831"/>
            <a:ext cx="178360" cy="214313"/>
          </a:xfrm>
          <a:custGeom>
            <a:avLst/>
            <a:gdLst/>
            <a:ahLst/>
            <a:cxnLst/>
            <a:rect l="0" t="0" r="0" b="0"/>
            <a:pathLst>
              <a:path w="178360" h="214313">
                <a:moveTo>
                  <a:pt x="42745" y="0"/>
                </a:moveTo>
                <a:lnTo>
                  <a:pt x="38952" y="0"/>
                </a:lnTo>
                <a:lnTo>
                  <a:pt x="37835" y="794"/>
                </a:lnTo>
                <a:lnTo>
                  <a:pt x="37090" y="2116"/>
                </a:lnTo>
                <a:lnTo>
                  <a:pt x="36594" y="3792"/>
                </a:lnTo>
                <a:lnTo>
                  <a:pt x="33925" y="7771"/>
                </a:lnTo>
                <a:lnTo>
                  <a:pt x="32103" y="9943"/>
                </a:lnTo>
                <a:lnTo>
                  <a:pt x="30887" y="12185"/>
                </a:lnTo>
                <a:lnTo>
                  <a:pt x="29537" y="16792"/>
                </a:lnTo>
                <a:lnTo>
                  <a:pt x="27590" y="19926"/>
                </a:lnTo>
                <a:lnTo>
                  <a:pt x="24704" y="23603"/>
                </a:lnTo>
                <a:lnTo>
                  <a:pt x="21192" y="27641"/>
                </a:lnTo>
                <a:lnTo>
                  <a:pt x="18851" y="31921"/>
                </a:lnTo>
                <a:lnTo>
                  <a:pt x="17291" y="36362"/>
                </a:lnTo>
                <a:lnTo>
                  <a:pt x="16250" y="40910"/>
                </a:lnTo>
                <a:lnTo>
                  <a:pt x="14763" y="45530"/>
                </a:lnTo>
                <a:lnTo>
                  <a:pt x="12978" y="50197"/>
                </a:lnTo>
                <a:lnTo>
                  <a:pt x="10994" y="54896"/>
                </a:lnTo>
                <a:lnTo>
                  <a:pt x="8877" y="59616"/>
                </a:lnTo>
                <a:lnTo>
                  <a:pt x="4409" y="69094"/>
                </a:lnTo>
                <a:lnTo>
                  <a:pt x="2900" y="73844"/>
                </a:lnTo>
                <a:lnTo>
                  <a:pt x="1894" y="78598"/>
                </a:lnTo>
                <a:lnTo>
                  <a:pt x="1223" y="83354"/>
                </a:lnTo>
                <a:lnTo>
                  <a:pt x="776" y="88113"/>
                </a:lnTo>
                <a:lnTo>
                  <a:pt x="478" y="92874"/>
                </a:lnTo>
                <a:lnTo>
                  <a:pt x="147" y="102396"/>
                </a:lnTo>
                <a:lnTo>
                  <a:pt x="0" y="111920"/>
                </a:lnTo>
                <a:lnTo>
                  <a:pt x="754" y="116682"/>
                </a:lnTo>
                <a:lnTo>
                  <a:pt x="2051" y="121444"/>
                </a:lnTo>
                <a:lnTo>
                  <a:pt x="3709" y="126206"/>
                </a:lnTo>
                <a:lnTo>
                  <a:pt x="4815" y="130969"/>
                </a:lnTo>
                <a:lnTo>
                  <a:pt x="5552" y="135731"/>
                </a:lnTo>
                <a:lnTo>
                  <a:pt x="6043" y="140494"/>
                </a:lnTo>
                <a:lnTo>
                  <a:pt x="7165" y="145256"/>
                </a:lnTo>
                <a:lnTo>
                  <a:pt x="8706" y="150019"/>
                </a:lnTo>
                <a:lnTo>
                  <a:pt x="10527" y="154781"/>
                </a:lnTo>
                <a:lnTo>
                  <a:pt x="12535" y="159544"/>
                </a:lnTo>
                <a:lnTo>
                  <a:pt x="14667" y="164306"/>
                </a:lnTo>
                <a:lnTo>
                  <a:pt x="16883" y="169069"/>
                </a:lnTo>
                <a:lnTo>
                  <a:pt x="19153" y="173037"/>
                </a:lnTo>
                <a:lnTo>
                  <a:pt x="23793" y="179564"/>
                </a:lnTo>
                <a:lnTo>
                  <a:pt x="26935" y="182415"/>
                </a:lnTo>
                <a:lnTo>
                  <a:pt x="30618" y="185110"/>
                </a:lnTo>
                <a:lnTo>
                  <a:pt x="34660" y="187701"/>
                </a:lnTo>
                <a:lnTo>
                  <a:pt x="38148" y="190221"/>
                </a:lnTo>
                <a:lnTo>
                  <a:pt x="41268" y="192695"/>
                </a:lnTo>
                <a:lnTo>
                  <a:pt x="44142" y="195139"/>
                </a:lnTo>
                <a:lnTo>
                  <a:pt x="49451" y="199970"/>
                </a:lnTo>
                <a:lnTo>
                  <a:pt x="51978" y="202369"/>
                </a:lnTo>
                <a:lnTo>
                  <a:pt x="55250" y="203969"/>
                </a:lnTo>
                <a:lnTo>
                  <a:pt x="59019" y="205035"/>
                </a:lnTo>
                <a:lnTo>
                  <a:pt x="63119" y="205746"/>
                </a:lnTo>
                <a:lnTo>
                  <a:pt x="66647" y="206220"/>
                </a:lnTo>
                <a:lnTo>
                  <a:pt x="69792" y="206537"/>
                </a:lnTo>
                <a:lnTo>
                  <a:pt x="72682" y="206747"/>
                </a:lnTo>
                <a:lnTo>
                  <a:pt x="76197" y="206888"/>
                </a:lnTo>
                <a:lnTo>
                  <a:pt x="84335" y="207044"/>
                </a:lnTo>
                <a:lnTo>
                  <a:pt x="97842" y="207131"/>
                </a:lnTo>
                <a:lnTo>
                  <a:pt x="101701" y="206350"/>
                </a:lnTo>
                <a:lnTo>
                  <a:pt x="105068" y="205035"/>
                </a:lnTo>
                <a:lnTo>
                  <a:pt x="108106" y="203365"/>
                </a:lnTo>
                <a:lnTo>
                  <a:pt x="111719" y="202251"/>
                </a:lnTo>
                <a:lnTo>
                  <a:pt x="115715" y="201510"/>
                </a:lnTo>
                <a:lnTo>
                  <a:pt x="119967" y="201015"/>
                </a:lnTo>
                <a:lnTo>
                  <a:pt x="123595" y="199891"/>
                </a:lnTo>
                <a:lnTo>
                  <a:pt x="126807" y="198348"/>
                </a:lnTo>
                <a:lnTo>
                  <a:pt x="129742" y="196526"/>
                </a:lnTo>
                <a:lnTo>
                  <a:pt x="133287" y="194517"/>
                </a:lnTo>
                <a:lnTo>
                  <a:pt x="141459" y="190168"/>
                </a:lnTo>
                <a:lnTo>
                  <a:pt x="145066" y="187104"/>
                </a:lnTo>
                <a:lnTo>
                  <a:pt x="148265" y="183473"/>
                </a:lnTo>
                <a:lnTo>
                  <a:pt x="151192" y="179466"/>
                </a:lnTo>
                <a:lnTo>
                  <a:pt x="156560" y="172895"/>
                </a:lnTo>
                <a:lnTo>
                  <a:pt x="159103" y="170033"/>
                </a:lnTo>
                <a:lnTo>
                  <a:pt x="160798" y="166536"/>
                </a:lnTo>
                <a:lnTo>
                  <a:pt x="161928" y="162618"/>
                </a:lnTo>
                <a:lnTo>
                  <a:pt x="162682" y="158418"/>
                </a:lnTo>
                <a:lnTo>
                  <a:pt x="163977" y="154031"/>
                </a:lnTo>
                <a:lnTo>
                  <a:pt x="165635" y="149519"/>
                </a:lnTo>
                <a:lnTo>
                  <a:pt x="167534" y="144923"/>
                </a:lnTo>
                <a:lnTo>
                  <a:pt x="169594" y="141065"/>
                </a:lnTo>
                <a:lnTo>
                  <a:pt x="173999" y="134662"/>
                </a:lnTo>
                <a:lnTo>
                  <a:pt x="175491" y="131050"/>
                </a:lnTo>
                <a:lnTo>
                  <a:pt x="176486" y="127054"/>
                </a:lnTo>
                <a:lnTo>
                  <a:pt x="177149" y="122803"/>
                </a:lnTo>
                <a:lnTo>
                  <a:pt x="177592" y="119175"/>
                </a:lnTo>
                <a:lnTo>
                  <a:pt x="178083" y="113027"/>
                </a:lnTo>
                <a:lnTo>
                  <a:pt x="178301" y="107649"/>
                </a:lnTo>
                <a:lnTo>
                  <a:pt x="178359" y="105103"/>
                </a:lnTo>
                <a:lnTo>
                  <a:pt x="177604" y="102612"/>
                </a:lnTo>
                <a:lnTo>
                  <a:pt x="173543" y="96109"/>
                </a:lnTo>
                <a:lnTo>
                  <a:pt x="172315" y="94308"/>
                </a:lnTo>
                <a:lnTo>
                  <a:pt x="171193" y="93829"/>
                </a:lnTo>
                <a:lnTo>
                  <a:pt x="165823" y="93153"/>
                </a:lnTo>
                <a:lnTo>
                  <a:pt x="161475" y="92995"/>
                </a:lnTo>
                <a:lnTo>
                  <a:pt x="159204" y="93746"/>
                </a:lnTo>
                <a:lnTo>
                  <a:pt x="154565" y="96698"/>
                </a:lnTo>
                <a:lnTo>
                  <a:pt x="149857" y="100656"/>
                </a:lnTo>
                <a:lnTo>
                  <a:pt x="144325" y="105061"/>
                </a:lnTo>
                <a:lnTo>
                  <a:pt x="140627" y="107347"/>
                </a:lnTo>
                <a:lnTo>
                  <a:pt x="136575" y="109664"/>
                </a:lnTo>
                <a:lnTo>
                  <a:pt x="133079" y="112003"/>
                </a:lnTo>
                <a:lnTo>
                  <a:pt x="129955" y="114356"/>
                </a:lnTo>
                <a:lnTo>
                  <a:pt x="127079" y="116719"/>
                </a:lnTo>
                <a:lnTo>
                  <a:pt x="124367" y="119881"/>
                </a:lnTo>
                <a:lnTo>
                  <a:pt x="121766" y="123577"/>
                </a:lnTo>
                <a:lnTo>
                  <a:pt x="119238" y="127628"/>
                </a:lnTo>
                <a:lnTo>
                  <a:pt x="116759" y="131917"/>
                </a:lnTo>
                <a:lnTo>
                  <a:pt x="111888" y="140915"/>
                </a:lnTo>
                <a:lnTo>
                  <a:pt x="109478" y="144743"/>
                </a:lnTo>
                <a:lnTo>
                  <a:pt x="104683" y="151113"/>
                </a:lnTo>
                <a:lnTo>
                  <a:pt x="103087" y="154717"/>
                </a:lnTo>
                <a:lnTo>
                  <a:pt x="102023" y="158708"/>
                </a:lnTo>
                <a:lnTo>
                  <a:pt x="101313" y="162955"/>
                </a:lnTo>
                <a:lnTo>
                  <a:pt x="100047" y="167374"/>
                </a:lnTo>
                <a:lnTo>
                  <a:pt x="98409" y="171907"/>
                </a:lnTo>
                <a:lnTo>
                  <a:pt x="96523" y="176518"/>
                </a:lnTo>
                <a:lnTo>
                  <a:pt x="95265" y="180385"/>
                </a:lnTo>
                <a:lnTo>
                  <a:pt x="93868" y="186798"/>
                </a:lnTo>
                <a:lnTo>
                  <a:pt x="94289" y="189620"/>
                </a:lnTo>
                <a:lnTo>
                  <a:pt x="95364" y="192294"/>
                </a:lnTo>
                <a:lnTo>
                  <a:pt x="96874" y="194871"/>
                </a:lnTo>
                <a:lnTo>
                  <a:pt x="98552" y="199851"/>
                </a:lnTo>
                <a:lnTo>
                  <a:pt x="99298" y="204710"/>
                </a:lnTo>
                <a:lnTo>
                  <a:pt x="99629" y="209516"/>
                </a:lnTo>
                <a:lnTo>
                  <a:pt x="100512" y="211114"/>
                </a:lnTo>
                <a:lnTo>
                  <a:pt x="101893" y="212181"/>
                </a:lnTo>
                <a:lnTo>
                  <a:pt x="107038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61"/>
          <p:cNvSpPr/>
          <p:nvPr/>
        </p:nvSpPr>
        <p:spPr>
          <a:xfrm>
            <a:off x="3093243" y="3257550"/>
            <a:ext cx="185739" cy="121444"/>
          </a:xfrm>
          <a:custGeom>
            <a:avLst/>
            <a:gdLst/>
            <a:ahLst/>
            <a:cxnLst/>
            <a:rect l="0" t="0" r="0" b="0"/>
            <a:pathLst>
              <a:path w="185739" h="121444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4784" y="7770"/>
                </a:lnTo>
                <a:lnTo>
                  <a:pt x="17000" y="9942"/>
                </a:lnTo>
                <a:lnTo>
                  <a:pt x="20065" y="11391"/>
                </a:lnTo>
                <a:lnTo>
                  <a:pt x="23695" y="12356"/>
                </a:lnTo>
                <a:lnTo>
                  <a:pt x="27703" y="13000"/>
                </a:lnTo>
                <a:lnTo>
                  <a:pt x="31963" y="15016"/>
                </a:lnTo>
                <a:lnTo>
                  <a:pt x="36390" y="17948"/>
                </a:lnTo>
                <a:lnTo>
                  <a:pt x="40929" y="21490"/>
                </a:lnTo>
                <a:lnTo>
                  <a:pt x="44748" y="23852"/>
                </a:lnTo>
                <a:lnTo>
                  <a:pt x="48089" y="25426"/>
                </a:lnTo>
                <a:lnTo>
                  <a:pt x="51109" y="26476"/>
                </a:lnTo>
                <a:lnTo>
                  <a:pt x="54710" y="27969"/>
                </a:lnTo>
                <a:lnTo>
                  <a:pt x="58699" y="29758"/>
                </a:lnTo>
                <a:lnTo>
                  <a:pt x="62945" y="31745"/>
                </a:lnTo>
                <a:lnTo>
                  <a:pt x="67363" y="34657"/>
                </a:lnTo>
                <a:lnTo>
                  <a:pt x="71897" y="38186"/>
                </a:lnTo>
                <a:lnTo>
                  <a:pt x="76506" y="42126"/>
                </a:lnTo>
                <a:lnTo>
                  <a:pt x="80373" y="45546"/>
                </a:lnTo>
                <a:lnTo>
                  <a:pt x="86786" y="51463"/>
                </a:lnTo>
                <a:lnTo>
                  <a:pt x="90401" y="54152"/>
                </a:lnTo>
                <a:lnTo>
                  <a:pt x="94399" y="56739"/>
                </a:lnTo>
                <a:lnTo>
                  <a:pt x="98651" y="59257"/>
                </a:lnTo>
                <a:lnTo>
                  <a:pt x="103074" y="62524"/>
                </a:lnTo>
                <a:lnTo>
                  <a:pt x="107610" y="66288"/>
                </a:lnTo>
                <a:lnTo>
                  <a:pt x="116089" y="73911"/>
                </a:lnTo>
                <a:lnTo>
                  <a:pt x="122504" y="79945"/>
                </a:lnTo>
                <a:lnTo>
                  <a:pt x="130578" y="87805"/>
                </a:lnTo>
                <a:lnTo>
                  <a:pt x="133883" y="90286"/>
                </a:lnTo>
                <a:lnTo>
                  <a:pt x="137674" y="92735"/>
                </a:lnTo>
                <a:lnTo>
                  <a:pt x="141789" y="95160"/>
                </a:lnTo>
                <a:lnTo>
                  <a:pt x="145326" y="98365"/>
                </a:lnTo>
                <a:lnTo>
                  <a:pt x="148478" y="102089"/>
                </a:lnTo>
                <a:lnTo>
                  <a:pt x="151373" y="106159"/>
                </a:lnTo>
                <a:lnTo>
                  <a:pt x="154890" y="108873"/>
                </a:lnTo>
                <a:lnTo>
                  <a:pt x="158823" y="110682"/>
                </a:lnTo>
                <a:lnTo>
                  <a:pt x="163032" y="111887"/>
                </a:lnTo>
                <a:lnTo>
                  <a:pt x="166632" y="113485"/>
                </a:lnTo>
                <a:lnTo>
                  <a:pt x="169826" y="115344"/>
                </a:lnTo>
                <a:lnTo>
                  <a:pt x="172748" y="117377"/>
                </a:lnTo>
                <a:lnTo>
                  <a:pt x="178113" y="119636"/>
                </a:lnTo>
                <a:lnTo>
                  <a:pt x="185738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62"/>
          <p:cNvSpPr/>
          <p:nvPr/>
        </p:nvSpPr>
        <p:spPr>
          <a:xfrm>
            <a:off x="3143250" y="3243262"/>
            <a:ext cx="150019" cy="157164"/>
          </a:xfrm>
          <a:custGeom>
            <a:avLst/>
            <a:gdLst/>
            <a:ahLst/>
            <a:cxnLst/>
            <a:rect l="0" t="0" r="0" b="0"/>
            <a:pathLst>
              <a:path w="150019" h="157164">
                <a:moveTo>
                  <a:pt x="150018" y="0"/>
                </a:moveTo>
                <a:lnTo>
                  <a:pt x="143867" y="0"/>
                </a:lnTo>
                <a:lnTo>
                  <a:pt x="143536" y="794"/>
                </a:lnTo>
                <a:lnTo>
                  <a:pt x="143169" y="3792"/>
                </a:lnTo>
                <a:lnTo>
                  <a:pt x="141483" y="4909"/>
                </a:lnTo>
                <a:lnTo>
                  <a:pt x="138772" y="5654"/>
                </a:lnTo>
                <a:lnTo>
                  <a:pt x="135377" y="6151"/>
                </a:lnTo>
                <a:lnTo>
                  <a:pt x="132320" y="8069"/>
                </a:lnTo>
                <a:lnTo>
                  <a:pt x="129488" y="10936"/>
                </a:lnTo>
                <a:lnTo>
                  <a:pt x="126806" y="14434"/>
                </a:lnTo>
                <a:lnTo>
                  <a:pt x="124225" y="17560"/>
                </a:lnTo>
                <a:lnTo>
                  <a:pt x="121710" y="20438"/>
                </a:lnTo>
                <a:lnTo>
                  <a:pt x="119240" y="23151"/>
                </a:lnTo>
                <a:lnTo>
                  <a:pt x="112262" y="30397"/>
                </a:lnTo>
                <a:lnTo>
                  <a:pt x="94847" y="47985"/>
                </a:lnTo>
                <a:lnTo>
                  <a:pt x="90219" y="53421"/>
                </a:lnTo>
                <a:lnTo>
                  <a:pt x="85546" y="59427"/>
                </a:lnTo>
                <a:lnTo>
                  <a:pt x="80843" y="65811"/>
                </a:lnTo>
                <a:lnTo>
                  <a:pt x="76914" y="71655"/>
                </a:lnTo>
                <a:lnTo>
                  <a:pt x="73501" y="77139"/>
                </a:lnTo>
                <a:lnTo>
                  <a:pt x="70432" y="82382"/>
                </a:lnTo>
                <a:lnTo>
                  <a:pt x="66004" y="87465"/>
                </a:lnTo>
                <a:lnTo>
                  <a:pt x="60671" y="92442"/>
                </a:lnTo>
                <a:lnTo>
                  <a:pt x="54735" y="97346"/>
                </a:lnTo>
                <a:lnTo>
                  <a:pt x="49983" y="102204"/>
                </a:lnTo>
                <a:lnTo>
                  <a:pt x="46022" y="107030"/>
                </a:lnTo>
                <a:lnTo>
                  <a:pt x="42588" y="111835"/>
                </a:lnTo>
                <a:lnTo>
                  <a:pt x="38711" y="115831"/>
                </a:lnTo>
                <a:lnTo>
                  <a:pt x="34538" y="119290"/>
                </a:lnTo>
                <a:lnTo>
                  <a:pt x="30169" y="122389"/>
                </a:lnTo>
                <a:lnTo>
                  <a:pt x="26462" y="125249"/>
                </a:lnTo>
                <a:lnTo>
                  <a:pt x="23198" y="127950"/>
                </a:lnTo>
                <a:lnTo>
                  <a:pt x="20228" y="130543"/>
                </a:lnTo>
                <a:lnTo>
                  <a:pt x="17454" y="133066"/>
                </a:lnTo>
                <a:lnTo>
                  <a:pt x="12255" y="137986"/>
                </a:lnTo>
                <a:lnTo>
                  <a:pt x="1441" y="148596"/>
                </a:lnTo>
                <a:lnTo>
                  <a:pt x="961" y="149864"/>
                </a:lnTo>
                <a:lnTo>
                  <a:pt x="284" y="154648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63"/>
          <p:cNvSpPr/>
          <p:nvPr/>
        </p:nvSpPr>
        <p:spPr>
          <a:xfrm>
            <a:off x="3471888" y="3300412"/>
            <a:ext cx="149994" cy="21432"/>
          </a:xfrm>
          <a:custGeom>
            <a:avLst/>
            <a:gdLst/>
            <a:ahLst/>
            <a:cxnLst/>
            <a:rect l="0" t="0" r="0" b="0"/>
            <a:pathLst>
              <a:path w="149994" h="21432">
                <a:moveTo>
                  <a:pt x="7118" y="21431"/>
                </a:moveTo>
                <a:lnTo>
                  <a:pt x="0" y="21431"/>
                </a:lnTo>
                <a:lnTo>
                  <a:pt x="55077" y="21431"/>
                </a:lnTo>
                <a:lnTo>
                  <a:pt x="59728" y="20638"/>
                </a:lnTo>
                <a:lnTo>
                  <a:pt x="64416" y="19315"/>
                </a:lnTo>
                <a:lnTo>
                  <a:pt x="69129" y="17639"/>
                </a:lnTo>
                <a:lnTo>
                  <a:pt x="74652" y="16522"/>
                </a:lnTo>
                <a:lnTo>
                  <a:pt x="80716" y="15777"/>
                </a:lnTo>
                <a:lnTo>
                  <a:pt x="87140" y="15280"/>
                </a:lnTo>
                <a:lnTo>
                  <a:pt x="93803" y="14156"/>
                </a:lnTo>
                <a:lnTo>
                  <a:pt x="100627" y="12612"/>
                </a:lnTo>
                <a:lnTo>
                  <a:pt x="107557" y="10789"/>
                </a:lnTo>
                <a:lnTo>
                  <a:pt x="113765" y="9574"/>
                </a:lnTo>
                <a:lnTo>
                  <a:pt x="119491" y="8764"/>
                </a:lnTo>
                <a:lnTo>
                  <a:pt x="124896" y="8224"/>
                </a:lnTo>
                <a:lnTo>
                  <a:pt x="130086" y="7070"/>
                </a:lnTo>
                <a:lnTo>
                  <a:pt x="135134" y="5507"/>
                </a:lnTo>
                <a:lnTo>
                  <a:pt x="1499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64"/>
          <p:cNvSpPr/>
          <p:nvPr/>
        </p:nvSpPr>
        <p:spPr>
          <a:xfrm>
            <a:off x="3764756" y="3193256"/>
            <a:ext cx="135732" cy="92870"/>
          </a:xfrm>
          <a:custGeom>
            <a:avLst/>
            <a:gdLst/>
            <a:ahLst/>
            <a:cxnLst/>
            <a:rect l="0" t="0" r="0" b="0"/>
            <a:pathLst>
              <a:path w="135732" h="92870">
                <a:moveTo>
                  <a:pt x="0" y="0"/>
                </a:moveTo>
                <a:lnTo>
                  <a:pt x="0" y="6849"/>
                </a:lnTo>
                <a:lnTo>
                  <a:pt x="2117" y="9129"/>
                </a:lnTo>
                <a:lnTo>
                  <a:pt x="3792" y="10849"/>
                </a:lnTo>
                <a:lnTo>
                  <a:pt x="4910" y="12789"/>
                </a:lnTo>
                <a:lnTo>
                  <a:pt x="5654" y="14876"/>
                </a:lnTo>
                <a:lnTo>
                  <a:pt x="6151" y="17061"/>
                </a:lnTo>
                <a:lnTo>
                  <a:pt x="6482" y="19311"/>
                </a:lnTo>
                <a:lnTo>
                  <a:pt x="6702" y="21605"/>
                </a:lnTo>
                <a:lnTo>
                  <a:pt x="6849" y="23929"/>
                </a:lnTo>
                <a:lnTo>
                  <a:pt x="7013" y="30743"/>
                </a:lnTo>
                <a:lnTo>
                  <a:pt x="7136" y="55889"/>
                </a:lnTo>
                <a:lnTo>
                  <a:pt x="6345" y="59484"/>
                </a:lnTo>
                <a:lnTo>
                  <a:pt x="5023" y="62675"/>
                </a:lnTo>
                <a:lnTo>
                  <a:pt x="3349" y="65595"/>
                </a:lnTo>
                <a:lnTo>
                  <a:pt x="2233" y="68337"/>
                </a:lnTo>
                <a:lnTo>
                  <a:pt x="1488" y="70957"/>
                </a:lnTo>
                <a:lnTo>
                  <a:pt x="992" y="73499"/>
                </a:lnTo>
                <a:lnTo>
                  <a:pt x="661" y="75987"/>
                </a:lnTo>
                <a:lnTo>
                  <a:pt x="441" y="78439"/>
                </a:lnTo>
                <a:lnTo>
                  <a:pt x="87" y="84286"/>
                </a:lnTo>
                <a:lnTo>
                  <a:pt x="39" y="87202"/>
                </a:lnTo>
                <a:lnTo>
                  <a:pt x="25" y="89091"/>
                </a:lnTo>
                <a:lnTo>
                  <a:pt x="811" y="90350"/>
                </a:lnTo>
                <a:lnTo>
                  <a:pt x="2128" y="91190"/>
                </a:lnTo>
                <a:lnTo>
                  <a:pt x="6153" y="92537"/>
                </a:lnTo>
                <a:lnTo>
                  <a:pt x="8820" y="92721"/>
                </a:lnTo>
                <a:lnTo>
                  <a:pt x="12651" y="92803"/>
                </a:lnTo>
                <a:lnTo>
                  <a:pt x="135731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65"/>
          <p:cNvSpPr/>
          <p:nvPr/>
        </p:nvSpPr>
        <p:spPr>
          <a:xfrm>
            <a:off x="3886200" y="3207543"/>
            <a:ext cx="14288" cy="207170"/>
          </a:xfrm>
          <a:custGeom>
            <a:avLst/>
            <a:gdLst/>
            <a:ahLst/>
            <a:cxnLst/>
            <a:rect l="0" t="0" r="0" b="0"/>
            <a:pathLst>
              <a:path w="14288" h="207170">
                <a:moveTo>
                  <a:pt x="7143" y="0"/>
                </a:moveTo>
                <a:lnTo>
                  <a:pt x="992" y="0"/>
                </a:lnTo>
                <a:lnTo>
                  <a:pt x="661" y="794"/>
                </a:lnTo>
                <a:lnTo>
                  <a:pt x="294" y="3792"/>
                </a:lnTo>
                <a:lnTo>
                  <a:pt x="87" y="9943"/>
                </a:lnTo>
                <a:lnTo>
                  <a:pt x="0" y="133263"/>
                </a:lnTo>
                <a:lnTo>
                  <a:pt x="794" y="138055"/>
                </a:lnTo>
                <a:lnTo>
                  <a:pt x="2116" y="142836"/>
                </a:lnTo>
                <a:lnTo>
                  <a:pt x="3792" y="147612"/>
                </a:lnTo>
                <a:lnTo>
                  <a:pt x="4909" y="152383"/>
                </a:lnTo>
                <a:lnTo>
                  <a:pt x="5654" y="157152"/>
                </a:lnTo>
                <a:lnTo>
                  <a:pt x="6150" y="161918"/>
                </a:lnTo>
                <a:lnTo>
                  <a:pt x="6481" y="166683"/>
                </a:lnTo>
                <a:lnTo>
                  <a:pt x="6702" y="171447"/>
                </a:lnTo>
                <a:lnTo>
                  <a:pt x="7012" y="183620"/>
                </a:lnTo>
                <a:lnTo>
                  <a:pt x="7118" y="191053"/>
                </a:lnTo>
                <a:lnTo>
                  <a:pt x="7920" y="192456"/>
                </a:lnTo>
                <a:lnTo>
                  <a:pt x="9249" y="194185"/>
                </a:lnTo>
                <a:lnTo>
                  <a:pt x="13292" y="198871"/>
                </a:lnTo>
                <a:lnTo>
                  <a:pt x="13623" y="200050"/>
                </a:lnTo>
                <a:lnTo>
                  <a:pt x="13845" y="201629"/>
                </a:lnTo>
                <a:lnTo>
                  <a:pt x="14287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66"/>
          <p:cNvSpPr/>
          <p:nvPr/>
        </p:nvSpPr>
        <p:spPr>
          <a:xfrm>
            <a:off x="4007946" y="3200402"/>
            <a:ext cx="206734" cy="200024"/>
          </a:xfrm>
          <a:custGeom>
            <a:avLst/>
            <a:gdLst/>
            <a:ahLst/>
            <a:cxnLst/>
            <a:rect l="0" t="0" r="0" b="0"/>
            <a:pathLst>
              <a:path w="206734" h="200024">
                <a:moveTo>
                  <a:pt x="185435" y="7141"/>
                </a:moveTo>
                <a:lnTo>
                  <a:pt x="112696" y="7141"/>
                </a:lnTo>
                <a:lnTo>
                  <a:pt x="109161" y="7935"/>
                </a:lnTo>
                <a:lnTo>
                  <a:pt x="105217" y="9258"/>
                </a:lnTo>
                <a:lnTo>
                  <a:pt x="101000" y="10933"/>
                </a:lnTo>
                <a:lnTo>
                  <a:pt x="97395" y="11257"/>
                </a:lnTo>
                <a:lnTo>
                  <a:pt x="94198" y="10679"/>
                </a:lnTo>
                <a:lnTo>
                  <a:pt x="91273" y="9499"/>
                </a:lnTo>
                <a:lnTo>
                  <a:pt x="87735" y="8714"/>
                </a:lnTo>
                <a:lnTo>
                  <a:pt x="83789" y="8189"/>
                </a:lnTo>
                <a:lnTo>
                  <a:pt x="79571" y="7840"/>
                </a:lnTo>
                <a:lnTo>
                  <a:pt x="75965" y="7607"/>
                </a:lnTo>
                <a:lnTo>
                  <a:pt x="69842" y="7348"/>
                </a:lnTo>
                <a:lnTo>
                  <a:pt x="67892" y="6485"/>
                </a:lnTo>
                <a:lnTo>
                  <a:pt x="66592" y="5117"/>
                </a:lnTo>
                <a:lnTo>
                  <a:pt x="65725" y="3410"/>
                </a:lnTo>
                <a:lnTo>
                  <a:pt x="63559" y="2273"/>
                </a:lnTo>
                <a:lnTo>
                  <a:pt x="60528" y="1514"/>
                </a:lnTo>
                <a:lnTo>
                  <a:pt x="51842" y="297"/>
                </a:lnTo>
                <a:lnTo>
                  <a:pt x="46421" y="131"/>
                </a:lnTo>
                <a:lnTo>
                  <a:pt x="29456" y="0"/>
                </a:lnTo>
                <a:lnTo>
                  <a:pt x="29061" y="793"/>
                </a:lnTo>
                <a:lnTo>
                  <a:pt x="28376" y="6149"/>
                </a:lnTo>
                <a:lnTo>
                  <a:pt x="26201" y="10933"/>
                </a:lnTo>
                <a:lnTo>
                  <a:pt x="24511" y="14432"/>
                </a:lnTo>
                <a:lnTo>
                  <a:pt x="20515" y="20436"/>
                </a:lnTo>
                <a:lnTo>
                  <a:pt x="18338" y="23148"/>
                </a:lnTo>
                <a:lnTo>
                  <a:pt x="16887" y="26544"/>
                </a:lnTo>
                <a:lnTo>
                  <a:pt x="15920" y="30395"/>
                </a:lnTo>
                <a:lnTo>
                  <a:pt x="15275" y="34550"/>
                </a:lnTo>
                <a:lnTo>
                  <a:pt x="14051" y="38908"/>
                </a:lnTo>
                <a:lnTo>
                  <a:pt x="12441" y="43400"/>
                </a:lnTo>
                <a:lnTo>
                  <a:pt x="10574" y="47982"/>
                </a:lnTo>
                <a:lnTo>
                  <a:pt x="9330" y="52625"/>
                </a:lnTo>
                <a:lnTo>
                  <a:pt x="8501" y="57308"/>
                </a:lnTo>
                <a:lnTo>
                  <a:pt x="7948" y="62017"/>
                </a:lnTo>
                <a:lnTo>
                  <a:pt x="7579" y="66744"/>
                </a:lnTo>
                <a:lnTo>
                  <a:pt x="7333" y="71483"/>
                </a:lnTo>
                <a:lnTo>
                  <a:pt x="7169" y="76229"/>
                </a:lnTo>
                <a:lnTo>
                  <a:pt x="6266" y="80187"/>
                </a:lnTo>
                <a:lnTo>
                  <a:pt x="4870" y="83620"/>
                </a:lnTo>
                <a:lnTo>
                  <a:pt x="3146" y="86702"/>
                </a:lnTo>
                <a:lnTo>
                  <a:pt x="1996" y="90344"/>
                </a:lnTo>
                <a:lnTo>
                  <a:pt x="1230" y="94360"/>
                </a:lnTo>
                <a:lnTo>
                  <a:pt x="719" y="98624"/>
                </a:lnTo>
                <a:lnTo>
                  <a:pt x="379" y="102261"/>
                </a:lnTo>
                <a:lnTo>
                  <a:pt x="0" y="108419"/>
                </a:lnTo>
                <a:lnTo>
                  <a:pt x="693" y="111172"/>
                </a:lnTo>
                <a:lnTo>
                  <a:pt x="3580" y="116348"/>
                </a:lnTo>
                <a:lnTo>
                  <a:pt x="6555" y="120994"/>
                </a:lnTo>
                <a:lnTo>
                  <a:pt x="12488" y="121353"/>
                </a:lnTo>
                <a:lnTo>
                  <a:pt x="19834" y="121430"/>
                </a:lnTo>
                <a:lnTo>
                  <a:pt x="22670" y="119320"/>
                </a:lnTo>
                <a:lnTo>
                  <a:pt x="28729" y="113669"/>
                </a:lnTo>
                <a:lnTo>
                  <a:pt x="34032" y="109256"/>
                </a:lnTo>
                <a:lnTo>
                  <a:pt x="37668" y="106968"/>
                </a:lnTo>
                <a:lnTo>
                  <a:pt x="41680" y="104648"/>
                </a:lnTo>
                <a:lnTo>
                  <a:pt x="50371" y="99955"/>
                </a:lnTo>
                <a:lnTo>
                  <a:pt x="54911" y="97592"/>
                </a:lnTo>
                <a:lnTo>
                  <a:pt x="58731" y="95223"/>
                </a:lnTo>
                <a:lnTo>
                  <a:pt x="65093" y="90474"/>
                </a:lnTo>
                <a:lnTo>
                  <a:pt x="68694" y="88097"/>
                </a:lnTo>
                <a:lnTo>
                  <a:pt x="72683" y="85718"/>
                </a:lnTo>
                <a:lnTo>
                  <a:pt x="76929" y="83338"/>
                </a:lnTo>
                <a:lnTo>
                  <a:pt x="81348" y="81752"/>
                </a:lnTo>
                <a:lnTo>
                  <a:pt x="85881" y="80694"/>
                </a:lnTo>
                <a:lnTo>
                  <a:pt x="90491" y="79989"/>
                </a:lnTo>
                <a:lnTo>
                  <a:pt x="95151" y="78725"/>
                </a:lnTo>
                <a:lnTo>
                  <a:pt x="99846" y="77089"/>
                </a:lnTo>
                <a:lnTo>
                  <a:pt x="104563" y="75205"/>
                </a:lnTo>
                <a:lnTo>
                  <a:pt x="110089" y="73948"/>
                </a:lnTo>
                <a:lnTo>
                  <a:pt x="116154" y="73110"/>
                </a:lnTo>
                <a:lnTo>
                  <a:pt x="127656" y="72180"/>
                </a:lnTo>
                <a:lnTo>
                  <a:pt x="135414" y="71766"/>
                </a:lnTo>
                <a:lnTo>
                  <a:pt x="139387" y="72449"/>
                </a:lnTo>
                <a:lnTo>
                  <a:pt x="143624" y="73699"/>
                </a:lnTo>
                <a:lnTo>
                  <a:pt x="148036" y="75325"/>
                </a:lnTo>
                <a:lnTo>
                  <a:pt x="152565" y="76410"/>
                </a:lnTo>
                <a:lnTo>
                  <a:pt x="157171" y="77133"/>
                </a:lnTo>
                <a:lnTo>
                  <a:pt x="161830" y="77615"/>
                </a:lnTo>
                <a:lnTo>
                  <a:pt x="165730" y="78730"/>
                </a:lnTo>
                <a:lnTo>
                  <a:pt x="172179" y="82086"/>
                </a:lnTo>
                <a:lnTo>
                  <a:pt x="175804" y="84092"/>
                </a:lnTo>
                <a:lnTo>
                  <a:pt x="184065" y="88437"/>
                </a:lnTo>
                <a:lnTo>
                  <a:pt x="187696" y="90707"/>
                </a:lnTo>
                <a:lnTo>
                  <a:pt x="193848" y="95347"/>
                </a:lnTo>
                <a:lnTo>
                  <a:pt x="199228" y="100054"/>
                </a:lnTo>
                <a:lnTo>
                  <a:pt x="201774" y="102421"/>
                </a:lnTo>
                <a:lnTo>
                  <a:pt x="203472" y="104792"/>
                </a:lnTo>
                <a:lnTo>
                  <a:pt x="205358" y="109544"/>
                </a:lnTo>
                <a:lnTo>
                  <a:pt x="205860" y="112716"/>
                </a:lnTo>
                <a:lnTo>
                  <a:pt x="206195" y="116418"/>
                </a:lnTo>
                <a:lnTo>
                  <a:pt x="206419" y="120474"/>
                </a:lnTo>
                <a:lnTo>
                  <a:pt x="206668" y="129213"/>
                </a:lnTo>
                <a:lnTo>
                  <a:pt x="206733" y="133766"/>
                </a:lnTo>
                <a:lnTo>
                  <a:pt x="205984" y="137596"/>
                </a:lnTo>
                <a:lnTo>
                  <a:pt x="204691" y="140942"/>
                </a:lnTo>
                <a:lnTo>
                  <a:pt x="203035" y="143967"/>
                </a:lnTo>
                <a:lnTo>
                  <a:pt x="196961" y="149445"/>
                </a:lnTo>
                <a:lnTo>
                  <a:pt x="193119" y="152016"/>
                </a:lnTo>
                <a:lnTo>
                  <a:pt x="189764" y="155318"/>
                </a:lnTo>
                <a:lnTo>
                  <a:pt x="186733" y="159107"/>
                </a:lnTo>
                <a:lnTo>
                  <a:pt x="183920" y="163221"/>
                </a:lnTo>
                <a:lnTo>
                  <a:pt x="180456" y="166757"/>
                </a:lnTo>
                <a:lnTo>
                  <a:pt x="176559" y="169908"/>
                </a:lnTo>
                <a:lnTo>
                  <a:pt x="172374" y="172802"/>
                </a:lnTo>
                <a:lnTo>
                  <a:pt x="167997" y="175526"/>
                </a:lnTo>
                <a:lnTo>
                  <a:pt x="163490" y="178135"/>
                </a:lnTo>
                <a:lnTo>
                  <a:pt x="154251" y="183151"/>
                </a:lnTo>
                <a:lnTo>
                  <a:pt x="144852" y="188026"/>
                </a:lnTo>
                <a:lnTo>
                  <a:pt x="140124" y="189643"/>
                </a:lnTo>
                <a:lnTo>
                  <a:pt x="135384" y="190722"/>
                </a:lnTo>
                <a:lnTo>
                  <a:pt x="130636" y="191441"/>
                </a:lnTo>
                <a:lnTo>
                  <a:pt x="125884" y="192714"/>
                </a:lnTo>
                <a:lnTo>
                  <a:pt x="121128" y="194357"/>
                </a:lnTo>
                <a:lnTo>
                  <a:pt x="116370" y="196245"/>
                </a:lnTo>
                <a:lnTo>
                  <a:pt x="111610" y="197504"/>
                </a:lnTo>
                <a:lnTo>
                  <a:pt x="106850" y="198344"/>
                </a:lnTo>
                <a:lnTo>
                  <a:pt x="102088" y="198904"/>
                </a:lnTo>
                <a:lnTo>
                  <a:pt x="97327" y="199276"/>
                </a:lnTo>
                <a:lnTo>
                  <a:pt x="92565" y="199525"/>
                </a:lnTo>
                <a:lnTo>
                  <a:pt x="83041" y="199802"/>
                </a:lnTo>
                <a:lnTo>
                  <a:pt x="51239" y="200020"/>
                </a:lnTo>
                <a:lnTo>
                  <a:pt x="42560" y="20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67"/>
          <p:cNvSpPr/>
          <p:nvPr/>
        </p:nvSpPr>
        <p:spPr>
          <a:xfrm>
            <a:off x="1364482" y="3600450"/>
            <a:ext cx="21406" cy="157163"/>
          </a:xfrm>
          <a:custGeom>
            <a:avLst/>
            <a:gdLst/>
            <a:ahLst/>
            <a:cxnLst/>
            <a:rect l="0" t="0" r="0" b="0"/>
            <a:pathLst>
              <a:path w="21406" h="157163">
                <a:moveTo>
                  <a:pt x="7118" y="0"/>
                </a:moveTo>
                <a:lnTo>
                  <a:pt x="967" y="0"/>
                </a:lnTo>
                <a:lnTo>
                  <a:pt x="636" y="794"/>
                </a:lnTo>
                <a:lnTo>
                  <a:pt x="105" y="5654"/>
                </a:lnTo>
                <a:lnTo>
                  <a:pt x="13" y="8819"/>
                </a:lnTo>
                <a:lnTo>
                  <a:pt x="0" y="10641"/>
                </a:lnTo>
                <a:lnTo>
                  <a:pt x="785" y="13444"/>
                </a:lnTo>
                <a:lnTo>
                  <a:pt x="2102" y="16900"/>
                </a:lnTo>
                <a:lnTo>
                  <a:pt x="3774" y="20792"/>
                </a:lnTo>
                <a:lnTo>
                  <a:pt x="4888" y="24179"/>
                </a:lnTo>
                <a:lnTo>
                  <a:pt x="5631" y="27232"/>
                </a:lnTo>
                <a:lnTo>
                  <a:pt x="6127" y="30061"/>
                </a:lnTo>
                <a:lnTo>
                  <a:pt x="6457" y="33534"/>
                </a:lnTo>
                <a:lnTo>
                  <a:pt x="6677" y="37437"/>
                </a:lnTo>
                <a:lnTo>
                  <a:pt x="6824" y="41627"/>
                </a:lnTo>
                <a:lnTo>
                  <a:pt x="6128" y="45213"/>
                </a:lnTo>
                <a:lnTo>
                  <a:pt x="4870" y="48398"/>
                </a:lnTo>
                <a:lnTo>
                  <a:pt x="3238" y="51316"/>
                </a:lnTo>
                <a:lnTo>
                  <a:pt x="2150" y="54848"/>
                </a:lnTo>
                <a:lnTo>
                  <a:pt x="1425" y="58790"/>
                </a:lnTo>
                <a:lnTo>
                  <a:pt x="941" y="63006"/>
                </a:lnTo>
                <a:lnTo>
                  <a:pt x="1412" y="66610"/>
                </a:lnTo>
                <a:lnTo>
                  <a:pt x="2520" y="69806"/>
                </a:lnTo>
                <a:lnTo>
                  <a:pt x="4053" y="72731"/>
                </a:lnTo>
                <a:lnTo>
                  <a:pt x="5074" y="76268"/>
                </a:lnTo>
                <a:lnTo>
                  <a:pt x="5755" y="80214"/>
                </a:lnTo>
                <a:lnTo>
                  <a:pt x="6209" y="84433"/>
                </a:lnTo>
                <a:lnTo>
                  <a:pt x="6512" y="88832"/>
                </a:lnTo>
                <a:lnTo>
                  <a:pt x="6714" y="93352"/>
                </a:lnTo>
                <a:lnTo>
                  <a:pt x="6849" y="97954"/>
                </a:lnTo>
                <a:lnTo>
                  <a:pt x="7732" y="101815"/>
                </a:lnTo>
                <a:lnTo>
                  <a:pt x="9115" y="105183"/>
                </a:lnTo>
                <a:lnTo>
                  <a:pt x="10830" y="108222"/>
                </a:lnTo>
                <a:lnTo>
                  <a:pt x="11974" y="111835"/>
                </a:lnTo>
                <a:lnTo>
                  <a:pt x="12736" y="115832"/>
                </a:lnTo>
                <a:lnTo>
                  <a:pt x="13245" y="120083"/>
                </a:lnTo>
                <a:lnTo>
                  <a:pt x="13584" y="123712"/>
                </a:lnTo>
                <a:lnTo>
                  <a:pt x="13809" y="126924"/>
                </a:lnTo>
                <a:lnTo>
                  <a:pt x="13960" y="129860"/>
                </a:lnTo>
                <a:lnTo>
                  <a:pt x="14127" y="135238"/>
                </a:lnTo>
                <a:lnTo>
                  <a:pt x="14172" y="137783"/>
                </a:lnTo>
                <a:lnTo>
                  <a:pt x="14996" y="140275"/>
                </a:lnTo>
                <a:lnTo>
                  <a:pt x="16338" y="142728"/>
                </a:lnTo>
                <a:lnTo>
                  <a:pt x="18027" y="145158"/>
                </a:lnTo>
                <a:lnTo>
                  <a:pt x="19153" y="147572"/>
                </a:lnTo>
                <a:lnTo>
                  <a:pt x="19904" y="149975"/>
                </a:lnTo>
                <a:lnTo>
                  <a:pt x="2140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68"/>
          <p:cNvSpPr/>
          <p:nvPr/>
        </p:nvSpPr>
        <p:spPr>
          <a:xfrm>
            <a:off x="1278757" y="3707606"/>
            <a:ext cx="149994" cy="14288"/>
          </a:xfrm>
          <a:custGeom>
            <a:avLst/>
            <a:gdLst/>
            <a:ahLst/>
            <a:cxnLst/>
            <a:rect l="0" t="0" r="0" b="0"/>
            <a:pathLst>
              <a:path w="149994" h="14288">
                <a:moveTo>
                  <a:pt x="7118" y="14287"/>
                </a:moveTo>
                <a:lnTo>
                  <a:pt x="0" y="7169"/>
                </a:lnTo>
                <a:lnTo>
                  <a:pt x="82423" y="7144"/>
                </a:lnTo>
                <a:lnTo>
                  <a:pt x="88278" y="6350"/>
                </a:lnTo>
                <a:lnTo>
                  <a:pt x="94562" y="5027"/>
                </a:lnTo>
                <a:lnTo>
                  <a:pt x="101132" y="3351"/>
                </a:lnTo>
                <a:lnTo>
                  <a:pt x="107100" y="2234"/>
                </a:lnTo>
                <a:lnTo>
                  <a:pt x="112666" y="1489"/>
                </a:lnTo>
                <a:lnTo>
                  <a:pt x="117965" y="993"/>
                </a:lnTo>
                <a:lnTo>
                  <a:pt x="123084" y="662"/>
                </a:lnTo>
                <a:lnTo>
                  <a:pt x="128085" y="441"/>
                </a:lnTo>
                <a:lnTo>
                  <a:pt x="140591" y="131"/>
                </a:lnTo>
                <a:lnTo>
                  <a:pt x="1499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69"/>
          <p:cNvSpPr/>
          <p:nvPr/>
        </p:nvSpPr>
        <p:spPr>
          <a:xfrm>
            <a:off x="1521618" y="3636168"/>
            <a:ext cx="21433" cy="164308"/>
          </a:xfrm>
          <a:custGeom>
            <a:avLst/>
            <a:gdLst/>
            <a:ahLst/>
            <a:cxnLst/>
            <a:rect l="0" t="0" r="0" b="0"/>
            <a:pathLst>
              <a:path w="21433" h="164308">
                <a:moveTo>
                  <a:pt x="0" y="0"/>
                </a:moveTo>
                <a:lnTo>
                  <a:pt x="0" y="30062"/>
                </a:lnTo>
                <a:lnTo>
                  <a:pt x="794" y="33535"/>
                </a:lnTo>
                <a:lnTo>
                  <a:pt x="2117" y="37438"/>
                </a:lnTo>
                <a:lnTo>
                  <a:pt x="3793" y="41628"/>
                </a:lnTo>
                <a:lnTo>
                  <a:pt x="4910" y="46008"/>
                </a:lnTo>
                <a:lnTo>
                  <a:pt x="5655" y="50516"/>
                </a:lnTo>
                <a:lnTo>
                  <a:pt x="6151" y="55109"/>
                </a:lnTo>
                <a:lnTo>
                  <a:pt x="6482" y="59758"/>
                </a:lnTo>
                <a:lnTo>
                  <a:pt x="6703" y="64445"/>
                </a:lnTo>
                <a:lnTo>
                  <a:pt x="6948" y="73886"/>
                </a:lnTo>
                <a:lnTo>
                  <a:pt x="7118" y="97640"/>
                </a:lnTo>
                <a:lnTo>
                  <a:pt x="7921" y="102400"/>
                </a:lnTo>
                <a:lnTo>
                  <a:pt x="9249" y="107160"/>
                </a:lnTo>
                <a:lnTo>
                  <a:pt x="10929" y="111922"/>
                </a:lnTo>
                <a:lnTo>
                  <a:pt x="12048" y="115890"/>
                </a:lnTo>
                <a:lnTo>
                  <a:pt x="12795" y="119329"/>
                </a:lnTo>
                <a:lnTo>
                  <a:pt x="13292" y="122415"/>
                </a:lnTo>
                <a:lnTo>
                  <a:pt x="13624" y="126060"/>
                </a:lnTo>
                <a:lnTo>
                  <a:pt x="13845" y="130078"/>
                </a:lnTo>
                <a:lnTo>
                  <a:pt x="13993" y="134344"/>
                </a:lnTo>
                <a:lnTo>
                  <a:pt x="14885" y="137981"/>
                </a:lnTo>
                <a:lnTo>
                  <a:pt x="16273" y="141200"/>
                </a:lnTo>
                <a:lnTo>
                  <a:pt x="17993" y="144140"/>
                </a:lnTo>
                <a:lnTo>
                  <a:pt x="19139" y="146893"/>
                </a:lnTo>
                <a:lnTo>
                  <a:pt x="19903" y="149523"/>
                </a:lnTo>
                <a:lnTo>
                  <a:pt x="20413" y="152069"/>
                </a:lnTo>
                <a:lnTo>
                  <a:pt x="20979" y="157016"/>
                </a:lnTo>
                <a:lnTo>
                  <a:pt x="21432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70"/>
          <p:cNvSpPr/>
          <p:nvPr/>
        </p:nvSpPr>
        <p:spPr>
          <a:xfrm>
            <a:off x="1643073" y="3593306"/>
            <a:ext cx="200015" cy="78553"/>
          </a:xfrm>
          <a:custGeom>
            <a:avLst/>
            <a:gdLst/>
            <a:ahLst/>
            <a:cxnLst/>
            <a:rect l="0" t="0" r="0" b="0"/>
            <a:pathLst>
              <a:path w="200015" h="78553">
                <a:moveTo>
                  <a:pt x="42852" y="0"/>
                </a:moveTo>
                <a:lnTo>
                  <a:pt x="36701" y="6151"/>
                </a:lnTo>
                <a:lnTo>
                  <a:pt x="36370" y="8069"/>
                </a:lnTo>
                <a:lnTo>
                  <a:pt x="36149" y="10936"/>
                </a:lnTo>
                <a:lnTo>
                  <a:pt x="36002" y="14434"/>
                </a:lnTo>
                <a:lnTo>
                  <a:pt x="35110" y="17560"/>
                </a:lnTo>
                <a:lnTo>
                  <a:pt x="33722" y="20438"/>
                </a:lnTo>
                <a:lnTo>
                  <a:pt x="32003" y="23150"/>
                </a:lnTo>
                <a:lnTo>
                  <a:pt x="30856" y="25752"/>
                </a:lnTo>
                <a:lnTo>
                  <a:pt x="30092" y="28281"/>
                </a:lnTo>
                <a:lnTo>
                  <a:pt x="29583" y="30760"/>
                </a:lnTo>
                <a:lnTo>
                  <a:pt x="28449" y="33207"/>
                </a:lnTo>
                <a:lnTo>
                  <a:pt x="26900" y="35631"/>
                </a:lnTo>
                <a:lnTo>
                  <a:pt x="25074" y="38042"/>
                </a:lnTo>
                <a:lnTo>
                  <a:pt x="23062" y="40442"/>
                </a:lnTo>
                <a:lnTo>
                  <a:pt x="20927" y="42837"/>
                </a:lnTo>
                <a:lnTo>
                  <a:pt x="16439" y="47613"/>
                </a:lnTo>
                <a:lnTo>
                  <a:pt x="11798" y="52382"/>
                </a:lnTo>
                <a:lnTo>
                  <a:pt x="9449" y="53971"/>
                </a:lnTo>
                <a:lnTo>
                  <a:pt x="4723" y="55737"/>
                </a:lnTo>
                <a:lnTo>
                  <a:pt x="3145" y="57002"/>
                </a:lnTo>
                <a:lnTo>
                  <a:pt x="2093" y="58639"/>
                </a:lnTo>
                <a:lnTo>
                  <a:pt x="1392" y="60524"/>
                </a:lnTo>
                <a:lnTo>
                  <a:pt x="924" y="62574"/>
                </a:lnTo>
                <a:lnTo>
                  <a:pt x="612" y="64735"/>
                </a:lnTo>
                <a:lnTo>
                  <a:pt x="112" y="70113"/>
                </a:lnTo>
                <a:lnTo>
                  <a:pt x="71" y="71348"/>
                </a:lnTo>
                <a:lnTo>
                  <a:pt x="0" y="77472"/>
                </a:lnTo>
                <a:lnTo>
                  <a:pt x="790" y="77842"/>
                </a:lnTo>
                <a:lnTo>
                  <a:pt x="6141" y="78484"/>
                </a:lnTo>
                <a:lnTo>
                  <a:pt x="10631" y="78552"/>
                </a:lnTo>
                <a:lnTo>
                  <a:pt x="13434" y="77768"/>
                </a:lnTo>
                <a:lnTo>
                  <a:pt x="16890" y="76452"/>
                </a:lnTo>
                <a:lnTo>
                  <a:pt x="20781" y="74780"/>
                </a:lnTo>
                <a:lnTo>
                  <a:pt x="24169" y="73666"/>
                </a:lnTo>
                <a:lnTo>
                  <a:pt x="30050" y="72428"/>
                </a:lnTo>
                <a:lnTo>
                  <a:pt x="33524" y="71304"/>
                </a:lnTo>
                <a:lnTo>
                  <a:pt x="37427" y="69761"/>
                </a:lnTo>
                <a:lnTo>
                  <a:pt x="41616" y="67939"/>
                </a:lnTo>
                <a:lnTo>
                  <a:pt x="45997" y="66724"/>
                </a:lnTo>
                <a:lnTo>
                  <a:pt x="50505" y="65914"/>
                </a:lnTo>
                <a:lnTo>
                  <a:pt x="55097" y="65374"/>
                </a:lnTo>
                <a:lnTo>
                  <a:pt x="59747" y="65013"/>
                </a:lnTo>
                <a:lnTo>
                  <a:pt x="64434" y="64774"/>
                </a:lnTo>
                <a:lnTo>
                  <a:pt x="73875" y="64507"/>
                </a:lnTo>
                <a:lnTo>
                  <a:pt x="83363" y="64388"/>
                </a:lnTo>
                <a:lnTo>
                  <a:pt x="88115" y="63563"/>
                </a:lnTo>
                <a:lnTo>
                  <a:pt x="92871" y="62219"/>
                </a:lnTo>
                <a:lnTo>
                  <a:pt x="97629" y="60529"/>
                </a:lnTo>
                <a:lnTo>
                  <a:pt x="102389" y="59403"/>
                </a:lnTo>
                <a:lnTo>
                  <a:pt x="107149" y="58652"/>
                </a:lnTo>
                <a:lnTo>
                  <a:pt x="111910" y="58151"/>
                </a:lnTo>
                <a:lnTo>
                  <a:pt x="115878" y="57817"/>
                </a:lnTo>
                <a:lnTo>
                  <a:pt x="119317" y="57595"/>
                </a:lnTo>
                <a:lnTo>
                  <a:pt x="122404" y="57446"/>
                </a:lnTo>
                <a:lnTo>
                  <a:pt x="126049" y="56554"/>
                </a:lnTo>
                <a:lnTo>
                  <a:pt x="130066" y="55165"/>
                </a:lnTo>
                <a:lnTo>
                  <a:pt x="134332" y="53445"/>
                </a:lnTo>
                <a:lnTo>
                  <a:pt x="138764" y="52299"/>
                </a:lnTo>
                <a:lnTo>
                  <a:pt x="143305" y="51535"/>
                </a:lnTo>
                <a:lnTo>
                  <a:pt x="147921" y="51025"/>
                </a:lnTo>
                <a:lnTo>
                  <a:pt x="152585" y="50685"/>
                </a:lnTo>
                <a:lnTo>
                  <a:pt x="157282" y="50459"/>
                </a:lnTo>
                <a:lnTo>
                  <a:pt x="169361" y="50140"/>
                </a:lnTo>
                <a:lnTo>
                  <a:pt x="200014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71"/>
          <p:cNvSpPr/>
          <p:nvPr/>
        </p:nvSpPr>
        <p:spPr>
          <a:xfrm>
            <a:off x="1779088" y="3579018"/>
            <a:ext cx="21130" cy="250033"/>
          </a:xfrm>
          <a:custGeom>
            <a:avLst/>
            <a:gdLst/>
            <a:ahLst/>
            <a:cxnLst/>
            <a:rect l="0" t="0" r="0" b="0"/>
            <a:pathLst>
              <a:path w="21130" h="250033">
                <a:moveTo>
                  <a:pt x="6849" y="0"/>
                </a:moveTo>
                <a:lnTo>
                  <a:pt x="20118" y="0"/>
                </a:lnTo>
                <a:lnTo>
                  <a:pt x="20457" y="794"/>
                </a:lnTo>
                <a:lnTo>
                  <a:pt x="20935" y="6498"/>
                </a:lnTo>
                <a:lnTo>
                  <a:pt x="21077" y="17888"/>
                </a:lnTo>
                <a:lnTo>
                  <a:pt x="21129" y="40642"/>
                </a:lnTo>
                <a:lnTo>
                  <a:pt x="20338" y="46145"/>
                </a:lnTo>
                <a:lnTo>
                  <a:pt x="19016" y="52194"/>
                </a:lnTo>
                <a:lnTo>
                  <a:pt x="17342" y="58609"/>
                </a:lnTo>
                <a:lnTo>
                  <a:pt x="16225" y="65267"/>
                </a:lnTo>
                <a:lnTo>
                  <a:pt x="15481" y="72086"/>
                </a:lnTo>
                <a:lnTo>
                  <a:pt x="14985" y="79014"/>
                </a:lnTo>
                <a:lnTo>
                  <a:pt x="14654" y="86014"/>
                </a:lnTo>
                <a:lnTo>
                  <a:pt x="14287" y="100141"/>
                </a:lnTo>
                <a:lnTo>
                  <a:pt x="13395" y="107242"/>
                </a:lnTo>
                <a:lnTo>
                  <a:pt x="12007" y="114357"/>
                </a:lnTo>
                <a:lnTo>
                  <a:pt x="10288" y="121482"/>
                </a:lnTo>
                <a:lnTo>
                  <a:pt x="9141" y="128613"/>
                </a:lnTo>
                <a:lnTo>
                  <a:pt x="8377" y="135749"/>
                </a:lnTo>
                <a:lnTo>
                  <a:pt x="7868" y="142886"/>
                </a:lnTo>
                <a:lnTo>
                  <a:pt x="7528" y="150026"/>
                </a:lnTo>
                <a:lnTo>
                  <a:pt x="7151" y="164310"/>
                </a:lnTo>
                <a:lnTo>
                  <a:pt x="6876" y="201019"/>
                </a:lnTo>
                <a:lnTo>
                  <a:pt x="6073" y="207038"/>
                </a:lnTo>
                <a:lnTo>
                  <a:pt x="4744" y="212638"/>
                </a:lnTo>
                <a:lnTo>
                  <a:pt x="3065" y="217959"/>
                </a:lnTo>
                <a:lnTo>
                  <a:pt x="1945" y="222300"/>
                </a:lnTo>
                <a:lnTo>
                  <a:pt x="1198" y="225987"/>
                </a:lnTo>
                <a:lnTo>
                  <a:pt x="701" y="229239"/>
                </a:lnTo>
                <a:lnTo>
                  <a:pt x="148" y="234970"/>
                </a:lnTo>
                <a:lnTo>
                  <a:pt x="0" y="237609"/>
                </a:lnTo>
                <a:lnTo>
                  <a:pt x="696" y="240162"/>
                </a:lnTo>
                <a:lnTo>
                  <a:pt x="1953" y="242658"/>
                </a:lnTo>
                <a:lnTo>
                  <a:pt x="6849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72"/>
          <p:cNvSpPr/>
          <p:nvPr/>
        </p:nvSpPr>
        <p:spPr>
          <a:xfrm>
            <a:off x="2450306" y="3650456"/>
            <a:ext cx="242888" cy="21432"/>
          </a:xfrm>
          <a:custGeom>
            <a:avLst/>
            <a:gdLst/>
            <a:ahLst/>
            <a:cxnLst/>
            <a:rect l="0" t="0" r="0" b="0"/>
            <a:pathLst>
              <a:path w="242888" h="21432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7275" y="4910"/>
                </a:lnTo>
                <a:lnTo>
                  <a:pt x="8819" y="5654"/>
                </a:lnTo>
                <a:lnTo>
                  <a:pt x="10642" y="6151"/>
                </a:lnTo>
                <a:lnTo>
                  <a:pt x="16900" y="6702"/>
                </a:lnTo>
                <a:lnTo>
                  <a:pt x="20792" y="6849"/>
                </a:lnTo>
                <a:lnTo>
                  <a:pt x="33853" y="7056"/>
                </a:lnTo>
                <a:lnTo>
                  <a:pt x="107284" y="7143"/>
                </a:lnTo>
                <a:lnTo>
                  <a:pt x="113591" y="7936"/>
                </a:lnTo>
                <a:lnTo>
                  <a:pt x="119384" y="9260"/>
                </a:lnTo>
                <a:lnTo>
                  <a:pt x="124833" y="10936"/>
                </a:lnTo>
                <a:lnTo>
                  <a:pt x="130847" y="12053"/>
                </a:lnTo>
                <a:lnTo>
                  <a:pt x="137237" y="12798"/>
                </a:lnTo>
                <a:lnTo>
                  <a:pt x="143879" y="13294"/>
                </a:lnTo>
                <a:lnTo>
                  <a:pt x="149894" y="13625"/>
                </a:lnTo>
                <a:lnTo>
                  <a:pt x="160811" y="13993"/>
                </a:lnTo>
                <a:lnTo>
                  <a:pt x="175882" y="14200"/>
                </a:lnTo>
                <a:lnTo>
                  <a:pt x="180755" y="15023"/>
                </a:lnTo>
                <a:lnTo>
                  <a:pt x="185591" y="16365"/>
                </a:lnTo>
                <a:lnTo>
                  <a:pt x="190402" y="18054"/>
                </a:lnTo>
                <a:lnTo>
                  <a:pt x="195197" y="19180"/>
                </a:lnTo>
                <a:lnTo>
                  <a:pt x="199981" y="19930"/>
                </a:lnTo>
                <a:lnTo>
                  <a:pt x="204758" y="20430"/>
                </a:lnTo>
                <a:lnTo>
                  <a:pt x="209530" y="20764"/>
                </a:lnTo>
                <a:lnTo>
                  <a:pt x="214299" y="20986"/>
                </a:lnTo>
                <a:lnTo>
                  <a:pt x="226479" y="21299"/>
                </a:lnTo>
                <a:lnTo>
                  <a:pt x="242887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73"/>
          <p:cNvSpPr/>
          <p:nvPr/>
        </p:nvSpPr>
        <p:spPr>
          <a:xfrm>
            <a:off x="2628900" y="3586162"/>
            <a:ext cx="14288" cy="214314"/>
          </a:xfrm>
          <a:custGeom>
            <a:avLst/>
            <a:gdLst/>
            <a:ahLst/>
            <a:cxnLst/>
            <a:rect l="0" t="0" r="0" b="0"/>
            <a:pathLst>
              <a:path w="14288" h="214314">
                <a:moveTo>
                  <a:pt x="14287" y="0"/>
                </a:moveTo>
                <a:lnTo>
                  <a:pt x="14287" y="34760"/>
                </a:lnTo>
                <a:lnTo>
                  <a:pt x="13493" y="39048"/>
                </a:lnTo>
                <a:lnTo>
                  <a:pt x="12170" y="43494"/>
                </a:lnTo>
                <a:lnTo>
                  <a:pt x="10495" y="48046"/>
                </a:lnTo>
                <a:lnTo>
                  <a:pt x="9377" y="52668"/>
                </a:lnTo>
                <a:lnTo>
                  <a:pt x="8633" y="57338"/>
                </a:lnTo>
                <a:lnTo>
                  <a:pt x="8136" y="62037"/>
                </a:lnTo>
                <a:lnTo>
                  <a:pt x="7805" y="67552"/>
                </a:lnTo>
                <a:lnTo>
                  <a:pt x="7437" y="80030"/>
                </a:lnTo>
                <a:lnTo>
                  <a:pt x="6546" y="85897"/>
                </a:lnTo>
                <a:lnTo>
                  <a:pt x="5157" y="91396"/>
                </a:lnTo>
                <a:lnTo>
                  <a:pt x="3438" y="96649"/>
                </a:lnTo>
                <a:lnTo>
                  <a:pt x="3086" y="101739"/>
                </a:lnTo>
                <a:lnTo>
                  <a:pt x="3644" y="106720"/>
                </a:lnTo>
                <a:lnTo>
                  <a:pt x="4811" y="111628"/>
                </a:lnTo>
                <a:lnTo>
                  <a:pt x="4794" y="117281"/>
                </a:lnTo>
                <a:lnTo>
                  <a:pt x="3990" y="123431"/>
                </a:lnTo>
                <a:lnTo>
                  <a:pt x="2660" y="129913"/>
                </a:lnTo>
                <a:lnTo>
                  <a:pt x="1773" y="136615"/>
                </a:lnTo>
                <a:lnTo>
                  <a:pt x="1182" y="143464"/>
                </a:lnTo>
                <a:lnTo>
                  <a:pt x="788" y="150411"/>
                </a:lnTo>
                <a:lnTo>
                  <a:pt x="350" y="162364"/>
                </a:lnTo>
                <a:lnTo>
                  <a:pt x="103" y="178018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74"/>
          <p:cNvSpPr/>
          <p:nvPr/>
        </p:nvSpPr>
        <p:spPr>
          <a:xfrm>
            <a:off x="2878939" y="3550443"/>
            <a:ext cx="28568" cy="235745"/>
          </a:xfrm>
          <a:custGeom>
            <a:avLst/>
            <a:gdLst/>
            <a:ahLst/>
            <a:cxnLst/>
            <a:rect l="0" t="0" r="0" b="0"/>
            <a:pathLst>
              <a:path w="28568" h="235745">
                <a:moveTo>
                  <a:pt x="28567" y="0"/>
                </a:moveTo>
                <a:lnTo>
                  <a:pt x="28567" y="9943"/>
                </a:lnTo>
                <a:lnTo>
                  <a:pt x="27773" y="12979"/>
                </a:lnTo>
                <a:lnTo>
                  <a:pt x="26450" y="16590"/>
                </a:lnTo>
                <a:lnTo>
                  <a:pt x="24775" y="20585"/>
                </a:lnTo>
                <a:lnTo>
                  <a:pt x="23657" y="24836"/>
                </a:lnTo>
                <a:lnTo>
                  <a:pt x="22912" y="29258"/>
                </a:lnTo>
                <a:lnTo>
                  <a:pt x="22416" y="33793"/>
                </a:lnTo>
                <a:lnTo>
                  <a:pt x="22085" y="38404"/>
                </a:lnTo>
                <a:lnTo>
                  <a:pt x="21864" y="43065"/>
                </a:lnTo>
                <a:lnTo>
                  <a:pt x="21619" y="52478"/>
                </a:lnTo>
                <a:lnTo>
                  <a:pt x="21510" y="61953"/>
                </a:lnTo>
                <a:lnTo>
                  <a:pt x="20687" y="67496"/>
                </a:lnTo>
                <a:lnTo>
                  <a:pt x="19345" y="73572"/>
                </a:lnTo>
                <a:lnTo>
                  <a:pt x="17656" y="80004"/>
                </a:lnTo>
                <a:lnTo>
                  <a:pt x="15737" y="86674"/>
                </a:lnTo>
                <a:lnTo>
                  <a:pt x="11488" y="100434"/>
                </a:lnTo>
                <a:lnTo>
                  <a:pt x="10037" y="107438"/>
                </a:lnTo>
                <a:lnTo>
                  <a:pt x="9070" y="114488"/>
                </a:lnTo>
                <a:lnTo>
                  <a:pt x="8425" y="121569"/>
                </a:lnTo>
                <a:lnTo>
                  <a:pt x="7201" y="127877"/>
                </a:lnTo>
                <a:lnTo>
                  <a:pt x="5592" y="133670"/>
                </a:lnTo>
                <a:lnTo>
                  <a:pt x="3725" y="139120"/>
                </a:lnTo>
                <a:lnTo>
                  <a:pt x="2481" y="145134"/>
                </a:lnTo>
                <a:lnTo>
                  <a:pt x="1651" y="151525"/>
                </a:lnTo>
                <a:lnTo>
                  <a:pt x="1098" y="158167"/>
                </a:lnTo>
                <a:lnTo>
                  <a:pt x="729" y="164182"/>
                </a:lnTo>
                <a:lnTo>
                  <a:pt x="320" y="175099"/>
                </a:lnTo>
                <a:lnTo>
                  <a:pt x="56" y="194249"/>
                </a:lnTo>
                <a:lnTo>
                  <a:pt x="0" y="212896"/>
                </a:lnTo>
                <a:lnTo>
                  <a:pt x="791" y="216543"/>
                </a:lnTo>
                <a:lnTo>
                  <a:pt x="2112" y="219768"/>
                </a:lnTo>
                <a:lnTo>
                  <a:pt x="6143" y="226856"/>
                </a:lnTo>
                <a:lnTo>
                  <a:pt x="6694" y="229941"/>
                </a:lnTo>
                <a:lnTo>
                  <a:pt x="7136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75"/>
          <p:cNvSpPr/>
          <p:nvPr/>
        </p:nvSpPr>
        <p:spPr>
          <a:xfrm>
            <a:off x="3022128" y="3521868"/>
            <a:ext cx="135410" cy="92870"/>
          </a:xfrm>
          <a:custGeom>
            <a:avLst/>
            <a:gdLst/>
            <a:ahLst/>
            <a:cxnLst/>
            <a:rect l="0" t="0" r="0" b="0"/>
            <a:pathLst>
              <a:path w="135410" h="92870">
                <a:moveTo>
                  <a:pt x="28253" y="0"/>
                </a:moveTo>
                <a:lnTo>
                  <a:pt x="28253" y="23911"/>
                </a:lnTo>
                <a:lnTo>
                  <a:pt x="27459" y="27053"/>
                </a:lnTo>
                <a:lnTo>
                  <a:pt x="26136" y="30736"/>
                </a:lnTo>
                <a:lnTo>
                  <a:pt x="24461" y="34778"/>
                </a:lnTo>
                <a:lnTo>
                  <a:pt x="23343" y="38267"/>
                </a:lnTo>
                <a:lnTo>
                  <a:pt x="22598" y="41386"/>
                </a:lnTo>
                <a:lnTo>
                  <a:pt x="22102" y="44260"/>
                </a:lnTo>
                <a:lnTo>
                  <a:pt x="20977" y="46969"/>
                </a:lnTo>
                <a:lnTo>
                  <a:pt x="19434" y="49569"/>
                </a:lnTo>
                <a:lnTo>
                  <a:pt x="17611" y="52096"/>
                </a:lnTo>
                <a:lnTo>
                  <a:pt x="16396" y="54575"/>
                </a:lnTo>
                <a:lnTo>
                  <a:pt x="15585" y="57021"/>
                </a:lnTo>
                <a:lnTo>
                  <a:pt x="15045" y="59445"/>
                </a:lnTo>
                <a:lnTo>
                  <a:pt x="13892" y="61061"/>
                </a:lnTo>
                <a:lnTo>
                  <a:pt x="12329" y="62139"/>
                </a:lnTo>
                <a:lnTo>
                  <a:pt x="10493" y="62857"/>
                </a:lnTo>
                <a:lnTo>
                  <a:pt x="9269" y="64130"/>
                </a:lnTo>
                <a:lnTo>
                  <a:pt x="8453" y="65772"/>
                </a:lnTo>
                <a:lnTo>
                  <a:pt x="7909" y="67661"/>
                </a:lnTo>
                <a:lnTo>
                  <a:pt x="6753" y="69713"/>
                </a:lnTo>
                <a:lnTo>
                  <a:pt x="5188" y="71876"/>
                </a:lnTo>
                <a:lnTo>
                  <a:pt x="0" y="78189"/>
                </a:lnTo>
                <a:lnTo>
                  <a:pt x="1938" y="78407"/>
                </a:lnTo>
                <a:lnTo>
                  <a:pt x="3566" y="78465"/>
                </a:lnTo>
                <a:lnTo>
                  <a:pt x="4651" y="79298"/>
                </a:lnTo>
                <a:lnTo>
                  <a:pt x="5374" y="80646"/>
                </a:lnTo>
                <a:lnTo>
                  <a:pt x="6536" y="84722"/>
                </a:lnTo>
                <a:lnTo>
                  <a:pt x="7425" y="85056"/>
                </a:lnTo>
                <a:lnTo>
                  <a:pt x="10529" y="85428"/>
                </a:lnTo>
                <a:lnTo>
                  <a:pt x="11675" y="86321"/>
                </a:lnTo>
                <a:lnTo>
                  <a:pt x="12438" y="87710"/>
                </a:lnTo>
                <a:lnTo>
                  <a:pt x="12947" y="89430"/>
                </a:lnTo>
                <a:lnTo>
                  <a:pt x="14080" y="90576"/>
                </a:lnTo>
                <a:lnTo>
                  <a:pt x="15629" y="91340"/>
                </a:lnTo>
                <a:lnTo>
                  <a:pt x="19467" y="92190"/>
                </a:lnTo>
                <a:lnTo>
                  <a:pt x="21602" y="92416"/>
                </a:lnTo>
                <a:lnTo>
                  <a:pt x="23819" y="92567"/>
                </a:lnTo>
                <a:lnTo>
                  <a:pt x="26885" y="92667"/>
                </a:lnTo>
                <a:lnTo>
                  <a:pt x="43957" y="92843"/>
                </a:lnTo>
                <a:lnTo>
                  <a:pt x="98337" y="92869"/>
                </a:lnTo>
                <a:lnTo>
                  <a:pt x="101963" y="92075"/>
                </a:lnTo>
                <a:lnTo>
                  <a:pt x="105174" y="90752"/>
                </a:lnTo>
                <a:lnTo>
                  <a:pt x="108109" y="89077"/>
                </a:lnTo>
                <a:lnTo>
                  <a:pt x="110859" y="87959"/>
                </a:lnTo>
                <a:lnTo>
                  <a:pt x="113486" y="87215"/>
                </a:lnTo>
                <a:lnTo>
                  <a:pt x="116031" y="86718"/>
                </a:lnTo>
                <a:lnTo>
                  <a:pt x="118522" y="86387"/>
                </a:lnTo>
                <a:lnTo>
                  <a:pt x="120976" y="86166"/>
                </a:lnTo>
                <a:lnTo>
                  <a:pt x="123406" y="86019"/>
                </a:lnTo>
                <a:lnTo>
                  <a:pt x="128222" y="85856"/>
                </a:lnTo>
                <a:lnTo>
                  <a:pt x="135409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76"/>
          <p:cNvSpPr/>
          <p:nvPr/>
        </p:nvSpPr>
        <p:spPr>
          <a:xfrm>
            <a:off x="3114701" y="3514725"/>
            <a:ext cx="28550" cy="285751"/>
          </a:xfrm>
          <a:custGeom>
            <a:avLst/>
            <a:gdLst/>
            <a:ahLst/>
            <a:cxnLst/>
            <a:rect l="0" t="0" r="0" b="0"/>
            <a:pathLst>
              <a:path w="28550" h="285751">
                <a:moveTo>
                  <a:pt x="28549" y="0"/>
                </a:moveTo>
                <a:lnTo>
                  <a:pt x="24756" y="0"/>
                </a:lnTo>
                <a:lnTo>
                  <a:pt x="24433" y="794"/>
                </a:lnTo>
                <a:lnTo>
                  <a:pt x="25011" y="2116"/>
                </a:lnTo>
                <a:lnTo>
                  <a:pt x="27850" y="6150"/>
                </a:lnTo>
                <a:lnTo>
                  <a:pt x="27289" y="7275"/>
                </a:lnTo>
                <a:lnTo>
                  <a:pt x="26121" y="8819"/>
                </a:lnTo>
                <a:lnTo>
                  <a:pt x="24549" y="10641"/>
                </a:lnTo>
                <a:lnTo>
                  <a:pt x="24295" y="12651"/>
                </a:lnTo>
                <a:lnTo>
                  <a:pt x="24919" y="14783"/>
                </a:lnTo>
                <a:lnTo>
                  <a:pt x="26129" y="17000"/>
                </a:lnTo>
                <a:lnTo>
                  <a:pt x="26935" y="19270"/>
                </a:lnTo>
                <a:lnTo>
                  <a:pt x="27473" y="21578"/>
                </a:lnTo>
                <a:lnTo>
                  <a:pt x="28071" y="27052"/>
                </a:lnTo>
                <a:lnTo>
                  <a:pt x="28336" y="34777"/>
                </a:lnTo>
                <a:lnTo>
                  <a:pt x="28521" y="57339"/>
                </a:lnTo>
                <a:lnTo>
                  <a:pt x="28547" y="96649"/>
                </a:lnTo>
                <a:lnTo>
                  <a:pt x="27754" y="102533"/>
                </a:lnTo>
                <a:lnTo>
                  <a:pt x="26431" y="108836"/>
                </a:lnTo>
                <a:lnTo>
                  <a:pt x="24756" y="115420"/>
                </a:lnTo>
                <a:lnTo>
                  <a:pt x="23639" y="122190"/>
                </a:lnTo>
                <a:lnTo>
                  <a:pt x="22894" y="129085"/>
                </a:lnTo>
                <a:lnTo>
                  <a:pt x="22398" y="136063"/>
                </a:lnTo>
                <a:lnTo>
                  <a:pt x="22067" y="143096"/>
                </a:lnTo>
                <a:lnTo>
                  <a:pt x="21699" y="157260"/>
                </a:lnTo>
                <a:lnTo>
                  <a:pt x="20807" y="163577"/>
                </a:lnTo>
                <a:lnTo>
                  <a:pt x="19419" y="169377"/>
                </a:lnTo>
                <a:lnTo>
                  <a:pt x="17700" y="174830"/>
                </a:lnTo>
                <a:lnTo>
                  <a:pt x="16553" y="180054"/>
                </a:lnTo>
                <a:lnTo>
                  <a:pt x="15789" y="185123"/>
                </a:lnTo>
                <a:lnTo>
                  <a:pt x="15280" y="190090"/>
                </a:lnTo>
                <a:lnTo>
                  <a:pt x="14146" y="195783"/>
                </a:lnTo>
                <a:lnTo>
                  <a:pt x="12597" y="201959"/>
                </a:lnTo>
                <a:lnTo>
                  <a:pt x="10771" y="208458"/>
                </a:lnTo>
                <a:lnTo>
                  <a:pt x="9553" y="214378"/>
                </a:lnTo>
                <a:lnTo>
                  <a:pt x="8741" y="219912"/>
                </a:lnTo>
                <a:lnTo>
                  <a:pt x="8200" y="225189"/>
                </a:lnTo>
                <a:lnTo>
                  <a:pt x="7839" y="230295"/>
                </a:lnTo>
                <a:lnTo>
                  <a:pt x="7598" y="235286"/>
                </a:lnTo>
                <a:lnTo>
                  <a:pt x="7438" y="240201"/>
                </a:lnTo>
                <a:lnTo>
                  <a:pt x="6537" y="245065"/>
                </a:lnTo>
                <a:lnTo>
                  <a:pt x="5143" y="249895"/>
                </a:lnTo>
                <a:lnTo>
                  <a:pt x="3420" y="254703"/>
                </a:lnTo>
                <a:lnTo>
                  <a:pt x="2271" y="258702"/>
                </a:lnTo>
                <a:lnTo>
                  <a:pt x="1505" y="262161"/>
                </a:lnTo>
                <a:lnTo>
                  <a:pt x="654" y="268122"/>
                </a:lnTo>
                <a:lnTo>
                  <a:pt x="175" y="275940"/>
                </a:lnTo>
                <a:lnTo>
                  <a:pt x="0" y="284301"/>
                </a:lnTo>
                <a:lnTo>
                  <a:pt x="785" y="284784"/>
                </a:lnTo>
                <a:lnTo>
                  <a:pt x="2102" y="285106"/>
                </a:lnTo>
                <a:lnTo>
                  <a:pt x="7117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77"/>
          <p:cNvSpPr/>
          <p:nvPr/>
        </p:nvSpPr>
        <p:spPr>
          <a:xfrm>
            <a:off x="3243262" y="3600450"/>
            <a:ext cx="128589" cy="135732"/>
          </a:xfrm>
          <a:custGeom>
            <a:avLst/>
            <a:gdLst/>
            <a:ahLst/>
            <a:cxnLst/>
            <a:rect l="0" t="0" r="0" b="0"/>
            <a:pathLst>
              <a:path w="128589" h="135732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850" y="6150"/>
                </a:lnTo>
                <a:lnTo>
                  <a:pt x="7741" y="6481"/>
                </a:lnTo>
                <a:lnTo>
                  <a:pt x="10849" y="6849"/>
                </a:lnTo>
                <a:lnTo>
                  <a:pt x="11995" y="7741"/>
                </a:lnTo>
                <a:lnTo>
                  <a:pt x="12759" y="9129"/>
                </a:lnTo>
                <a:lnTo>
                  <a:pt x="13269" y="10848"/>
                </a:lnTo>
                <a:lnTo>
                  <a:pt x="15196" y="12788"/>
                </a:lnTo>
                <a:lnTo>
                  <a:pt x="18068" y="14876"/>
                </a:lnTo>
                <a:lnTo>
                  <a:pt x="21570" y="17060"/>
                </a:lnTo>
                <a:lnTo>
                  <a:pt x="24699" y="19311"/>
                </a:lnTo>
                <a:lnTo>
                  <a:pt x="27579" y="21605"/>
                </a:lnTo>
                <a:lnTo>
                  <a:pt x="30292" y="23928"/>
                </a:lnTo>
                <a:lnTo>
                  <a:pt x="32895" y="26271"/>
                </a:lnTo>
                <a:lnTo>
                  <a:pt x="37903" y="30990"/>
                </a:lnTo>
                <a:lnTo>
                  <a:pt x="52370" y="45247"/>
                </a:lnTo>
                <a:lnTo>
                  <a:pt x="54758" y="48421"/>
                </a:lnTo>
                <a:lnTo>
                  <a:pt x="57142" y="52124"/>
                </a:lnTo>
                <a:lnTo>
                  <a:pt x="59526" y="56180"/>
                </a:lnTo>
                <a:lnTo>
                  <a:pt x="61909" y="59678"/>
                </a:lnTo>
                <a:lnTo>
                  <a:pt x="64291" y="62804"/>
                </a:lnTo>
                <a:lnTo>
                  <a:pt x="66673" y="65682"/>
                </a:lnTo>
                <a:lnTo>
                  <a:pt x="69055" y="68394"/>
                </a:lnTo>
                <a:lnTo>
                  <a:pt x="71437" y="70996"/>
                </a:lnTo>
                <a:lnTo>
                  <a:pt x="73818" y="73524"/>
                </a:lnTo>
                <a:lnTo>
                  <a:pt x="76200" y="76798"/>
                </a:lnTo>
                <a:lnTo>
                  <a:pt x="78581" y="80567"/>
                </a:lnTo>
                <a:lnTo>
                  <a:pt x="80963" y="84667"/>
                </a:lnTo>
                <a:lnTo>
                  <a:pt x="83344" y="88195"/>
                </a:lnTo>
                <a:lnTo>
                  <a:pt x="85725" y="91340"/>
                </a:lnTo>
                <a:lnTo>
                  <a:pt x="88106" y="94231"/>
                </a:lnTo>
                <a:lnTo>
                  <a:pt x="90488" y="96952"/>
                </a:lnTo>
                <a:lnTo>
                  <a:pt x="92869" y="99559"/>
                </a:lnTo>
                <a:lnTo>
                  <a:pt x="95250" y="102091"/>
                </a:lnTo>
                <a:lnTo>
                  <a:pt x="98425" y="104573"/>
                </a:lnTo>
                <a:lnTo>
                  <a:pt x="102129" y="107022"/>
                </a:lnTo>
                <a:lnTo>
                  <a:pt x="106186" y="109447"/>
                </a:lnTo>
                <a:lnTo>
                  <a:pt x="108891" y="111859"/>
                </a:lnTo>
                <a:lnTo>
                  <a:pt x="110694" y="114260"/>
                </a:lnTo>
                <a:lnTo>
                  <a:pt x="111896" y="116654"/>
                </a:lnTo>
                <a:lnTo>
                  <a:pt x="113491" y="119044"/>
                </a:lnTo>
                <a:lnTo>
                  <a:pt x="115348" y="121432"/>
                </a:lnTo>
                <a:lnTo>
                  <a:pt x="117380" y="123817"/>
                </a:lnTo>
                <a:lnTo>
                  <a:pt x="119528" y="126201"/>
                </a:lnTo>
                <a:lnTo>
                  <a:pt x="128588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78"/>
          <p:cNvSpPr/>
          <p:nvPr/>
        </p:nvSpPr>
        <p:spPr>
          <a:xfrm>
            <a:off x="3250406" y="3621881"/>
            <a:ext cx="100013" cy="142876"/>
          </a:xfrm>
          <a:custGeom>
            <a:avLst/>
            <a:gdLst/>
            <a:ahLst/>
            <a:cxnLst/>
            <a:rect l="0" t="0" r="0" b="0"/>
            <a:pathLst>
              <a:path w="100013" h="142876">
                <a:moveTo>
                  <a:pt x="100012" y="0"/>
                </a:moveTo>
                <a:lnTo>
                  <a:pt x="93163" y="0"/>
                </a:lnTo>
                <a:lnTo>
                  <a:pt x="92956" y="3792"/>
                </a:lnTo>
                <a:lnTo>
                  <a:pt x="92894" y="9943"/>
                </a:lnTo>
                <a:lnTo>
                  <a:pt x="91298" y="12185"/>
                </a:lnTo>
                <a:lnTo>
                  <a:pt x="88647" y="14473"/>
                </a:lnTo>
                <a:lnTo>
                  <a:pt x="85291" y="16792"/>
                </a:lnTo>
                <a:lnTo>
                  <a:pt x="82261" y="19926"/>
                </a:lnTo>
                <a:lnTo>
                  <a:pt x="79447" y="23603"/>
                </a:lnTo>
                <a:lnTo>
                  <a:pt x="76777" y="27641"/>
                </a:lnTo>
                <a:lnTo>
                  <a:pt x="74203" y="31921"/>
                </a:lnTo>
                <a:lnTo>
                  <a:pt x="71694" y="36362"/>
                </a:lnTo>
                <a:lnTo>
                  <a:pt x="66789" y="45530"/>
                </a:lnTo>
                <a:lnTo>
                  <a:pt x="61963" y="54896"/>
                </a:lnTo>
                <a:lnTo>
                  <a:pt x="58771" y="59616"/>
                </a:lnTo>
                <a:lnTo>
                  <a:pt x="55056" y="64350"/>
                </a:lnTo>
                <a:lnTo>
                  <a:pt x="50991" y="69094"/>
                </a:lnTo>
                <a:lnTo>
                  <a:pt x="47488" y="73844"/>
                </a:lnTo>
                <a:lnTo>
                  <a:pt x="44358" y="78598"/>
                </a:lnTo>
                <a:lnTo>
                  <a:pt x="41479" y="83354"/>
                </a:lnTo>
                <a:lnTo>
                  <a:pt x="38765" y="88113"/>
                </a:lnTo>
                <a:lnTo>
                  <a:pt x="33633" y="97634"/>
                </a:lnTo>
                <a:lnTo>
                  <a:pt x="31153" y="101602"/>
                </a:lnTo>
                <a:lnTo>
                  <a:pt x="28706" y="105041"/>
                </a:lnTo>
                <a:lnTo>
                  <a:pt x="26281" y="108127"/>
                </a:lnTo>
                <a:lnTo>
                  <a:pt x="23871" y="111772"/>
                </a:lnTo>
                <a:lnTo>
                  <a:pt x="21470" y="115790"/>
                </a:lnTo>
                <a:lnTo>
                  <a:pt x="19076" y="120056"/>
                </a:lnTo>
                <a:lnTo>
                  <a:pt x="16686" y="123693"/>
                </a:lnTo>
                <a:lnTo>
                  <a:pt x="14299" y="126912"/>
                </a:lnTo>
                <a:lnTo>
                  <a:pt x="11914" y="129852"/>
                </a:lnTo>
                <a:lnTo>
                  <a:pt x="9530" y="131811"/>
                </a:lnTo>
                <a:lnTo>
                  <a:pt x="7147" y="133118"/>
                </a:lnTo>
                <a:lnTo>
                  <a:pt x="4765" y="133989"/>
                </a:lnTo>
                <a:lnTo>
                  <a:pt x="3176" y="135364"/>
                </a:lnTo>
                <a:lnTo>
                  <a:pt x="2117" y="137074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79"/>
          <p:cNvSpPr/>
          <p:nvPr/>
        </p:nvSpPr>
        <p:spPr>
          <a:xfrm>
            <a:off x="1128712" y="4000595"/>
            <a:ext cx="206741" cy="285350"/>
          </a:xfrm>
          <a:custGeom>
            <a:avLst/>
            <a:gdLst/>
            <a:ahLst/>
            <a:cxnLst/>
            <a:rect l="0" t="0" r="0" b="0"/>
            <a:pathLst>
              <a:path w="206741" h="285350">
                <a:moveTo>
                  <a:pt x="0" y="35623"/>
                </a:moveTo>
                <a:lnTo>
                  <a:pt x="3792" y="35623"/>
                </a:lnTo>
                <a:lnTo>
                  <a:pt x="5703" y="34830"/>
                </a:lnTo>
                <a:lnTo>
                  <a:pt x="11391" y="30713"/>
                </a:lnTo>
                <a:lnTo>
                  <a:pt x="13000" y="29472"/>
                </a:lnTo>
                <a:lnTo>
                  <a:pt x="17949" y="26804"/>
                </a:lnTo>
                <a:lnTo>
                  <a:pt x="34061" y="18624"/>
                </a:lnTo>
                <a:lnTo>
                  <a:pt x="37788" y="17146"/>
                </a:lnTo>
                <a:lnTo>
                  <a:pt x="44047" y="15505"/>
                </a:lnTo>
                <a:lnTo>
                  <a:pt x="48415" y="14273"/>
                </a:lnTo>
                <a:lnTo>
                  <a:pt x="59618" y="10789"/>
                </a:lnTo>
                <a:lnTo>
                  <a:pt x="65145" y="9542"/>
                </a:lnTo>
                <a:lnTo>
                  <a:pt x="70418" y="8711"/>
                </a:lnTo>
                <a:lnTo>
                  <a:pt x="75520" y="8157"/>
                </a:lnTo>
                <a:lnTo>
                  <a:pt x="81303" y="6993"/>
                </a:lnTo>
                <a:lnTo>
                  <a:pt x="87540" y="5424"/>
                </a:lnTo>
                <a:lnTo>
                  <a:pt x="94078" y="3585"/>
                </a:lnTo>
                <a:lnTo>
                  <a:pt x="100025" y="2358"/>
                </a:lnTo>
                <a:lnTo>
                  <a:pt x="105577" y="1540"/>
                </a:lnTo>
                <a:lnTo>
                  <a:pt x="110866" y="995"/>
                </a:lnTo>
                <a:lnTo>
                  <a:pt x="115979" y="631"/>
                </a:lnTo>
                <a:lnTo>
                  <a:pt x="120976" y="389"/>
                </a:lnTo>
                <a:lnTo>
                  <a:pt x="130761" y="120"/>
                </a:lnTo>
                <a:lnTo>
                  <a:pt x="140401" y="0"/>
                </a:lnTo>
                <a:lnTo>
                  <a:pt x="144401" y="762"/>
                </a:lnTo>
                <a:lnTo>
                  <a:pt x="147861" y="2064"/>
                </a:lnTo>
                <a:lnTo>
                  <a:pt x="153822" y="4833"/>
                </a:lnTo>
                <a:lnTo>
                  <a:pt x="159118" y="6064"/>
                </a:lnTo>
                <a:lnTo>
                  <a:pt x="160847" y="7185"/>
                </a:lnTo>
                <a:lnTo>
                  <a:pt x="162000" y="8727"/>
                </a:lnTo>
                <a:lnTo>
                  <a:pt x="162769" y="10549"/>
                </a:lnTo>
                <a:lnTo>
                  <a:pt x="167643" y="16905"/>
                </a:lnTo>
                <a:lnTo>
                  <a:pt x="171875" y="21483"/>
                </a:lnTo>
                <a:lnTo>
                  <a:pt x="174114" y="23815"/>
                </a:lnTo>
                <a:lnTo>
                  <a:pt x="175608" y="26164"/>
                </a:lnTo>
                <a:lnTo>
                  <a:pt x="177267" y="30890"/>
                </a:lnTo>
                <a:lnTo>
                  <a:pt x="176915" y="33261"/>
                </a:lnTo>
                <a:lnTo>
                  <a:pt x="175887" y="35636"/>
                </a:lnTo>
                <a:lnTo>
                  <a:pt x="170648" y="42771"/>
                </a:lnTo>
                <a:lnTo>
                  <a:pt x="165537" y="48325"/>
                </a:lnTo>
                <a:lnTo>
                  <a:pt x="157974" y="56085"/>
                </a:lnTo>
                <a:lnTo>
                  <a:pt x="153735" y="59583"/>
                </a:lnTo>
                <a:lnTo>
                  <a:pt x="149321" y="62709"/>
                </a:lnTo>
                <a:lnTo>
                  <a:pt x="144791" y="65587"/>
                </a:lnTo>
                <a:lnTo>
                  <a:pt x="140184" y="69093"/>
                </a:lnTo>
                <a:lnTo>
                  <a:pt x="135525" y="73017"/>
                </a:lnTo>
                <a:lnTo>
                  <a:pt x="130831" y="77222"/>
                </a:lnTo>
                <a:lnTo>
                  <a:pt x="121383" y="86126"/>
                </a:lnTo>
                <a:lnTo>
                  <a:pt x="116640" y="90723"/>
                </a:lnTo>
                <a:lnTo>
                  <a:pt x="111892" y="94581"/>
                </a:lnTo>
                <a:lnTo>
                  <a:pt x="107138" y="97947"/>
                </a:lnTo>
                <a:lnTo>
                  <a:pt x="102382" y="100985"/>
                </a:lnTo>
                <a:lnTo>
                  <a:pt x="97623" y="103804"/>
                </a:lnTo>
                <a:lnTo>
                  <a:pt x="92863" y="106477"/>
                </a:lnTo>
                <a:lnTo>
                  <a:pt x="83341" y="111564"/>
                </a:lnTo>
                <a:lnTo>
                  <a:pt x="73818" y="116471"/>
                </a:lnTo>
                <a:lnTo>
                  <a:pt x="69849" y="118890"/>
                </a:lnTo>
                <a:lnTo>
                  <a:pt x="66410" y="121297"/>
                </a:lnTo>
                <a:lnTo>
                  <a:pt x="63323" y="123695"/>
                </a:lnTo>
                <a:lnTo>
                  <a:pt x="57777" y="126360"/>
                </a:lnTo>
                <a:lnTo>
                  <a:pt x="50033" y="128485"/>
                </a:lnTo>
                <a:lnTo>
                  <a:pt x="50018" y="128489"/>
                </a:lnTo>
                <a:lnTo>
                  <a:pt x="53802" y="124698"/>
                </a:lnTo>
                <a:lnTo>
                  <a:pt x="56506" y="123582"/>
                </a:lnTo>
                <a:lnTo>
                  <a:pt x="59895" y="122837"/>
                </a:lnTo>
                <a:lnTo>
                  <a:pt x="63743" y="122341"/>
                </a:lnTo>
                <a:lnTo>
                  <a:pt x="67895" y="122010"/>
                </a:lnTo>
                <a:lnTo>
                  <a:pt x="72251" y="121789"/>
                </a:lnTo>
                <a:lnTo>
                  <a:pt x="83849" y="121479"/>
                </a:lnTo>
                <a:lnTo>
                  <a:pt x="123369" y="121354"/>
                </a:lnTo>
                <a:lnTo>
                  <a:pt x="147577" y="121349"/>
                </a:lnTo>
                <a:lnTo>
                  <a:pt x="152360" y="122143"/>
                </a:lnTo>
                <a:lnTo>
                  <a:pt x="157136" y="123465"/>
                </a:lnTo>
                <a:lnTo>
                  <a:pt x="161907" y="125141"/>
                </a:lnTo>
                <a:lnTo>
                  <a:pt x="166676" y="126258"/>
                </a:lnTo>
                <a:lnTo>
                  <a:pt x="171442" y="127003"/>
                </a:lnTo>
                <a:lnTo>
                  <a:pt x="176207" y="127499"/>
                </a:lnTo>
                <a:lnTo>
                  <a:pt x="180178" y="128624"/>
                </a:lnTo>
                <a:lnTo>
                  <a:pt x="183619" y="130167"/>
                </a:lnTo>
                <a:lnTo>
                  <a:pt x="186706" y="131990"/>
                </a:lnTo>
                <a:lnTo>
                  <a:pt x="192253" y="138249"/>
                </a:lnTo>
                <a:lnTo>
                  <a:pt x="197365" y="145528"/>
                </a:lnTo>
                <a:lnTo>
                  <a:pt x="202282" y="151410"/>
                </a:lnTo>
                <a:lnTo>
                  <a:pt x="203911" y="154089"/>
                </a:lnTo>
                <a:lnTo>
                  <a:pt x="205721" y="159183"/>
                </a:lnTo>
                <a:lnTo>
                  <a:pt x="206525" y="166209"/>
                </a:lnTo>
                <a:lnTo>
                  <a:pt x="206740" y="170306"/>
                </a:lnTo>
                <a:lnTo>
                  <a:pt x="206089" y="173830"/>
                </a:lnTo>
                <a:lnTo>
                  <a:pt x="203249" y="179863"/>
                </a:lnTo>
                <a:lnTo>
                  <a:pt x="199341" y="187307"/>
                </a:lnTo>
                <a:lnTo>
                  <a:pt x="190365" y="205021"/>
                </a:lnTo>
                <a:lnTo>
                  <a:pt x="187235" y="208880"/>
                </a:lnTo>
                <a:lnTo>
                  <a:pt x="183561" y="212247"/>
                </a:lnTo>
                <a:lnTo>
                  <a:pt x="179524" y="215285"/>
                </a:lnTo>
                <a:lnTo>
                  <a:pt x="175245" y="218898"/>
                </a:lnTo>
                <a:lnTo>
                  <a:pt x="170805" y="222894"/>
                </a:lnTo>
                <a:lnTo>
                  <a:pt x="166258" y="227145"/>
                </a:lnTo>
                <a:lnTo>
                  <a:pt x="161638" y="230773"/>
                </a:lnTo>
                <a:lnTo>
                  <a:pt x="156971" y="233986"/>
                </a:lnTo>
                <a:lnTo>
                  <a:pt x="152273" y="236921"/>
                </a:lnTo>
                <a:lnTo>
                  <a:pt x="147553" y="239672"/>
                </a:lnTo>
                <a:lnTo>
                  <a:pt x="142818" y="242300"/>
                </a:lnTo>
                <a:lnTo>
                  <a:pt x="133325" y="247336"/>
                </a:lnTo>
                <a:lnTo>
                  <a:pt x="123814" y="252220"/>
                </a:lnTo>
                <a:lnTo>
                  <a:pt x="118261" y="254634"/>
                </a:lnTo>
                <a:lnTo>
                  <a:pt x="112178" y="257036"/>
                </a:lnTo>
                <a:lnTo>
                  <a:pt x="105742" y="259432"/>
                </a:lnTo>
                <a:lnTo>
                  <a:pt x="99863" y="261823"/>
                </a:lnTo>
                <a:lnTo>
                  <a:pt x="94357" y="264210"/>
                </a:lnTo>
                <a:lnTo>
                  <a:pt x="84005" y="268980"/>
                </a:lnTo>
                <a:lnTo>
                  <a:pt x="74113" y="273746"/>
                </a:lnTo>
                <a:lnTo>
                  <a:pt x="69252" y="275334"/>
                </a:lnTo>
                <a:lnTo>
                  <a:pt x="64424" y="276393"/>
                </a:lnTo>
                <a:lnTo>
                  <a:pt x="59618" y="277099"/>
                </a:lnTo>
                <a:lnTo>
                  <a:pt x="55621" y="277569"/>
                </a:lnTo>
                <a:lnTo>
                  <a:pt x="52162" y="277883"/>
                </a:lnTo>
                <a:lnTo>
                  <a:pt x="49062" y="278093"/>
                </a:lnTo>
                <a:lnTo>
                  <a:pt x="46202" y="279026"/>
                </a:lnTo>
                <a:lnTo>
                  <a:pt x="40907" y="282180"/>
                </a:lnTo>
                <a:lnTo>
                  <a:pt x="35908" y="284110"/>
                </a:lnTo>
                <a:lnTo>
                  <a:pt x="30023" y="285349"/>
                </a:lnTo>
                <a:lnTo>
                  <a:pt x="28747" y="284657"/>
                </a:lnTo>
                <a:lnTo>
                  <a:pt x="25212" y="281772"/>
                </a:lnTo>
                <a:lnTo>
                  <a:pt x="24745" y="280685"/>
                </a:lnTo>
                <a:lnTo>
                  <a:pt x="25228" y="279960"/>
                </a:lnTo>
                <a:lnTo>
                  <a:pt x="27914" y="278797"/>
                </a:lnTo>
                <a:lnTo>
                  <a:pt x="34142" y="272894"/>
                </a:lnTo>
                <a:lnTo>
                  <a:pt x="35719" y="2713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80"/>
          <p:cNvSpPr/>
          <p:nvPr/>
        </p:nvSpPr>
        <p:spPr>
          <a:xfrm>
            <a:off x="1535906" y="4000500"/>
            <a:ext cx="185709" cy="235744"/>
          </a:xfrm>
          <a:custGeom>
            <a:avLst/>
            <a:gdLst/>
            <a:ahLst/>
            <a:cxnLst/>
            <a:rect l="0" t="0" r="0" b="0"/>
            <a:pathLst>
              <a:path w="185709" h="235744">
                <a:moveTo>
                  <a:pt x="164306" y="28575"/>
                </a:moveTo>
                <a:lnTo>
                  <a:pt x="164306" y="21433"/>
                </a:lnTo>
                <a:lnTo>
                  <a:pt x="147306" y="21431"/>
                </a:lnTo>
                <a:lnTo>
                  <a:pt x="145035" y="20637"/>
                </a:lnTo>
                <a:lnTo>
                  <a:pt x="140395" y="17639"/>
                </a:lnTo>
                <a:lnTo>
                  <a:pt x="135687" y="15776"/>
                </a:lnTo>
                <a:lnTo>
                  <a:pt x="130949" y="14949"/>
                </a:lnTo>
                <a:lnTo>
                  <a:pt x="126197" y="14581"/>
                </a:lnTo>
                <a:lnTo>
                  <a:pt x="123025" y="13690"/>
                </a:lnTo>
                <a:lnTo>
                  <a:pt x="119323" y="12301"/>
                </a:lnTo>
                <a:lnTo>
                  <a:pt x="115267" y="10582"/>
                </a:lnTo>
                <a:lnTo>
                  <a:pt x="111770" y="9436"/>
                </a:lnTo>
                <a:lnTo>
                  <a:pt x="108644" y="8671"/>
                </a:lnTo>
                <a:lnTo>
                  <a:pt x="105767" y="8162"/>
                </a:lnTo>
                <a:lnTo>
                  <a:pt x="102261" y="7029"/>
                </a:lnTo>
                <a:lnTo>
                  <a:pt x="98337" y="5479"/>
                </a:lnTo>
                <a:lnTo>
                  <a:pt x="94133" y="3653"/>
                </a:lnTo>
                <a:lnTo>
                  <a:pt x="89743" y="2435"/>
                </a:lnTo>
                <a:lnTo>
                  <a:pt x="85228" y="1623"/>
                </a:lnTo>
                <a:lnTo>
                  <a:pt x="74162" y="320"/>
                </a:lnTo>
                <a:lnTo>
                  <a:pt x="68415" y="142"/>
                </a:lnTo>
                <a:lnTo>
                  <a:pt x="25093" y="0"/>
                </a:lnTo>
                <a:lnTo>
                  <a:pt x="23872" y="794"/>
                </a:lnTo>
                <a:lnTo>
                  <a:pt x="23059" y="2116"/>
                </a:lnTo>
                <a:lnTo>
                  <a:pt x="22516" y="3792"/>
                </a:lnTo>
                <a:lnTo>
                  <a:pt x="19797" y="7770"/>
                </a:lnTo>
                <a:lnTo>
                  <a:pt x="17960" y="9942"/>
                </a:lnTo>
                <a:lnTo>
                  <a:pt x="16736" y="12184"/>
                </a:lnTo>
                <a:lnTo>
                  <a:pt x="14219" y="19925"/>
                </a:lnTo>
                <a:lnTo>
                  <a:pt x="12654" y="23603"/>
                </a:lnTo>
                <a:lnTo>
                  <a:pt x="10817" y="27641"/>
                </a:lnTo>
                <a:lnTo>
                  <a:pt x="9593" y="31921"/>
                </a:lnTo>
                <a:lnTo>
                  <a:pt x="8776" y="36362"/>
                </a:lnTo>
                <a:lnTo>
                  <a:pt x="8232" y="40909"/>
                </a:lnTo>
                <a:lnTo>
                  <a:pt x="7627" y="48080"/>
                </a:lnTo>
                <a:lnTo>
                  <a:pt x="7359" y="54706"/>
                </a:lnTo>
                <a:lnTo>
                  <a:pt x="7186" y="71895"/>
                </a:lnTo>
                <a:lnTo>
                  <a:pt x="7172" y="76505"/>
                </a:lnTo>
                <a:lnTo>
                  <a:pt x="6369" y="81165"/>
                </a:lnTo>
                <a:lnTo>
                  <a:pt x="5039" y="85860"/>
                </a:lnTo>
                <a:lnTo>
                  <a:pt x="3360" y="90577"/>
                </a:lnTo>
                <a:lnTo>
                  <a:pt x="1493" y="97936"/>
                </a:lnTo>
                <a:lnTo>
                  <a:pt x="663" y="103852"/>
                </a:lnTo>
                <a:lnTo>
                  <a:pt x="295" y="109127"/>
                </a:lnTo>
                <a:lnTo>
                  <a:pt x="131" y="114117"/>
                </a:lnTo>
                <a:lnTo>
                  <a:pt x="87" y="116559"/>
                </a:lnTo>
                <a:lnTo>
                  <a:pt x="852" y="118981"/>
                </a:lnTo>
                <a:lnTo>
                  <a:pt x="4927" y="125388"/>
                </a:lnTo>
                <a:lnTo>
                  <a:pt x="6158" y="127165"/>
                </a:lnTo>
                <a:lnTo>
                  <a:pt x="6706" y="130072"/>
                </a:lnTo>
                <a:lnTo>
                  <a:pt x="7057" y="134613"/>
                </a:lnTo>
                <a:lnTo>
                  <a:pt x="7880" y="134985"/>
                </a:lnTo>
                <a:lnTo>
                  <a:pt x="13620" y="135665"/>
                </a:lnTo>
                <a:lnTo>
                  <a:pt x="18077" y="135730"/>
                </a:lnTo>
                <a:lnTo>
                  <a:pt x="19989" y="134937"/>
                </a:lnTo>
                <a:lnTo>
                  <a:pt x="25678" y="130821"/>
                </a:lnTo>
                <a:lnTo>
                  <a:pt x="30119" y="126912"/>
                </a:lnTo>
                <a:lnTo>
                  <a:pt x="52414" y="104745"/>
                </a:lnTo>
                <a:lnTo>
                  <a:pt x="55580" y="102374"/>
                </a:lnTo>
                <a:lnTo>
                  <a:pt x="59278" y="99999"/>
                </a:lnTo>
                <a:lnTo>
                  <a:pt x="63331" y="97622"/>
                </a:lnTo>
                <a:lnTo>
                  <a:pt x="66827" y="96038"/>
                </a:lnTo>
                <a:lnTo>
                  <a:pt x="69951" y="94981"/>
                </a:lnTo>
                <a:lnTo>
                  <a:pt x="72828" y="94277"/>
                </a:lnTo>
                <a:lnTo>
                  <a:pt x="76333" y="93014"/>
                </a:lnTo>
                <a:lnTo>
                  <a:pt x="80257" y="91378"/>
                </a:lnTo>
                <a:lnTo>
                  <a:pt x="84461" y="89493"/>
                </a:lnTo>
                <a:lnTo>
                  <a:pt x="88851" y="88237"/>
                </a:lnTo>
                <a:lnTo>
                  <a:pt x="93365" y="87400"/>
                </a:lnTo>
                <a:lnTo>
                  <a:pt x="97962" y="86841"/>
                </a:lnTo>
                <a:lnTo>
                  <a:pt x="101820" y="86469"/>
                </a:lnTo>
                <a:lnTo>
                  <a:pt x="105187" y="86221"/>
                </a:lnTo>
                <a:lnTo>
                  <a:pt x="108224" y="86055"/>
                </a:lnTo>
                <a:lnTo>
                  <a:pt x="115833" y="85872"/>
                </a:lnTo>
                <a:lnTo>
                  <a:pt x="143935" y="85733"/>
                </a:lnTo>
                <a:lnTo>
                  <a:pt x="146756" y="86524"/>
                </a:lnTo>
                <a:lnTo>
                  <a:pt x="152008" y="89519"/>
                </a:lnTo>
                <a:lnTo>
                  <a:pt x="155314" y="91430"/>
                </a:lnTo>
                <a:lnTo>
                  <a:pt x="163220" y="95668"/>
                </a:lnTo>
                <a:lnTo>
                  <a:pt x="166757" y="97910"/>
                </a:lnTo>
                <a:lnTo>
                  <a:pt x="169909" y="100198"/>
                </a:lnTo>
                <a:lnTo>
                  <a:pt x="172804" y="102517"/>
                </a:lnTo>
                <a:lnTo>
                  <a:pt x="174734" y="104857"/>
                </a:lnTo>
                <a:lnTo>
                  <a:pt x="176020" y="107211"/>
                </a:lnTo>
                <a:lnTo>
                  <a:pt x="178244" y="112736"/>
                </a:lnTo>
                <a:lnTo>
                  <a:pt x="181878" y="120484"/>
                </a:lnTo>
                <a:lnTo>
                  <a:pt x="184022" y="127102"/>
                </a:lnTo>
                <a:lnTo>
                  <a:pt x="184975" y="133484"/>
                </a:lnTo>
                <a:lnTo>
                  <a:pt x="185229" y="137408"/>
                </a:lnTo>
                <a:lnTo>
                  <a:pt x="185398" y="141611"/>
                </a:lnTo>
                <a:lnTo>
                  <a:pt x="185587" y="150515"/>
                </a:lnTo>
                <a:lnTo>
                  <a:pt x="185708" y="165374"/>
                </a:lnTo>
                <a:lnTo>
                  <a:pt x="184924" y="168987"/>
                </a:lnTo>
                <a:lnTo>
                  <a:pt x="183607" y="172983"/>
                </a:lnTo>
                <a:lnTo>
                  <a:pt x="181936" y="177234"/>
                </a:lnTo>
                <a:lnTo>
                  <a:pt x="179234" y="180862"/>
                </a:lnTo>
                <a:lnTo>
                  <a:pt x="175846" y="184075"/>
                </a:lnTo>
                <a:lnTo>
                  <a:pt x="171999" y="187010"/>
                </a:lnTo>
                <a:lnTo>
                  <a:pt x="168641" y="190555"/>
                </a:lnTo>
                <a:lnTo>
                  <a:pt x="165609" y="194505"/>
                </a:lnTo>
                <a:lnTo>
                  <a:pt x="162793" y="198726"/>
                </a:lnTo>
                <a:lnTo>
                  <a:pt x="157548" y="205533"/>
                </a:lnTo>
                <a:lnTo>
                  <a:pt x="152571" y="211204"/>
                </a:lnTo>
                <a:lnTo>
                  <a:pt x="147713" y="216370"/>
                </a:lnTo>
                <a:lnTo>
                  <a:pt x="144513" y="218859"/>
                </a:lnTo>
                <a:lnTo>
                  <a:pt x="140792" y="221312"/>
                </a:lnTo>
                <a:lnTo>
                  <a:pt x="136724" y="223741"/>
                </a:lnTo>
                <a:lnTo>
                  <a:pt x="132424" y="225361"/>
                </a:lnTo>
                <a:lnTo>
                  <a:pt x="127970" y="226440"/>
                </a:lnTo>
                <a:lnTo>
                  <a:pt x="123413" y="227160"/>
                </a:lnTo>
                <a:lnTo>
                  <a:pt x="118788" y="228434"/>
                </a:lnTo>
                <a:lnTo>
                  <a:pt x="114117" y="230076"/>
                </a:lnTo>
                <a:lnTo>
                  <a:pt x="109415" y="231966"/>
                </a:lnTo>
                <a:lnTo>
                  <a:pt x="104694" y="233225"/>
                </a:lnTo>
                <a:lnTo>
                  <a:pt x="99958" y="234064"/>
                </a:lnTo>
                <a:lnTo>
                  <a:pt x="95214" y="234624"/>
                </a:lnTo>
                <a:lnTo>
                  <a:pt x="90463" y="234997"/>
                </a:lnTo>
                <a:lnTo>
                  <a:pt x="85709" y="235246"/>
                </a:lnTo>
                <a:lnTo>
                  <a:pt x="76193" y="235522"/>
                </a:lnTo>
                <a:lnTo>
                  <a:pt x="41892" y="235735"/>
                </a:lnTo>
                <a:lnTo>
                  <a:pt x="4497" y="235743"/>
                </a:lnTo>
                <a:lnTo>
                  <a:pt x="2998" y="234950"/>
                </a:lnTo>
                <a:lnTo>
                  <a:pt x="1999" y="233627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81"/>
          <p:cNvSpPr/>
          <p:nvPr/>
        </p:nvSpPr>
        <p:spPr>
          <a:xfrm>
            <a:off x="1985962" y="4046390"/>
            <a:ext cx="178595" cy="11261"/>
          </a:xfrm>
          <a:custGeom>
            <a:avLst/>
            <a:gdLst/>
            <a:ahLst/>
            <a:cxnLst/>
            <a:rect l="0" t="0" r="0" b="0"/>
            <a:pathLst>
              <a:path w="178595" h="11261">
                <a:moveTo>
                  <a:pt x="0" y="4116"/>
                </a:moveTo>
                <a:lnTo>
                  <a:pt x="76232" y="4116"/>
                </a:lnTo>
                <a:lnTo>
                  <a:pt x="80984" y="3322"/>
                </a:lnTo>
                <a:lnTo>
                  <a:pt x="85739" y="1999"/>
                </a:lnTo>
                <a:lnTo>
                  <a:pt x="90497" y="324"/>
                </a:lnTo>
                <a:lnTo>
                  <a:pt x="95256" y="0"/>
                </a:lnTo>
                <a:lnTo>
                  <a:pt x="100017" y="578"/>
                </a:lnTo>
                <a:lnTo>
                  <a:pt x="104778" y="1757"/>
                </a:lnTo>
                <a:lnTo>
                  <a:pt x="110333" y="2543"/>
                </a:lnTo>
                <a:lnTo>
                  <a:pt x="116418" y="3068"/>
                </a:lnTo>
                <a:lnTo>
                  <a:pt x="122856" y="3417"/>
                </a:lnTo>
                <a:lnTo>
                  <a:pt x="134242" y="3805"/>
                </a:lnTo>
                <a:lnTo>
                  <a:pt x="154487" y="4055"/>
                </a:lnTo>
                <a:lnTo>
                  <a:pt x="165189" y="4098"/>
                </a:lnTo>
                <a:lnTo>
                  <a:pt x="168070" y="4897"/>
                </a:lnTo>
                <a:lnTo>
                  <a:pt x="170784" y="6224"/>
                </a:lnTo>
                <a:lnTo>
                  <a:pt x="178594" y="112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82"/>
          <p:cNvSpPr/>
          <p:nvPr/>
        </p:nvSpPr>
        <p:spPr>
          <a:xfrm>
            <a:off x="2028825" y="4114800"/>
            <a:ext cx="164307" cy="7144"/>
          </a:xfrm>
          <a:custGeom>
            <a:avLst/>
            <a:gdLst/>
            <a:ahLst/>
            <a:cxnLst/>
            <a:rect l="0" t="0" r="0" b="0"/>
            <a:pathLst>
              <a:path w="164307" h="7144">
                <a:moveTo>
                  <a:pt x="0" y="7143"/>
                </a:moveTo>
                <a:lnTo>
                  <a:pt x="48046" y="7143"/>
                </a:lnTo>
                <a:lnTo>
                  <a:pt x="52668" y="6350"/>
                </a:lnTo>
                <a:lnTo>
                  <a:pt x="57337" y="5027"/>
                </a:lnTo>
                <a:lnTo>
                  <a:pt x="62037" y="3351"/>
                </a:lnTo>
                <a:lnTo>
                  <a:pt x="65964" y="2233"/>
                </a:lnTo>
                <a:lnTo>
                  <a:pt x="69376" y="1489"/>
                </a:lnTo>
                <a:lnTo>
                  <a:pt x="72444" y="992"/>
                </a:lnTo>
                <a:lnTo>
                  <a:pt x="76077" y="661"/>
                </a:lnTo>
                <a:lnTo>
                  <a:pt x="80087" y="441"/>
                </a:lnTo>
                <a:lnTo>
                  <a:pt x="84347" y="294"/>
                </a:lnTo>
                <a:lnTo>
                  <a:pt x="107501" y="58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83"/>
          <p:cNvSpPr/>
          <p:nvPr/>
        </p:nvSpPr>
        <p:spPr>
          <a:xfrm>
            <a:off x="2343187" y="3957637"/>
            <a:ext cx="148864" cy="239771"/>
          </a:xfrm>
          <a:custGeom>
            <a:avLst/>
            <a:gdLst/>
            <a:ahLst/>
            <a:cxnLst/>
            <a:rect l="0" t="0" r="0" b="0"/>
            <a:pathLst>
              <a:path w="148864" h="239771">
                <a:moveTo>
                  <a:pt x="114263" y="21431"/>
                </a:moveTo>
                <a:lnTo>
                  <a:pt x="110470" y="17639"/>
                </a:lnTo>
                <a:lnTo>
                  <a:pt x="108559" y="16521"/>
                </a:lnTo>
                <a:lnTo>
                  <a:pt x="104320" y="15280"/>
                </a:lnTo>
                <a:lnTo>
                  <a:pt x="101262" y="14582"/>
                </a:lnTo>
                <a:lnTo>
                  <a:pt x="99246" y="14484"/>
                </a:lnTo>
                <a:lnTo>
                  <a:pt x="89617" y="14346"/>
                </a:lnTo>
                <a:lnTo>
                  <a:pt x="72574" y="14295"/>
                </a:lnTo>
                <a:lnTo>
                  <a:pt x="69008" y="15086"/>
                </a:lnTo>
                <a:lnTo>
                  <a:pt x="65836" y="16408"/>
                </a:lnTo>
                <a:lnTo>
                  <a:pt x="62928" y="18082"/>
                </a:lnTo>
                <a:lnTo>
                  <a:pt x="59402" y="19198"/>
                </a:lnTo>
                <a:lnTo>
                  <a:pt x="55464" y="19943"/>
                </a:lnTo>
                <a:lnTo>
                  <a:pt x="51251" y="20439"/>
                </a:lnTo>
                <a:lnTo>
                  <a:pt x="47649" y="21563"/>
                </a:lnTo>
                <a:lnTo>
                  <a:pt x="44453" y="23107"/>
                </a:lnTo>
                <a:lnTo>
                  <a:pt x="41529" y="24929"/>
                </a:lnTo>
                <a:lnTo>
                  <a:pt x="37992" y="26145"/>
                </a:lnTo>
                <a:lnTo>
                  <a:pt x="34047" y="26955"/>
                </a:lnTo>
                <a:lnTo>
                  <a:pt x="29829" y="27495"/>
                </a:lnTo>
                <a:lnTo>
                  <a:pt x="26224" y="28649"/>
                </a:lnTo>
                <a:lnTo>
                  <a:pt x="23026" y="30212"/>
                </a:lnTo>
                <a:lnTo>
                  <a:pt x="20101" y="32048"/>
                </a:lnTo>
                <a:lnTo>
                  <a:pt x="17357" y="34065"/>
                </a:lnTo>
                <a:lnTo>
                  <a:pt x="14734" y="36204"/>
                </a:lnTo>
                <a:lnTo>
                  <a:pt x="12191" y="38423"/>
                </a:lnTo>
                <a:lnTo>
                  <a:pt x="9703" y="39903"/>
                </a:lnTo>
                <a:lnTo>
                  <a:pt x="7250" y="40889"/>
                </a:lnTo>
                <a:lnTo>
                  <a:pt x="4821" y="41547"/>
                </a:lnTo>
                <a:lnTo>
                  <a:pt x="3201" y="42779"/>
                </a:lnTo>
                <a:lnTo>
                  <a:pt x="2122" y="44395"/>
                </a:lnTo>
                <a:lnTo>
                  <a:pt x="922" y="48306"/>
                </a:lnTo>
                <a:lnTo>
                  <a:pt x="247" y="54970"/>
                </a:lnTo>
                <a:lnTo>
                  <a:pt x="0" y="62909"/>
                </a:lnTo>
                <a:lnTo>
                  <a:pt x="2096" y="65795"/>
                </a:lnTo>
                <a:lnTo>
                  <a:pt x="6116" y="70323"/>
                </a:lnTo>
                <a:lnTo>
                  <a:pt x="10605" y="74899"/>
                </a:lnTo>
                <a:lnTo>
                  <a:pt x="13408" y="76920"/>
                </a:lnTo>
                <a:lnTo>
                  <a:pt x="16863" y="79062"/>
                </a:lnTo>
                <a:lnTo>
                  <a:pt x="20755" y="81283"/>
                </a:lnTo>
                <a:lnTo>
                  <a:pt x="24937" y="82764"/>
                </a:lnTo>
                <a:lnTo>
                  <a:pt x="29312" y="83751"/>
                </a:lnTo>
                <a:lnTo>
                  <a:pt x="33816" y="84409"/>
                </a:lnTo>
                <a:lnTo>
                  <a:pt x="37613" y="85641"/>
                </a:lnTo>
                <a:lnTo>
                  <a:pt x="40938" y="87257"/>
                </a:lnTo>
                <a:lnTo>
                  <a:pt x="43948" y="89127"/>
                </a:lnTo>
                <a:lnTo>
                  <a:pt x="47543" y="90375"/>
                </a:lnTo>
                <a:lnTo>
                  <a:pt x="51526" y="91206"/>
                </a:lnTo>
                <a:lnTo>
                  <a:pt x="55770" y="91760"/>
                </a:lnTo>
                <a:lnTo>
                  <a:pt x="60186" y="92924"/>
                </a:lnTo>
                <a:lnTo>
                  <a:pt x="64718" y="94493"/>
                </a:lnTo>
                <a:lnTo>
                  <a:pt x="69326" y="96332"/>
                </a:lnTo>
                <a:lnTo>
                  <a:pt x="73193" y="98353"/>
                </a:lnTo>
                <a:lnTo>
                  <a:pt x="76564" y="100494"/>
                </a:lnTo>
                <a:lnTo>
                  <a:pt x="79605" y="102715"/>
                </a:lnTo>
                <a:lnTo>
                  <a:pt x="84014" y="104989"/>
                </a:lnTo>
                <a:lnTo>
                  <a:pt x="89334" y="107299"/>
                </a:lnTo>
                <a:lnTo>
                  <a:pt x="95262" y="109632"/>
                </a:lnTo>
                <a:lnTo>
                  <a:pt x="100008" y="111189"/>
                </a:lnTo>
                <a:lnTo>
                  <a:pt x="103966" y="112226"/>
                </a:lnTo>
                <a:lnTo>
                  <a:pt x="107398" y="112918"/>
                </a:lnTo>
                <a:lnTo>
                  <a:pt x="110480" y="114966"/>
                </a:lnTo>
                <a:lnTo>
                  <a:pt x="113328" y="117919"/>
                </a:lnTo>
                <a:lnTo>
                  <a:pt x="116021" y="121475"/>
                </a:lnTo>
                <a:lnTo>
                  <a:pt x="119404" y="124640"/>
                </a:lnTo>
                <a:lnTo>
                  <a:pt x="123246" y="127543"/>
                </a:lnTo>
                <a:lnTo>
                  <a:pt x="127395" y="130272"/>
                </a:lnTo>
                <a:lnTo>
                  <a:pt x="130162" y="132886"/>
                </a:lnTo>
                <a:lnTo>
                  <a:pt x="132006" y="135422"/>
                </a:lnTo>
                <a:lnTo>
                  <a:pt x="145421" y="162325"/>
                </a:lnTo>
                <a:lnTo>
                  <a:pt x="147955" y="169511"/>
                </a:lnTo>
                <a:lnTo>
                  <a:pt x="148630" y="172539"/>
                </a:lnTo>
                <a:lnTo>
                  <a:pt x="148287" y="176145"/>
                </a:lnTo>
                <a:lnTo>
                  <a:pt x="147264" y="180136"/>
                </a:lnTo>
                <a:lnTo>
                  <a:pt x="145788" y="184384"/>
                </a:lnTo>
                <a:lnTo>
                  <a:pt x="144011" y="188804"/>
                </a:lnTo>
                <a:lnTo>
                  <a:pt x="142032" y="193338"/>
                </a:lnTo>
                <a:lnTo>
                  <a:pt x="137717" y="202609"/>
                </a:lnTo>
                <a:lnTo>
                  <a:pt x="133154" y="212022"/>
                </a:lnTo>
                <a:lnTo>
                  <a:pt x="130032" y="215960"/>
                </a:lnTo>
                <a:lnTo>
                  <a:pt x="126363" y="219380"/>
                </a:lnTo>
                <a:lnTo>
                  <a:pt x="122329" y="222453"/>
                </a:lnTo>
                <a:lnTo>
                  <a:pt x="118847" y="225296"/>
                </a:lnTo>
                <a:lnTo>
                  <a:pt x="115731" y="227985"/>
                </a:lnTo>
                <a:lnTo>
                  <a:pt x="112860" y="230571"/>
                </a:lnTo>
                <a:lnTo>
                  <a:pt x="109359" y="232295"/>
                </a:lnTo>
                <a:lnTo>
                  <a:pt x="105437" y="233445"/>
                </a:lnTo>
                <a:lnTo>
                  <a:pt x="101235" y="234211"/>
                </a:lnTo>
                <a:lnTo>
                  <a:pt x="97640" y="234722"/>
                </a:lnTo>
                <a:lnTo>
                  <a:pt x="94450" y="235063"/>
                </a:lnTo>
                <a:lnTo>
                  <a:pt x="91529" y="235290"/>
                </a:lnTo>
                <a:lnTo>
                  <a:pt x="87994" y="236235"/>
                </a:lnTo>
                <a:lnTo>
                  <a:pt x="84050" y="237659"/>
                </a:lnTo>
                <a:lnTo>
                  <a:pt x="79834" y="239402"/>
                </a:lnTo>
                <a:lnTo>
                  <a:pt x="76229" y="239770"/>
                </a:lnTo>
                <a:lnTo>
                  <a:pt x="73032" y="239221"/>
                </a:lnTo>
                <a:lnTo>
                  <a:pt x="70106" y="238062"/>
                </a:lnTo>
                <a:lnTo>
                  <a:pt x="67363" y="237289"/>
                </a:lnTo>
                <a:lnTo>
                  <a:pt x="64740" y="236774"/>
                </a:lnTo>
                <a:lnTo>
                  <a:pt x="62197" y="236431"/>
                </a:lnTo>
                <a:lnTo>
                  <a:pt x="59708" y="236202"/>
                </a:lnTo>
                <a:lnTo>
                  <a:pt x="57256" y="236049"/>
                </a:lnTo>
                <a:lnTo>
                  <a:pt x="54827" y="235947"/>
                </a:lnTo>
                <a:lnTo>
                  <a:pt x="53208" y="235086"/>
                </a:lnTo>
                <a:lnTo>
                  <a:pt x="52128" y="233718"/>
                </a:lnTo>
                <a:lnTo>
                  <a:pt x="50395" y="229611"/>
                </a:lnTo>
                <a:lnTo>
                  <a:pt x="46303" y="225107"/>
                </a:lnTo>
                <a:lnTo>
                  <a:pt x="45937" y="223096"/>
                </a:lnTo>
                <a:lnTo>
                  <a:pt x="46487" y="220962"/>
                </a:lnTo>
                <a:lnTo>
                  <a:pt x="47648" y="218746"/>
                </a:lnTo>
                <a:lnTo>
                  <a:pt x="48937" y="212049"/>
                </a:lnTo>
                <a:lnTo>
                  <a:pt x="49281" y="208041"/>
                </a:lnTo>
                <a:lnTo>
                  <a:pt x="50304" y="203782"/>
                </a:lnTo>
                <a:lnTo>
                  <a:pt x="51780" y="199354"/>
                </a:lnTo>
                <a:lnTo>
                  <a:pt x="53557" y="194815"/>
                </a:lnTo>
                <a:lnTo>
                  <a:pt x="57649" y="183422"/>
                </a:lnTo>
                <a:lnTo>
                  <a:pt x="59851" y="177050"/>
                </a:lnTo>
                <a:lnTo>
                  <a:pt x="62907" y="171214"/>
                </a:lnTo>
                <a:lnTo>
                  <a:pt x="66532" y="165737"/>
                </a:lnTo>
                <a:lnTo>
                  <a:pt x="70536" y="160498"/>
                </a:lnTo>
                <a:lnTo>
                  <a:pt x="73999" y="154623"/>
                </a:lnTo>
                <a:lnTo>
                  <a:pt x="77101" y="148326"/>
                </a:lnTo>
                <a:lnTo>
                  <a:pt x="79963" y="141746"/>
                </a:lnTo>
                <a:lnTo>
                  <a:pt x="83459" y="135773"/>
                </a:lnTo>
                <a:lnTo>
                  <a:pt x="87377" y="130203"/>
                </a:lnTo>
                <a:lnTo>
                  <a:pt x="91576" y="124902"/>
                </a:lnTo>
                <a:lnTo>
                  <a:pt x="95963" y="118987"/>
                </a:lnTo>
                <a:lnTo>
                  <a:pt x="105071" y="106064"/>
                </a:lnTo>
                <a:lnTo>
                  <a:pt x="108929" y="100078"/>
                </a:lnTo>
                <a:lnTo>
                  <a:pt x="112294" y="94500"/>
                </a:lnTo>
                <a:lnTo>
                  <a:pt x="115332" y="89194"/>
                </a:lnTo>
                <a:lnTo>
                  <a:pt x="120823" y="79065"/>
                </a:lnTo>
                <a:lnTo>
                  <a:pt x="130816" y="59627"/>
                </a:lnTo>
                <a:lnTo>
                  <a:pt x="133236" y="55626"/>
                </a:lnTo>
                <a:lnTo>
                  <a:pt x="135643" y="52165"/>
                </a:lnTo>
                <a:lnTo>
                  <a:pt x="138041" y="49064"/>
                </a:lnTo>
                <a:lnTo>
                  <a:pt x="140706" y="43502"/>
                </a:lnTo>
                <a:lnTo>
                  <a:pt x="141416" y="40908"/>
                </a:lnTo>
                <a:lnTo>
                  <a:pt x="144323" y="35908"/>
                </a:lnTo>
                <a:lnTo>
                  <a:pt x="146209" y="33464"/>
                </a:lnTo>
                <a:lnTo>
                  <a:pt x="147466" y="30247"/>
                </a:lnTo>
                <a:lnTo>
                  <a:pt x="148305" y="26514"/>
                </a:lnTo>
                <a:lnTo>
                  <a:pt x="148863" y="22439"/>
                </a:lnTo>
                <a:lnTo>
                  <a:pt x="148442" y="19722"/>
                </a:lnTo>
                <a:lnTo>
                  <a:pt x="147368" y="17911"/>
                </a:lnTo>
                <a:lnTo>
                  <a:pt x="145858" y="16703"/>
                </a:lnTo>
                <a:lnTo>
                  <a:pt x="144851" y="15104"/>
                </a:lnTo>
                <a:lnTo>
                  <a:pt x="143103" y="8349"/>
                </a:lnTo>
                <a:lnTo>
                  <a:pt x="139124" y="3709"/>
                </a:lnTo>
                <a:lnTo>
                  <a:pt x="137187" y="2472"/>
                </a:lnTo>
                <a:lnTo>
                  <a:pt x="132918" y="1099"/>
                </a:lnTo>
                <a:lnTo>
                  <a:pt x="1285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84"/>
          <p:cNvSpPr/>
          <p:nvPr/>
        </p:nvSpPr>
        <p:spPr>
          <a:xfrm>
            <a:off x="2593181" y="4007643"/>
            <a:ext cx="150020" cy="171451"/>
          </a:xfrm>
          <a:custGeom>
            <a:avLst/>
            <a:gdLst/>
            <a:ahLst/>
            <a:cxnLst/>
            <a:rect l="0" t="0" r="0" b="0"/>
            <a:pathLst>
              <a:path w="150020" h="171451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2651"/>
                </a:lnTo>
                <a:lnTo>
                  <a:pt x="10849" y="17000"/>
                </a:lnTo>
                <a:lnTo>
                  <a:pt x="11995" y="19271"/>
                </a:lnTo>
                <a:lnTo>
                  <a:pt x="13269" y="23911"/>
                </a:lnTo>
                <a:lnTo>
                  <a:pt x="15196" y="27053"/>
                </a:lnTo>
                <a:lnTo>
                  <a:pt x="18068" y="30736"/>
                </a:lnTo>
                <a:lnTo>
                  <a:pt x="21570" y="34778"/>
                </a:lnTo>
                <a:lnTo>
                  <a:pt x="25493" y="38267"/>
                </a:lnTo>
                <a:lnTo>
                  <a:pt x="29695" y="41386"/>
                </a:lnTo>
                <a:lnTo>
                  <a:pt x="34084" y="44260"/>
                </a:lnTo>
                <a:lnTo>
                  <a:pt x="37804" y="46969"/>
                </a:lnTo>
                <a:lnTo>
                  <a:pt x="41078" y="49569"/>
                </a:lnTo>
                <a:lnTo>
                  <a:pt x="44054" y="52096"/>
                </a:lnTo>
                <a:lnTo>
                  <a:pt x="46832" y="55368"/>
                </a:lnTo>
                <a:lnTo>
                  <a:pt x="49477" y="59137"/>
                </a:lnTo>
                <a:lnTo>
                  <a:pt x="52035" y="63237"/>
                </a:lnTo>
                <a:lnTo>
                  <a:pt x="54533" y="66764"/>
                </a:lnTo>
                <a:lnTo>
                  <a:pt x="56993" y="69910"/>
                </a:lnTo>
                <a:lnTo>
                  <a:pt x="59427" y="72800"/>
                </a:lnTo>
                <a:lnTo>
                  <a:pt x="62636" y="76315"/>
                </a:lnTo>
                <a:lnTo>
                  <a:pt x="73945" y="88052"/>
                </a:lnTo>
                <a:lnTo>
                  <a:pt x="116379" y="130666"/>
                </a:lnTo>
                <a:lnTo>
                  <a:pt x="118067" y="133942"/>
                </a:lnTo>
                <a:lnTo>
                  <a:pt x="119193" y="137714"/>
                </a:lnTo>
                <a:lnTo>
                  <a:pt x="119943" y="141815"/>
                </a:lnTo>
                <a:lnTo>
                  <a:pt x="122031" y="145344"/>
                </a:lnTo>
                <a:lnTo>
                  <a:pt x="125010" y="148490"/>
                </a:lnTo>
                <a:lnTo>
                  <a:pt x="128584" y="151381"/>
                </a:lnTo>
                <a:lnTo>
                  <a:pt x="130966" y="154102"/>
                </a:lnTo>
                <a:lnTo>
                  <a:pt x="132554" y="156710"/>
                </a:lnTo>
                <a:lnTo>
                  <a:pt x="133613" y="159242"/>
                </a:lnTo>
                <a:lnTo>
                  <a:pt x="136907" y="164172"/>
                </a:lnTo>
                <a:lnTo>
                  <a:pt x="141696" y="170013"/>
                </a:lnTo>
                <a:lnTo>
                  <a:pt x="142883" y="170492"/>
                </a:lnTo>
                <a:lnTo>
                  <a:pt x="147552" y="171167"/>
                </a:lnTo>
                <a:lnTo>
                  <a:pt x="15001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85"/>
          <p:cNvSpPr/>
          <p:nvPr/>
        </p:nvSpPr>
        <p:spPr>
          <a:xfrm>
            <a:off x="2621756" y="4014787"/>
            <a:ext cx="135732" cy="200026"/>
          </a:xfrm>
          <a:custGeom>
            <a:avLst/>
            <a:gdLst/>
            <a:ahLst/>
            <a:cxnLst/>
            <a:rect l="0" t="0" r="0" b="0"/>
            <a:pathLst>
              <a:path w="135732" h="200026">
                <a:moveTo>
                  <a:pt x="135731" y="0"/>
                </a:moveTo>
                <a:lnTo>
                  <a:pt x="128674" y="0"/>
                </a:lnTo>
                <a:lnTo>
                  <a:pt x="124821" y="3792"/>
                </a:lnTo>
                <a:lnTo>
                  <a:pt x="118652" y="9943"/>
                </a:lnTo>
                <a:lnTo>
                  <a:pt x="116407" y="12979"/>
                </a:lnTo>
                <a:lnTo>
                  <a:pt x="114117" y="16590"/>
                </a:lnTo>
                <a:lnTo>
                  <a:pt x="111797" y="20585"/>
                </a:lnTo>
                <a:lnTo>
                  <a:pt x="107102" y="29258"/>
                </a:lnTo>
                <a:lnTo>
                  <a:pt x="97620" y="47760"/>
                </a:lnTo>
                <a:lnTo>
                  <a:pt x="94449" y="52477"/>
                </a:lnTo>
                <a:lnTo>
                  <a:pt x="90747" y="57210"/>
                </a:lnTo>
                <a:lnTo>
                  <a:pt x="86692" y="61953"/>
                </a:lnTo>
                <a:lnTo>
                  <a:pt x="82401" y="67495"/>
                </a:lnTo>
                <a:lnTo>
                  <a:pt x="77953" y="73572"/>
                </a:lnTo>
                <a:lnTo>
                  <a:pt x="73400" y="80004"/>
                </a:lnTo>
                <a:lnTo>
                  <a:pt x="69571" y="85880"/>
                </a:lnTo>
                <a:lnTo>
                  <a:pt x="66224" y="91384"/>
                </a:lnTo>
                <a:lnTo>
                  <a:pt x="63199" y="96642"/>
                </a:lnTo>
                <a:lnTo>
                  <a:pt x="59595" y="101734"/>
                </a:lnTo>
                <a:lnTo>
                  <a:pt x="55605" y="106716"/>
                </a:lnTo>
                <a:lnTo>
                  <a:pt x="51357" y="111625"/>
                </a:lnTo>
                <a:lnTo>
                  <a:pt x="47732" y="116486"/>
                </a:lnTo>
                <a:lnTo>
                  <a:pt x="44521" y="121314"/>
                </a:lnTo>
                <a:lnTo>
                  <a:pt x="41587" y="126119"/>
                </a:lnTo>
                <a:lnTo>
                  <a:pt x="38043" y="130911"/>
                </a:lnTo>
                <a:lnTo>
                  <a:pt x="34093" y="135693"/>
                </a:lnTo>
                <a:lnTo>
                  <a:pt x="29873" y="140468"/>
                </a:lnTo>
                <a:lnTo>
                  <a:pt x="26265" y="145239"/>
                </a:lnTo>
                <a:lnTo>
                  <a:pt x="23066" y="150008"/>
                </a:lnTo>
                <a:lnTo>
                  <a:pt x="20140" y="154774"/>
                </a:lnTo>
                <a:lnTo>
                  <a:pt x="17395" y="159539"/>
                </a:lnTo>
                <a:lnTo>
                  <a:pt x="12229" y="169066"/>
                </a:lnTo>
                <a:lnTo>
                  <a:pt x="9740" y="173036"/>
                </a:lnTo>
                <a:lnTo>
                  <a:pt x="7287" y="176476"/>
                </a:lnTo>
                <a:lnTo>
                  <a:pt x="4858" y="179563"/>
                </a:lnTo>
                <a:lnTo>
                  <a:pt x="2159" y="185110"/>
                </a:lnTo>
                <a:lnTo>
                  <a:pt x="959" y="190221"/>
                </a:lnTo>
                <a:lnTo>
                  <a:pt x="640" y="192696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86"/>
          <p:cNvSpPr/>
          <p:nvPr/>
        </p:nvSpPr>
        <p:spPr>
          <a:xfrm>
            <a:off x="2900449" y="4057650"/>
            <a:ext cx="164220" cy="7144"/>
          </a:xfrm>
          <a:custGeom>
            <a:avLst/>
            <a:gdLst/>
            <a:ahLst/>
            <a:cxnLst/>
            <a:rect l="0" t="0" r="0" b="0"/>
            <a:pathLst>
              <a:path w="164220" h="7144">
                <a:moveTo>
                  <a:pt x="7057" y="7143"/>
                </a:moveTo>
                <a:lnTo>
                  <a:pt x="0" y="7143"/>
                </a:lnTo>
                <a:lnTo>
                  <a:pt x="29913" y="7143"/>
                </a:lnTo>
                <a:lnTo>
                  <a:pt x="33407" y="6350"/>
                </a:lnTo>
                <a:lnTo>
                  <a:pt x="37324" y="5027"/>
                </a:lnTo>
                <a:lnTo>
                  <a:pt x="41522" y="3351"/>
                </a:lnTo>
                <a:lnTo>
                  <a:pt x="45909" y="2233"/>
                </a:lnTo>
                <a:lnTo>
                  <a:pt x="50421" y="1489"/>
                </a:lnTo>
                <a:lnTo>
                  <a:pt x="55016" y="992"/>
                </a:lnTo>
                <a:lnTo>
                  <a:pt x="58873" y="661"/>
                </a:lnTo>
                <a:lnTo>
                  <a:pt x="62239" y="441"/>
                </a:lnTo>
                <a:lnTo>
                  <a:pt x="65276" y="294"/>
                </a:lnTo>
                <a:lnTo>
                  <a:pt x="75001" y="130"/>
                </a:lnTo>
                <a:lnTo>
                  <a:pt x="1642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87"/>
          <p:cNvSpPr/>
          <p:nvPr/>
        </p:nvSpPr>
        <p:spPr>
          <a:xfrm>
            <a:off x="3186121" y="3936206"/>
            <a:ext cx="157155" cy="64295"/>
          </a:xfrm>
          <a:custGeom>
            <a:avLst/>
            <a:gdLst/>
            <a:ahLst/>
            <a:cxnLst/>
            <a:rect l="0" t="0" r="0" b="0"/>
            <a:pathLst>
              <a:path w="157155" h="64295">
                <a:moveTo>
                  <a:pt x="14279" y="0"/>
                </a:moveTo>
                <a:lnTo>
                  <a:pt x="14279" y="30967"/>
                </a:lnTo>
                <a:lnTo>
                  <a:pt x="13485" y="33344"/>
                </a:lnTo>
                <a:lnTo>
                  <a:pt x="12162" y="35723"/>
                </a:lnTo>
                <a:lnTo>
                  <a:pt x="8128" y="41452"/>
                </a:lnTo>
                <a:lnTo>
                  <a:pt x="7003" y="42716"/>
                </a:lnTo>
                <a:lnTo>
                  <a:pt x="1071" y="48889"/>
                </a:lnTo>
                <a:lnTo>
                  <a:pt x="711" y="50055"/>
                </a:lnTo>
                <a:lnTo>
                  <a:pt x="471" y="51626"/>
                </a:lnTo>
                <a:lnTo>
                  <a:pt x="19" y="56827"/>
                </a:lnTo>
                <a:lnTo>
                  <a:pt x="0" y="60846"/>
                </a:lnTo>
                <a:lnTo>
                  <a:pt x="790" y="61996"/>
                </a:lnTo>
                <a:lnTo>
                  <a:pt x="2111" y="62761"/>
                </a:lnTo>
                <a:lnTo>
                  <a:pt x="6143" y="63991"/>
                </a:lnTo>
                <a:lnTo>
                  <a:pt x="10633" y="64204"/>
                </a:lnTo>
                <a:lnTo>
                  <a:pt x="15146" y="64276"/>
                </a:lnTo>
                <a:lnTo>
                  <a:pt x="133349" y="64294"/>
                </a:lnTo>
                <a:lnTo>
                  <a:pt x="137315" y="63500"/>
                </a:lnTo>
                <a:lnTo>
                  <a:pt x="140753" y="62177"/>
                </a:lnTo>
                <a:lnTo>
                  <a:pt x="143838" y="60501"/>
                </a:lnTo>
                <a:lnTo>
                  <a:pt x="146689" y="59384"/>
                </a:lnTo>
                <a:lnTo>
                  <a:pt x="149383" y="58639"/>
                </a:lnTo>
                <a:lnTo>
                  <a:pt x="157154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88"/>
          <p:cNvSpPr/>
          <p:nvPr/>
        </p:nvSpPr>
        <p:spPr>
          <a:xfrm>
            <a:off x="3336131" y="3914775"/>
            <a:ext cx="21432" cy="250032"/>
          </a:xfrm>
          <a:custGeom>
            <a:avLst/>
            <a:gdLst/>
            <a:ahLst/>
            <a:cxnLst/>
            <a:rect l="0" t="0" r="0" b="0"/>
            <a:pathLst>
              <a:path w="21432" h="250032">
                <a:moveTo>
                  <a:pt x="0" y="0"/>
                </a:moveTo>
                <a:lnTo>
                  <a:pt x="0" y="23150"/>
                </a:lnTo>
                <a:lnTo>
                  <a:pt x="794" y="26546"/>
                </a:lnTo>
                <a:lnTo>
                  <a:pt x="2116" y="30397"/>
                </a:lnTo>
                <a:lnTo>
                  <a:pt x="3792" y="34552"/>
                </a:lnTo>
                <a:lnTo>
                  <a:pt x="4909" y="38910"/>
                </a:lnTo>
                <a:lnTo>
                  <a:pt x="5654" y="43402"/>
                </a:lnTo>
                <a:lnTo>
                  <a:pt x="6151" y="47984"/>
                </a:lnTo>
                <a:lnTo>
                  <a:pt x="6482" y="53421"/>
                </a:lnTo>
                <a:lnTo>
                  <a:pt x="6849" y="65811"/>
                </a:lnTo>
                <a:lnTo>
                  <a:pt x="7105" y="94558"/>
                </a:lnTo>
                <a:lnTo>
                  <a:pt x="7118" y="101138"/>
                </a:lnTo>
                <a:lnTo>
                  <a:pt x="7920" y="107113"/>
                </a:lnTo>
                <a:lnTo>
                  <a:pt x="9249" y="112684"/>
                </a:lnTo>
                <a:lnTo>
                  <a:pt x="10929" y="117985"/>
                </a:lnTo>
                <a:lnTo>
                  <a:pt x="12048" y="123900"/>
                </a:lnTo>
                <a:lnTo>
                  <a:pt x="12794" y="130225"/>
                </a:lnTo>
                <a:lnTo>
                  <a:pt x="13292" y="136823"/>
                </a:lnTo>
                <a:lnTo>
                  <a:pt x="13624" y="143603"/>
                </a:lnTo>
                <a:lnTo>
                  <a:pt x="13993" y="157486"/>
                </a:lnTo>
                <a:lnTo>
                  <a:pt x="14270" y="195002"/>
                </a:lnTo>
                <a:lnTo>
                  <a:pt x="14287" y="237703"/>
                </a:lnTo>
                <a:lnTo>
                  <a:pt x="15081" y="240225"/>
                </a:lnTo>
                <a:lnTo>
                  <a:pt x="16404" y="242700"/>
                </a:lnTo>
                <a:lnTo>
                  <a:pt x="21431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89"/>
          <p:cNvSpPr/>
          <p:nvPr/>
        </p:nvSpPr>
        <p:spPr>
          <a:xfrm>
            <a:off x="3464718" y="3929062"/>
            <a:ext cx="192689" cy="214311"/>
          </a:xfrm>
          <a:custGeom>
            <a:avLst/>
            <a:gdLst/>
            <a:ahLst/>
            <a:cxnLst/>
            <a:rect l="0" t="0" r="0" b="0"/>
            <a:pathLst>
              <a:path w="192689" h="214311">
                <a:moveTo>
                  <a:pt x="135732" y="0"/>
                </a:moveTo>
                <a:lnTo>
                  <a:pt x="131939" y="0"/>
                </a:lnTo>
                <a:lnTo>
                  <a:pt x="130028" y="794"/>
                </a:lnTo>
                <a:lnTo>
                  <a:pt x="125789" y="3792"/>
                </a:lnTo>
                <a:lnTo>
                  <a:pt x="122753" y="4910"/>
                </a:lnTo>
                <a:lnTo>
                  <a:pt x="119141" y="5654"/>
                </a:lnTo>
                <a:lnTo>
                  <a:pt x="115147" y="6151"/>
                </a:lnTo>
                <a:lnTo>
                  <a:pt x="111690" y="7276"/>
                </a:lnTo>
                <a:lnTo>
                  <a:pt x="105732" y="10642"/>
                </a:lnTo>
                <a:lnTo>
                  <a:pt x="100438" y="12667"/>
                </a:lnTo>
                <a:lnTo>
                  <a:pt x="94646" y="13568"/>
                </a:lnTo>
                <a:lnTo>
                  <a:pt x="90878" y="13807"/>
                </a:lnTo>
                <a:lnTo>
                  <a:pt x="83253" y="14074"/>
                </a:lnTo>
                <a:lnTo>
                  <a:pt x="73704" y="14224"/>
                </a:lnTo>
                <a:lnTo>
                  <a:pt x="1118" y="14288"/>
                </a:lnTo>
                <a:lnTo>
                  <a:pt x="746" y="15082"/>
                </a:lnTo>
                <a:lnTo>
                  <a:pt x="221" y="19991"/>
                </a:lnTo>
                <a:lnTo>
                  <a:pt x="66" y="26472"/>
                </a:lnTo>
                <a:lnTo>
                  <a:pt x="0" y="105797"/>
                </a:lnTo>
                <a:lnTo>
                  <a:pt x="794" y="109425"/>
                </a:lnTo>
                <a:lnTo>
                  <a:pt x="3793" y="115573"/>
                </a:lnTo>
                <a:lnTo>
                  <a:pt x="6151" y="119704"/>
                </a:lnTo>
                <a:lnTo>
                  <a:pt x="6703" y="122787"/>
                </a:lnTo>
                <a:lnTo>
                  <a:pt x="7057" y="127442"/>
                </a:lnTo>
                <a:lnTo>
                  <a:pt x="7880" y="127824"/>
                </a:lnTo>
                <a:lnTo>
                  <a:pt x="13843" y="128543"/>
                </a:lnTo>
                <a:lnTo>
                  <a:pt x="17993" y="128579"/>
                </a:lnTo>
                <a:lnTo>
                  <a:pt x="19932" y="127788"/>
                </a:lnTo>
                <a:lnTo>
                  <a:pt x="24205" y="124793"/>
                </a:lnTo>
                <a:lnTo>
                  <a:pt x="28750" y="120815"/>
                </a:lnTo>
                <a:lnTo>
                  <a:pt x="33415" y="116402"/>
                </a:lnTo>
                <a:lnTo>
                  <a:pt x="38134" y="111795"/>
                </a:lnTo>
                <a:lnTo>
                  <a:pt x="41298" y="109455"/>
                </a:lnTo>
                <a:lnTo>
                  <a:pt x="44995" y="107101"/>
                </a:lnTo>
                <a:lnTo>
                  <a:pt x="49046" y="104739"/>
                </a:lnTo>
                <a:lnTo>
                  <a:pt x="53335" y="102369"/>
                </a:lnTo>
                <a:lnTo>
                  <a:pt x="62334" y="97620"/>
                </a:lnTo>
                <a:lnTo>
                  <a:pt x="66162" y="95243"/>
                </a:lnTo>
                <a:lnTo>
                  <a:pt x="69508" y="92864"/>
                </a:lnTo>
                <a:lnTo>
                  <a:pt x="72533" y="90484"/>
                </a:lnTo>
                <a:lnTo>
                  <a:pt x="76137" y="88104"/>
                </a:lnTo>
                <a:lnTo>
                  <a:pt x="80126" y="85724"/>
                </a:lnTo>
                <a:lnTo>
                  <a:pt x="84374" y="83343"/>
                </a:lnTo>
                <a:lnTo>
                  <a:pt x="88793" y="81756"/>
                </a:lnTo>
                <a:lnTo>
                  <a:pt x="93327" y="80698"/>
                </a:lnTo>
                <a:lnTo>
                  <a:pt x="97937" y="79992"/>
                </a:lnTo>
                <a:lnTo>
                  <a:pt x="102597" y="78728"/>
                </a:lnTo>
                <a:lnTo>
                  <a:pt x="107292" y="77092"/>
                </a:lnTo>
                <a:lnTo>
                  <a:pt x="112009" y="75207"/>
                </a:lnTo>
                <a:lnTo>
                  <a:pt x="115948" y="73951"/>
                </a:lnTo>
                <a:lnTo>
                  <a:pt x="119368" y="73113"/>
                </a:lnTo>
                <a:lnTo>
                  <a:pt x="122441" y="72554"/>
                </a:lnTo>
                <a:lnTo>
                  <a:pt x="126077" y="72182"/>
                </a:lnTo>
                <a:lnTo>
                  <a:pt x="130089" y="71934"/>
                </a:lnTo>
                <a:lnTo>
                  <a:pt x="134351" y="71768"/>
                </a:lnTo>
                <a:lnTo>
                  <a:pt x="138780" y="72452"/>
                </a:lnTo>
                <a:lnTo>
                  <a:pt x="143320" y="73701"/>
                </a:lnTo>
                <a:lnTo>
                  <a:pt x="147934" y="75328"/>
                </a:lnTo>
                <a:lnTo>
                  <a:pt x="151804" y="76412"/>
                </a:lnTo>
                <a:lnTo>
                  <a:pt x="155178" y="77136"/>
                </a:lnTo>
                <a:lnTo>
                  <a:pt x="158221" y="77617"/>
                </a:lnTo>
                <a:lnTo>
                  <a:pt x="161837" y="78732"/>
                </a:lnTo>
                <a:lnTo>
                  <a:pt x="165835" y="80270"/>
                </a:lnTo>
                <a:lnTo>
                  <a:pt x="170088" y="82088"/>
                </a:lnTo>
                <a:lnTo>
                  <a:pt x="172923" y="84094"/>
                </a:lnTo>
                <a:lnTo>
                  <a:pt x="174814" y="86225"/>
                </a:lnTo>
                <a:lnTo>
                  <a:pt x="176074" y="88440"/>
                </a:lnTo>
                <a:lnTo>
                  <a:pt x="181707" y="95134"/>
                </a:lnTo>
                <a:lnTo>
                  <a:pt x="185432" y="99141"/>
                </a:lnTo>
                <a:lnTo>
                  <a:pt x="189571" y="105711"/>
                </a:lnTo>
                <a:lnTo>
                  <a:pt x="190674" y="108574"/>
                </a:lnTo>
                <a:lnTo>
                  <a:pt x="191410" y="112070"/>
                </a:lnTo>
                <a:lnTo>
                  <a:pt x="191901" y="115988"/>
                </a:lnTo>
                <a:lnTo>
                  <a:pt x="192227" y="120188"/>
                </a:lnTo>
                <a:lnTo>
                  <a:pt x="192445" y="124575"/>
                </a:lnTo>
                <a:lnTo>
                  <a:pt x="192688" y="133684"/>
                </a:lnTo>
                <a:lnTo>
                  <a:pt x="191959" y="138335"/>
                </a:lnTo>
                <a:lnTo>
                  <a:pt x="190679" y="143023"/>
                </a:lnTo>
                <a:lnTo>
                  <a:pt x="189032" y="147737"/>
                </a:lnTo>
                <a:lnTo>
                  <a:pt x="187140" y="152466"/>
                </a:lnTo>
                <a:lnTo>
                  <a:pt x="185085" y="157207"/>
                </a:lnTo>
                <a:lnTo>
                  <a:pt x="182922" y="161954"/>
                </a:lnTo>
                <a:lnTo>
                  <a:pt x="181479" y="166707"/>
                </a:lnTo>
                <a:lnTo>
                  <a:pt x="180517" y="171463"/>
                </a:lnTo>
                <a:lnTo>
                  <a:pt x="179876" y="176221"/>
                </a:lnTo>
                <a:lnTo>
                  <a:pt x="177861" y="180187"/>
                </a:lnTo>
                <a:lnTo>
                  <a:pt x="174931" y="183625"/>
                </a:lnTo>
                <a:lnTo>
                  <a:pt x="171389" y="186710"/>
                </a:lnTo>
                <a:lnTo>
                  <a:pt x="167441" y="189561"/>
                </a:lnTo>
                <a:lnTo>
                  <a:pt x="163221" y="192255"/>
                </a:lnTo>
                <a:lnTo>
                  <a:pt x="158820" y="194845"/>
                </a:lnTo>
                <a:lnTo>
                  <a:pt x="155093" y="197366"/>
                </a:lnTo>
                <a:lnTo>
                  <a:pt x="151814" y="199840"/>
                </a:lnTo>
                <a:lnTo>
                  <a:pt x="148834" y="202283"/>
                </a:lnTo>
                <a:lnTo>
                  <a:pt x="145260" y="203911"/>
                </a:lnTo>
                <a:lnTo>
                  <a:pt x="141290" y="204998"/>
                </a:lnTo>
                <a:lnTo>
                  <a:pt x="137056" y="205721"/>
                </a:lnTo>
                <a:lnTo>
                  <a:pt x="132646" y="206997"/>
                </a:lnTo>
                <a:lnTo>
                  <a:pt x="128118" y="208642"/>
                </a:lnTo>
                <a:lnTo>
                  <a:pt x="123512" y="210532"/>
                </a:lnTo>
                <a:lnTo>
                  <a:pt x="118854" y="211792"/>
                </a:lnTo>
                <a:lnTo>
                  <a:pt x="114161" y="212632"/>
                </a:lnTo>
                <a:lnTo>
                  <a:pt x="109445" y="213192"/>
                </a:lnTo>
                <a:lnTo>
                  <a:pt x="104714" y="213566"/>
                </a:lnTo>
                <a:lnTo>
                  <a:pt x="99972" y="213814"/>
                </a:lnTo>
                <a:lnTo>
                  <a:pt x="87830" y="214165"/>
                </a:lnTo>
                <a:lnTo>
                  <a:pt x="73302" y="214293"/>
                </a:lnTo>
                <a:lnTo>
                  <a:pt x="55798" y="214310"/>
                </a:lnTo>
                <a:lnTo>
                  <a:pt x="53074" y="213517"/>
                </a:lnTo>
                <a:lnTo>
                  <a:pt x="47930" y="210520"/>
                </a:lnTo>
                <a:lnTo>
                  <a:pt x="42863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90"/>
          <p:cNvSpPr/>
          <p:nvPr/>
        </p:nvSpPr>
        <p:spPr>
          <a:xfrm>
            <a:off x="3028957" y="4200525"/>
            <a:ext cx="42856" cy="157163"/>
          </a:xfrm>
          <a:custGeom>
            <a:avLst/>
            <a:gdLst/>
            <a:ahLst/>
            <a:cxnLst/>
            <a:rect l="0" t="0" r="0" b="0"/>
            <a:pathLst>
              <a:path w="42856" h="157163">
                <a:moveTo>
                  <a:pt x="7136" y="0"/>
                </a:moveTo>
                <a:lnTo>
                  <a:pt x="0" y="0"/>
                </a:lnTo>
                <a:lnTo>
                  <a:pt x="3787" y="3792"/>
                </a:lnTo>
                <a:lnTo>
                  <a:pt x="4904" y="5703"/>
                </a:lnTo>
                <a:lnTo>
                  <a:pt x="6144" y="9942"/>
                </a:lnTo>
                <a:lnTo>
                  <a:pt x="6695" y="14473"/>
                </a:lnTo>
                <a:lnTo>
                  <a:pt x="6842" y="16792"/>
                </a:lnTo>
                <a:lnTo>
                  <a:pt x="7734" y="19132"/>
                </a:lnTo>
                <a:lnTo>
                  <a:pt x="9122" y="21486"/>
                </a:lnTo>
                <a:lnTo>
                  <a:pt x="10841" y="23849"/>
                </a:lnTo>
                <a:lnTo>
                  <a:pt x="11988" y="27011"/>
                </a:lnTo>
                <a:lnTo>
                  <a:pt x="12752" y="30708"/>
                </a:lnTo>
                <a:lnTo>
                  <a:pt x="13261" y="34759"/>
                </a:lnTo>
                <a:lnTo>
                  <a:pt x="14395" y="39047"/>
                </a:lnTo>
                <a:lnTo>
                  <a:pt x="15944" y="43494"/>
                </a:lnTo>
                <a:lnTo>
                  <a:pt x="17770" y="48046"/>
                </a:lnTo>
                <a:lnTo>
                  <a:pt x="19782" y="52668"/>
                </a:lnTo>
                <a:lnTo>
                  <a:pt x="24134" y="62037"/>
                </a:lnTo>
                <a:lnTo>
                  <a:pt x="25612" y="66757"/>
                </a:lnTo>
                <a:lnTo>
                  <a:pt x="26597" y="71492"/>
                </a:lnTo>
                <a:lnTo>
                  <a:pt x="27254" y="76236"/>
                </a:lnTo>
                <a:lnTo>
                  <a:pt x="27692" y="80987"/>
                </a:lnTo>
                <a:lnTo>
                  <a:pt x="27984" y="85741"/>
                </a:lnTo>
                <a:lnTo>
                  <a:pt x="28308" y="95257"/>
                </a:lnTo>
                <a:lnTo>
                  <a:pt x="28452" y="104778"/>
                </a:lnTo>
                <a:lnTo>
                  <a:pt x="29284" y="109539"/>
                </a:lnTo>
                <a:lnTo>
                  <a:pt x="30633" y="114301"/>
                </a:lnTo>
                <a:lnTo>
                  <a:pt x="32326" y="119063"/>
                </a:lnTo>
                <a:lnTo>
                  <a:pt x="33454" y="123032"/>
                </a:lnTo>
                <a:lnTo>
                  <a:pt x="34206" y="126471"/>
                </a:lnTo>
                <a:lnTo>
                  <a:pt x="34708" y="129557"/>
                </a:lnTo>
                <a:lnTo>
                  <a:pt x="35042" y="132409"/>
                </a:lnTo>
                <a:lnTo>
                  <a:pt x="35265" y="135104"/>
                </a:lnTo>
                <a:lnTo>
                  <a:pt x="35414" y="137694"/>
                </a:lnTo>
                <a:lnTo>
                  <a:pt x="35579" y="142689"/>
                </a:lnTo>
                <a:lnTo>
                  <a:pt x="35685" y="152363"/>
                </a:lnTo>
                <a:lnTo>
                  <a:pt x="36488" y="153963"/>
                </a:lnTo>
                <a:lnTo>
                  <a:pt x="37816" y="155029"/>
                </a:lnTo>
                <a:lnTo>
                  <a:pt x="4285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91"/>
          <p:cNvSpPr/>
          <p:nvPr/>
        </p:nvSpPr>
        <p:spPr>
          <a:xfrm>
            <a:off x="2986087" y="4257675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3792" y="28575"/>
                </a:lnTo>
                <a:lnTo>
                  <a:pt x="4910" y="27781"/>
                </a:lnTo>
                <a:lnTo>
                  <a:pt x="5654" y="26458"/>
                </a:lnTo>
                <a:lnTo>
                  <a:pt x="6151" y="24782"/>
                </a:lnTo>
                <a:lnTo>
                  <a:pt x="7276" y="23665"/>
                </a:lnTo>
                <a:lnTo>
                  <a:pt x="8819" y="22920"/>
                </a:lnTo>
                <a:lnTo>
                  <a:pt x="12651" y="22093"/>
                </a:lnTo>
                <a:lnTo>
                  <a:pt x="17000" y="21725"/>
                </a:lnTo>
                <a:lnTo>
                  <a:pt x="20064" y="20833"/>
                </a:lnTo>
                <a:lnTo>
                  <a:pt x="23695" y="19445"/>
                </a:lnTo>
                <a:lnTo>
                  <a:pt x="27703" y="17726"/>
                </a:lnTo>
                <a:lnTo>
                  <a:pt x="31169" y="16579"/>
                </a:lnTo>
                <a:lnTo>
                  <a:pt x="34273" y="15815"/>
                </a:lnTo>
                <a:lnTo>
                  <a:pt x="37136" y="15306"/>
                </a:lnTo>
                <a:lnTo>
                  <a:pt x="40632" y="14966"/>
                </a:lnTo>
                <a:lnTo>
                  <a:pt x="44551" y="14740"/>
                </a:lnTo>
                <a:lnTo>
                  <a:pt x="48751" y="14589"/>
                </a:lnTo>
                <a:lnTo>
                  <a:pt x="53138" y="13694"/>
                </a:lnTo>
                <a:lnTo>
                  <a:pt x="57650" y="12305"/>
                </a:lnTo>
                <a:lnTo>
                  <a:pt x="62246" y="10584"/>
                </a:lnTo>
                <a:lnTo>
                  <a:pt x="66897" y="9437"/>
                </a:lnTo>
                <a:lnTo>
                  <a:pt x="71586" y="8673"/>
                </a:lnTo>
                <a:lnTo>
                  <a:pt x="76299" y="8163"/>
                </a:lnTo>
                <a:lnTo>
                  <a:pt x="81028" y="7823"/>
                </a:lnTo>
                <a:lnTo>
                  <a:pt x="85769" y="7596"/>
                </a:lnTo>
                <a:lnTo>
                  <a:pt x="90517" y="7446"/>
                </a:lnTo>
                <a:lnTo>
                  <a:pt x="95269" y="6551"/>
                </a:lnTo>
                <a:lnTo>
                  <a:pt x="100026" y="5161"/>
                </a:lnTo>
                <a:lnTo>
                  <a:pt x="104784" y="3440"/>
                </a:lnTo>
                <a:lnTo>
                  <a:pt x="109543" y="2294"/>
                </a:lnTo>
                <a:lnTo>
                  <a:pt x="114304" y="1529"/>
                </a:lnTo>
                <a:lnTo>
                  <a:pt x="119065" y="1019"/>
                </a:lnTo>
                <a:lnTo>
                  <a:pt x="124621" y="679"/>
                </a:lnTo>
                <a:lnTo>
                  <a:pt x="137143" y="302"/>
                </a:lnTo>
                <a:lnTo>
                  <a:pt x="156094" y="39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92"/>
          <p:cNvSpPr/>
          <p:nvPr/>
        </p:nvSpPr>
        <p:spPr>
          <a:xfrm>
            <a:off x="3257550" y="4207668"/>
            <a:ext cx="128588" cy="78582"/>
          </a:xfrm>
          <a:custGeom>
            <a:avLst/>
            <a:gdLst/>
            <a:ahLst/>
            <a:cxnLst/>
            <a:rect l="0" t="0" r="0" b="0"/>
            <a:pathLst>
              <a:path w="128588" h="78582">
                <a:moveTo>
                  <a:pt x="7143" y="0"/>
                </a:moveTo>
                <a:lnTo>
                  <a:pt x="7143" y="10642"/>
                </a:lnTo>
                <a:lnTo>
                  <a:pt x="7937" y="12651"/>
                </a:lnTo>
                <a:lnTo>
                  <a:pt x="9260" y="14784"/>
                </a:lnTo>
                <a:lnTo>
                  <a:pt x="10936" y="17000"/>
                </a:lnTo>
                <a:lnTo>
                  <a:pt x="12053" y="19271"/>
                </a:lnTo>
                <a:lnTo>
                  <a:pt x="12798" y="21579"/>
                </a:lnTo>
                <a:lnTo>
                  <a:pt x="13294" y="23911"/>
                </a:lnTo>
                <a:lnTo>
                  <a:pt x="12831" y="26259"/>
                </a:lnTo>
                <a:lnTo>
                  <a:pt x="11729" y="28619"/>
                </a:lnTo>
                <a:lnTo>
                  <a:pt x="10200" y="30986"/>
                </a:lnTo>
                <a:lnTo>
                  <a:pt x="9181" y="33357"/>
                </a:lnTo>
                <a:lnTo>
                  <a:pt x="8502" y="35732"/>
                </a:lnTo>
                <a:lnTo>
                  <a:pt x="8049" y="38109"/>
                </a:lnTo>
                <a:lnTo>
                  <a:pt x="7747" y="41281"/>
                </a:lnTo>
                <a:lnTo>
                  <a:pt x="7546" y="44984"/>
                </a:lnTo>
                <a:lnTo>
                  <a:pt x="7263" y="55662"/>
                </a:lnTo>
                <a:lnTo>
                  <a:pt x="7223" y="58539"/>
                </a:lnTo>
                <a:lnTo>
                  <a:pt x="6403" y="61252"/>
                </a:lnTo>
                <a:lnTo>
                  <a:pt x="5062" y="63853"/>
                </a:lnTo>
                <a:lnTo>
                  <a:pt x="999" y="69939"/>
                </a:lnTo>
                <a:lnTo>
                  <a:pt x="666" y="71233"/>
                </a:lnTo>
                <a:lnTo>
                  <a:pt x="444" y="72889"/>
                </a:lnTo>
                <a:lnTo>
                  <a:pt x="1" y="78568"/>
                </a:lnTo>
                <a:lnTo>
                  <a:pt x="0" y="78579"/>
                </a:lnTo>
                <a:lnTo>
                  <a:pt x="9942" y="78581"/>
                </a:lnTo>
                <a:lnTo>
                  <a:pt x="12184" y="77787"/>
                </a:lnTo>
                <a:lnTo>
                  <a:pt x="14473" y="76465"/>
                </a:lnTo>
                <a:lnTo>
                  <a:pt x="16792" y="74789"/>
                </a:lnTo>
                <a:lnTo>
                  <a:pt x="19132" y="73672"/>
                </a:lnTo>
                <a:lnTo>
                  <a:pt x="21486" y="72927"/>
                </a:lnTo>
                <a:lnTo>
                  <a:pt x="23849" y="72431"/>
                </a:lnTo>
                <a:lnTo>
                  <a:pt x="26218" y="72100"/>
                </a:lnTo>
                <a:lnTo>
                  <a:pt x="28591" y="71879"/>
                </a:lnTo>
                <a:lnTo>
                  <a:pt x="30967" y="71732"/>
                </a:lnTo>
                <a:lnTo>
                  <a:pt x="34138" y="70840"/>
                </a:lnTo>
                <a:lnTo>
                  <a:pt x="37840" y="69452"/>
                </a:lnTo>
                <a:lnTo>
                  <a:pt x="41895" y="67733"/>
                </a:lnTo>
                <a:lnTo>
                  <a:pt x="46186" y="66586"/>
                </a:lnTo>
                <a:lnTo>
                  <a:pt x="50634" y="65822"/>
                </a:lnTo>
                <a:lnTo>
                  <a:pt x="55188" y="65313"/>
                </a:lnTo>
                <a:lnTo>
                  <a:pt x="59016" y="64973"/>
                </a:lnTo>
                <a:lnTo>
                  <a:pt x="62363" y="64747"/>
                </a:lnTo>
                <a:lnTo>
                  <a:pt x="65387" y="64596"/>
                </a:lnTo>
                <a:lnTo>
                  <a:pt x="70865" y="64428"/>
                </a:lnTo>
                <a:lnTo>
                  <a:pt x="73437" y="64384"/>
                </a:lnTo>
                <a:lnTo>
                  <a:pt x="76739" y="63560"/>
                </a:lnTo>
                <a:lnTo>
                  <a:pt x="80528" y="62217"/>
                </a:lnTo>
                <a:lnTo>
                  <a:pt x="84642" y="60528"/>
                </a:lnTo>
                <a:lnTo>
                  <a:pt x="88177" y="59402"/>
                </a:lnTo>
                <a:lnTo>
                  <a:pt x="91329" y="58651"/>
                </a:lnTo>
                <a:lnTo>
                  <a:pt x="94223" y="58151"/>
                </a:lnTo>
                <a:lnTo>
                  <a:pt x="97740" y="57818"/>
                </a:lnTo>
                <a:lnTo>
                  <a:pt x="101672" y="57595"/>
                </a:lnTo>
                <a:lnTo>
                  <a:pt x="105881" y="57447"/>
                </a:lnTo>
                <a:lnTo>
                  <a:pt x="110275" y="56554"/>
                </a:lnTo>
                <a:lnTo>
                  <a:pt x="114792" y="55165"/>
                </a:lnTo>
                <a:lnTo>
                  <a:pt x="128587" y="5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93"/>
          <p:cNvSpPr/>
          <p:nvPr/>
        </p:nvSpPr>
        <p:spPr>
          <a:xfrm>
            <a:off x="3389165" y="4186237"/>
            <a:ext cx="18404" cy="164307"/>
          </a:xfrm>
          <a:custGeom>
            <a:avLst/>
            <a:gdLst/>
            <a:ahLst/>
            <a:cxnLst/>
            <a:rect l="0" t="0" r="0" b="0"/>
            <a:pathLst>
              <a:path w="18404" h="164307">
                <a:moveTo>
                  <a:pt x="18403" y="0"/>
                </a:moveTo>
                <a:lnTo>
                  <a:pt x="4417" y="0"/>
                </a:lnTo>
                <a:lnTo>
                  <a:pt x="4205" y="3792"/>
                </a:lnTo>
                <a:lnTo>
                  <a:pt x="4127" y="16590"/>
                </a:lnTo>
                <a:lnTo>
                  <a:pt x="4118" y="30000"/>
                </a:lnTo>
                <a:lnTo>
                  <a:pt x="3324" y="33494"/>
                </a:lnTo>
                <a:lnTo>
                  <a:pt x="2000" y="37411"/>
                </a:lnTo>
                <a:lnTo>
                  <a:pt x="324" y="41609"/>
                </a:lnTo>
                <a:lnTo>
                  <a:pt x="0" y="45202"/>
                </a:lnTo>
                <a:lnTo>
                  <a:pt x="578" y="48391"/>
                </a:lnTo>
                <a:lnTo>
                  <a:pt x="1757" y="51310"/>
                </a:lnTo>
                <a:lnTo>
                  <a:pt x="2544" y="54845"/>
                </a:lnTo>
                <a:lnTo>
                  <a:pt x="3068" y="58788"/>
                </a:lnTo>
                <a:lnTo>
                  <a:pt x="3417" y="63004"/>
                </a:lnTo>
                <a:lnTo>
                  <a:pt x="3650" y="67403"/>
                </a:lnTo>
                <a:lnTo>
                  <a:pt x="3909" y="76524"/>
                </a:lnTo>
                <a:lnTo>
                  <a:pt x="4108" y="114313"/>
                </a:lnTo>
                <a:lnTo>
                  <a:pt x="4115" y="141487"/>
                </a:lnTo>
                <a:lnTo>
                  <a:pt x="4909" y="145125"/>
                </a:lnTo>
                <a:lnTo>
                  <a:pt x="6232" y="148344"/>
                </a:lnTo>
                <a:lnTo>
                  <a:pt x="10267" y="155421"/>
                </a:lnTo>
                <a:lnTo>
                  <a:pt x="10818" y="158505"/>
                </a:lnTo>
                <a:lnTo>
                  <a:pt x="1126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94"/>
          <p:cNvSpPr/>
          <p:nvPr/>
        </p:nvSpPr>
        <p:spPr>
          <a:xfrm>
            <a:off x="3486152" y="4186324"/>
            <a:ext cx="105769" cy="157077"/>
          </a:xfrm>
          <a:custGeom>
            <a:avLst/>
            <a:gdLst/>
            <a:ahLst/>
            <a:cxnLst/>
            <a:rect l="0" t="0" r="0" b="0"/>
            <a:pathLst>
              <a:path w="105769" h="157077">
                <a:moveTo>
                  <a:pt x="85723" y="7057"/>
                </a:moveTo>
                <a:lnTo>
                  <a:pt x="91873" y="7057"/>
                </a:lnTo>
                <a:lnTo>
                  <a:pt x="92204" y="6263"/>
                </a:lnTo>
                <a:lnTo>
                  <a:pt x="92572" y="3265"/>
                </a:lnTo>
                <a:lnTo>
                  <a:pt x="91876" y="2147"/>
                </a:lnTo>
                <a:lnTo>
                  <a:pt x="90619" y="1402"/>
                </a:lnTo>
                <a:lnTo>
                  <a:pt x="86689" y="207"/>
                </a:lnTo>
                <a:lnTo>
                  <a:pt x="84036" y="44"/>
                </a:lnTo>
                <a:lnTo>
                  <a:pt x="82217" y="0"/>
                </a:lnTo>
                <a:lnTo>
                  <a:pt x="80210" y="765"/>
                </a:lnTo>
                <a:lnTo>
                  <a:pt x="78079" y="2069"/>
                </a:lnTo>
                <a:lnTo>
                  <a:pt x="75865" y="3731"/>
                </a:lnTo>
                <a:lnTo>
                  <a:pt x="72800" y="5634"/>
                </a:lnTo>
                <a:lnTo>
                  <a:pt x="69170" y="7695"/>
                </a:lnTo>
                <a:lnTo>
                  <a:pt x="65163" y="9864"/>
                </a:lnTo>
                <a:lnTo>
                  <a:pt x="61697" y="12103"/>
                </a:lnTo>
                <a:lnTo>
                  <a:pt x="58593" y="14390"/>
                </a:lnTo>
                <a:lnTo>
                  <a:pt x="55730" y="16708"/>
                </a:lnTo>
                <a:lnTo>
                  <a:pt x="53028" y="18253"/>
                </a:lnTo>
                <a:lnTo>
                  <a:pt x="50432" y="19284"/>
                </a:lnTo>
                <a:lnTo>
                  <a:pt x="47908" y="19970"/>
                </a:lnTo>
                <a:lnTo>
                  <a:pt x="45432" y="21222"/>
                </a:lnTo>
                <a:lnTo>
                  <a:pt x="42987" y="22850"/>
                </a:lnTo>
                <a:lnTo>
                  <a:pt x="40563" y="24729"/>
                </a:lnTo>
                <a:lnTo>
                  <a:pt x="37360" y="26776"/>
                </a:lnTo>
                <a:lnTo>
                  <a:pt x="33637" y="28934"/>
                </a:lnTo>
                <a:lnTo>
                  <a:pt x="29568" y="31167"/>
                </a:lnTo>
                <a:lnTo>
                  <a:pt x="26855" y="33449"/>
                </a:lnTo>
                <a:lnTo>
                  <a:pt x="25046" y="35764"/>
                </a:lnTo>
                <a:lnTo>
                  <a:pt x="22243" y="40453"/>
                </a:lnTo>
                <a:lnTo>
                  <a:pt x="20384" y="42815"/>
                </a:lnTo>
                <a:lnTo>
                  <a:pt x="18351" y="45183"/>
                </a:lnTo>
                <a:lnTo>
                  <a:pt x="16202" y="47555"/>
                </a:lnTo>
                <a:lnTo>
                  <a:pt x="11697" y="52308"/>
                </a:lnTo>
                <a:lnTo>
                  <a:pt x="10179" y="54687"/>
                </a:lnTo>
                <a:lnTo>
                  <a:pt x="8492" y="59447"/>
                </a:lnTo>
                <a:lnTo>
                  <a:pt x="7247" y="61033"/>
                </a:lnTo>
                <a:lnTo>
                  <a:pt x="5625" y="62091"/>
                </a:lnTo>
                <a:lnTo>
                  <a:pt x="3749" y="62796"/>
                </a:lnTo>
                <a:lnTo>
                  <a:pt x="2499" y="64060"/>
                </a:lnTo>
                <a:lnTo>
                  <a:pt x="1665" y="65697"/>
                </a:lnTo>
                <a:lnTo>
                  <a:pt x="739" y="69631"/>
                </a:lnTo>
                <a:lnTo>
                  <a:pt x="327" y="74026"/>
                </a:lnTo>
                <a:lnTo>
                  <a:pt x="144" y="78625"/>
                </a:lnTo>
                <a:lnTo>
                  <a:pt x="6" y="85228"/>
                </a:lnTo>
                <a:lnTo>
                  <a:pt x="0" y="89309"/>
                </a:lnTo>
                <a:lnTo>
                  <a:pt x="793" y="90466"/>
                </a:lnTo>
                <a:lnTo>
                  <a:pt x="2116" y="91238"/>
                </a:lnTo>
                <a:lnTo>
                  <a:pt x="3791" y="91753"/>
                </a:lnTo>
                <a:lnTo>
                  <a:pt x="4908" y="91302"/>
                </a:lnTo>
                <a:lnTo>
                  <a:pt x="5652" y="90208"/>
                </a:lnTo>
                <a:lnTo>
                  <a:pt x="6149" y="88684"/>
                </a:lnTo>
                <a:lnTo>
                  <a:pt x="7273" y="87669"/>
                </a:lnTo>
                <a:lnTo>
                  <a:pt x="8817" y="86992"/>
                </a:lnTo>
                <a:lnTo>
                  <a:pt x="13205" y="85905"/>
                </a:lnTo>
                <a:lnTo>
                  <a:pt x="15922" y="83640"/>
                </a:lnTo>
                <a:lnTo>
                  <a:pt x="17758" y="81925"/>
                </a:lnTo>
                <a:lnTo>
                  <a:pt x="19775" y="80781"/>
                </a:lnTo>
                <a:lnTo>
                  <a:pt x="21914" y="80019"/>
                </a:lnTo>
                <a:lnTo>
                  <a:pt x="24133" y="79510"/>
                </a:lnTo>
                <a:lnTo>
                  <a:pt x="26407" y="78378"/>
                </a:lnTo>
                <a:lnTo>
                  <a:pt x="28716" y="76830"/>
                </a:lnTo>
                <a:lnTo>
                  <a:pt x="31049" y="75003"/>
                </a:lnTo>
                <a:lnTo>
                  <a:pt x="33399" y="73786"/>
                </a:lnTo>
                <a:lnTo>
                  <a:pt x="35759" y="72974"/>
                </a:lnTo>
                <a:lnTo>
                  <a:pt x="38126" y="72433"/>
                </a:lnTo>
                <a:lnTo>
                  <a:pt x="40498" y="72072"/>
                </a:lnTo>
                <a:lnTo>
                  <a:pt x="42873" y="71831"/>
                </a:lnTo>
                <a:lnTo>
                  <a:pt x="45250" y="71671"/>
                </a:lnTo>
                <a:lnTo>
                  <a:pt x="47628" y="71564"/>
                </a:lnTo>
                <a:lnTo>
                  <a:pt x="52388" y="71445"/>
                </a:lnTo>
                <a:lnTo>
                  <a:pt x="80666" y="71353"/>
                </a:lnTo>
                <a:lnTo>
                  <a:pt x="82351" y="72146"/>
                </a:lnTo>
                <a:lnTo>
                  <a:pt x="83475" y="73468"/>
                </a:lnTo>
                <a:lnTo>
                  <a:pt x="84224" y="75143"/>
                </a:lnTo>
                <a:lnTo>
                  <a:pt x="85517" y="76261"/>
                </a:lnTo>
                <a:lnTo>
                  <a:pt x="87173" y="77005"/>
                </a:lnTo>
                <a:lnTo>
                  <a:pt x="89071" y="77501"/>
                </a:lnTo>
                <a:lnTo>
                  <a:pt x="91130" y="78626"/>
                </a:lnTo>
                <a:lnTo>
                  <a:pt x="93296" y="80170"/>
                </a:lnTo>
                <a:lnTo>
                  <a:pt x="95534" y="81992"/>
                </a:lnTo>
                <a:lnTo>
                  <a:pt x="97820" y="84002"/>
                </a:lnTo>
                <a:lnTo>
                  <a:pt x="100137" y="86134"/>
                </a:lnTo>
                <a:lnTo>
                  <a:pt x="102477" y="88351"/>
                </a:lnTo>
                <a:lnTo>
                  <a:pt x="104036" y="90621"/>
                </a:lnTo>
                <a:lnTo>
                  <a:pt x="105768" y="95261"/>
                </a:lnTo>
                <a:lnTo>
                  <a:pt x="105436" y="97610"/>
                </a:lnTo>
                <a:lnTo>
                  <a:pt x="104421" y="99969"/>
                </a:lnTo>
                <a:lnTo>
                  <a:pt x="102951" y="102336"/>
                </a:lnTo>
                <a:lnTo>
                  <a:pt x="101317" y="107082"/>
                </a:lnTo>
                <a:lnTo>
                  <a:pt x="100881" y="109459"/>
                </a:lnTo>
                <a:lnTo>
                  <a:pt x="99003" y="111838"/>
                </a:lnTo>
                <a:lnTo>
                  <a:pt x="96164" y="114217"/>
                </a:lnTo>
                <a:lnTo>
                  <a:pt x="92684" y="116597"/>
                </a:lnTo>
                <a:lnTo>
                  <a:pt x="90363" y="118977"/>
                </a:lnTo>
                <a:lnTo>
                  <a:pt x="88816" y="121358"/>
                </a:lnTo>
                <a:lnTo>
                  <a:pt x="87785" y="123739"/>
                </a:lnTo>
                <a:lnTo>
                  <a:pt x="85510" y="126120"/>
                </a:lnTo>
                <a:lnTo>
                  <a:pt x="82406" y="128501"/>
                </a:lnTo>
                <a:lnTo>
                  <a:pt x="78749" y="130882"/>
                </a:lnTo>
                <a:lnTo>
                  <a:pt x="74724" y="133263"/>
                </a:lnTo>
                <a:lnTo>
                  <a:pt x="70453" y="135644"/>
                </a:lnTo>
                <a:lnTo>
                  <a:pt x="66018" y="138026"/>
                </a:lnTo>
                <a:lnTo>
                  <a:pt x="62267" y="140407"/>
                </a:lnTo>
                <a:lnTo>
                  <a:pt x="58973" y="142788"/>
                </a:lnTo>
                <a:lnTo>
                  <a:pt x="55983" y="145169"/>
                </a:lnTo>
                <a:lnTo>
                  <a:pt x="52402" y="146757"/>
                </a:lnTo>
                <a:lnTo>
                  <a:pt x="48428" y="147815"/>
                </a:lnTo>
                <a:lnTo>
                  <a:pt x="44191" y="148521"/>
                </a:lnTo>
                <a:lnTo>
                  <a:pt x="39778" y="149785"/>
                </a:lnTo>
                <a:lnTo>
                  <a:pt x="35249" y="151421"/>
                </a:lnTo>
                <a:lnTo>
                  <a:pt x="30643" y="153306"/>
                </a:lnTo>
                <a:lnTo>
                  <a:pt x="26777" y="154563"/>
                </a:lnTo>
                <a:lnTo>
                  <a:pt x="23407" y="155400"/>
                </a:lnTo>
                <a:lnTo>
                  <a:pt x="14285" y="1570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95"/>
          <p:cNvSpPr/>
          <p:nvPr/>
        </p:nvSpPr>
        <p:spPr>
          <a:xfrm>
            <a:off x="1221581" y="4350543"/>
            <a:ext cx="21432" cy="135733"/>
          </a:xfrm>
          <a:custGeom>
            <a:avLst/>
            <a:gdLst/>
            <a:ahLst/>
            <a:cxnLst/>
            <a:rect l="0" t="0" r="0" b="0"/>
            <a:pathLst>
              <a:path w="21432" h="135733">
                <a:moveTo>
                  <a:pt x="21431" y="0"/>
                </a:moveTo>
                <a:lnTo>
                  <a:pt x="17639" y="0"/>
                </a:lnTo>
                <a:lnTo>
                  <a:pt x="16522" y="794"/>
                </a:lnTo>
                <a:lnTo>
                  <a:pt x="15777" y="2117"/>
                </a:lnTo>
                <a:lnTo>
                  <a:pt x="14581" y="6151"/>
                </a:lnTo>
                <a:lnTo>
                  <a:pt x="13690" y="7276"/>
                </a:lnTo>
                <a:lnTo>
                  <a:pt x="12301" y="8819"/>
                </a:lnTo>
                <a:lnTo>
                  <a:pt x="10582" y="10642"/>
                </a:lnTo>
                <a:lnTo>
                  <a:pt x="9436" y="13445"/>
                </a:lnTo>
                <a:lnTo>
                  <a:pt x="8672" y="16901"/>
                </a:lnTo>
                <a:lnTo>
                  <a:pt x="8162" y="20792"/>
                </a:lnTo>
                <a:lnTo>
                  <a:pt x="7823" y="24180"/>
                </a:lnTo>
                <a:lnTo>
                  <a:pt x="7596" y="27233"/>
                </a:lnTo>
                <a:lnTo>
                  <a:pt x="7445" y="30062"/>
                </a:lnTo>
                <a:lnTo>
                  <a:pt x="7278" y="37438"/>
                </a:lnTo>
                <a:lnTo>
                  <a:pt x="7144" y="123702"/>
                </a:lnTo>
                <a:lnTo>
                  <a:pt x="6350" y="126124"/>
                </a:lnTo>
                <a:lnTo>
                  <a:pt x="5027" y="128533"/>
                </a:lnTo>
                <a:lnTo>
                  <a:pt x="0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96"/>
          <p:cNvSpPr/>
          <p:nvPr/>
        </p:nvSpPr>
        <p:spPr>
          <a:xfrm>
            <a:off x="1135856" y="4414837"/>
            <a:ext cx="142876" cy="28576"/>
          </a:xfrm>
          <a:custGeom>
            <a:avLst/>
            <a:gdLst/>
            <a:ahLst/>
            <a:cxnLst/>
            <a:rect l="0" t="0" r="0" b="0"/>
            <a:pathLst>
              <a:path w="142876" h="28576">
                <a:moveTo>
                  <a:pt x="0" y="28575"/>
                </a:moveTo>
                <a:lnTo>
                  <a:pt x="0" y="22424"/>
                </a:lnTo>
                <a:lnTo>
                  <a:pt x="794" y="22093"/>
                </a:lnTo>
                <a:lnTo>
                  <a:pt x="3792" y="21725"/>
                </a:lnTo>
                <a:lnTo>
                  <a:pt x="5703" y="20834"/>
                </a:lnTo>
                <a:lnTo>
                  <a:pt x="7771" y="19446"/>
                </a:lnTo>
                <a:lnTo>
                  <a:pt x="9943" y="17726"/>
                </a:lnTo>
                <a:lnTo>
                  <a:pt x="12185" y="16580"/>
                </a:lnTo>
                <a:lnTo>
                  <a:pt x="14473" y="15816"/>
                </a:lnTo>
                <a:lnTo>
                  <a:pt x="16792" y="15306"/>
                </a:lnTo>
                <a:lnTo>
                  <a:pt x="19132" y="14173"/>
                </a:lnTo>
                <a:lnTo>
                  <a:pt x="21486" y="12624"/>
                </a:lnTo>
                <a:lnTo>
                  <a:pt x="23849" y="10797"/>
                </a:lnTo>
                <a:lnTo>
                  <a:pt x="27012" y="9579"/>
                </a:lnTo>
                <a:lnTo>
                  <a:pt x="30708" y="8768"/>
                </a:lnTo>
                <a:lnTo>
                  <a:pt x="34759" y="8226"/>
                </a:lnTo>
                <a:lnTo>
                  <a:pt x="38254" y="7072"/>
                </a:lnTo>
                <a:lnTo>
                  <a:pt x="41378" y="5508"/>
                </a:lnTo>
                <a:lnTo>
                  <a:pt x="44254" y="3672"/>
                </a:lnTo>
                <a:lnTo>
                  <a:pt x="47759" y="2448"/>
                </a:lnTo>
                <a:lnTo>
                  <a:pt x="51683" y="1632"/>
                </a:lnTo>
                <a:lnTo>
                  <a:pt x="55886" y="1088"/>
                </a:lnTo>
                <a:lnTo>
                  <a:pt x="60276" y="726"/>
                </a:lnTo>
                <a:lnTo>
                  <a:pt x="64790" y="484"/>
                </a:lnTo>
                <a:lnTo>
                  <a:pt x="74039" y="215"/>
                </a:lnTo>
                <a:lnTo>
                  <a:pt x="107169" y="13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97"/>
          <p:cNvSpPr/>
          <p:nvPr/>
        </p:nvSpPr>
        <p:spPr>
          <a:xfrm>
            <a:off x="1350168" y="4350543"/>
            <a:ext cx="100014" cy="50008"/>
          </a:xfrm>
          <a:custGeom>
            <a:avLst/>
            <a:gdLst/>
            <a:ahLst/>
            <a:cxnLst/>
            <a:rect l="0" t="0" r="0" b="0"/>
            <a:pathLst>
              <a:path w="100014" h="50008">
                <a:moveTo>
                  <a:pt x="7144" y="0"/>
                </a:moveTo>
                <a:lnTo>
                  <a:pt x="13295" y="0"/>
                </a:lnTo>
                <a:lnTo>
                  <a:pt x="13626" y="794"/>
                </a:lnTo>
                <a:lnTo>
                  <a:pt x="13846" y="2117"/>
                </a:lnTo>
                <a:lnTo>
                  <a:pt x="14201" y="6151"/>
                </a:lnTo>
                <a:lnTo>
                  <a:pt x="14249" y="8819"/>
                </a:lnTo>
                <a:lnTo>
                  <a:pt x="14285" y="17760"/>
                </a:lnTo>
                <a:lnTo>
                  <a:pt x="13492" y="19778"/>
                </a:lnTo>
                <a:lnTo>
                  <a:pt x="12170" y="21916"/>
                </a:lnTo>
                <a:lnTo>
                  <a:pt x="10495" y="24136"/>
                </a:lnTo>
                <a:lnTo>
                  <a:pt x="8584" y="26409"/>
                </a:lnTo>
                <a:lnTo>
                  <a:pt x="6517" y="28719"/>
                </a:lnTo>
                <a:lnTo>
                  <a:pt x="1287" y="34337"/>
                </a:lnTo>
                <a:lnTo>
                  <a:pt x="858" y="35591"/>
                </a:lnTo>
                <a:lnTo>
                  <a:pt x="572" y="37221"/>
                </a:lnTo>
                <a:lnTo>
                  <a:pt x="10" y="42765"/>
                </a:lnTo>
                <a:lnTo>
                  <a:pt x="0" y="49710"/>
                </a:lnTo>
                <a:lnTo>
                  <a:pt x="2117" y="49875"/>
                </a:lnTo>
                <a:lnTo>
                  <a:pt x="6850" y="49999"/>
                </a:lnTo>
                <a:lnTo>
                  <a:pt x="24840" y="50007"/>
                </a:lnTo>
                <a:lnTo>
                  <a:pt x="27673" y="49213"/>
                </a:lnTo>
                <a:lnTo>
                  <a:pt x="31149" y="47890"/>
                </a:lnTo>
                <a:lnTo>
                  <a:pt x="40549" y="43856"/>
                </a:lnTo>
                <a:lnTo>
                  <a:pt x="42908" y="43525"/>
                </a:lnTo>
                <a:lnTo>
                  <a:pt x="46068" y="43304"/>
                </a:lnTo>
                <a:lnTo>
                  <a:pt x="49762" y="43157"/>
                </a:lnTo>
                <a:lnTo>
                  <a:pt x="53018" y="42265"/>
                </a:lnTo>
                <a:lnTo>
                  <a:pt x="55983" y="40877"/>
                </a:lnTo>
                <a:lnTo>
                  <a:pt x="58753" y="39158"/>
                </a:lnTo>
                <a:lnTo>
                  <a:pt x="61394" y="38011"/>
                </a:lnTo>
                <a:lnTo>
                  <a:pt x="63948" y="37247"/>
                </a:lnTo>
                <a:lnTo>
                  <a:pt x="66445" y="36738"/>
                </a:lnTo>
                <a:lnTo>
                  <a:pt x="68903" y="36398"/>
                </a:lnTo>
                <a:lnTo>
                  <a:pt x="71335" y="36172"/>
                </a:lnTo>
                <a:lnTo>
                  <a:pt x="73751" y="36021"/>
                </a:lnTo>
                <a:lnTo>
                  <a:pt x="76155" y="35126"/>
                </a:lnTo>
                <a:lnTo>
                  <a:pt x="78551" y="33737"/>
                </a:lnTo>
                <a:lnTo>
                  <a:pt x="80943" y="32016"/>
                </a:lnTo>
                <a:lnTo>
                  <a:pt x="83331" y="30076"/>
                </a:lnTo>
                <a:lnTo>
                  <a:pt x="85716" y="27988"/>
                </a:lnTo>
                <a:lnTo>
                  <a:pt x="88100" y="25803"/>
                </a:lnTo>
                <a:lnTo>
                  <a:pt x="92866" y="21257"/>
                </a:lnTo>
                <a:lnTo>
                  <a:pt x="100013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98"/>
          <p:cNvSpPr/>
          <p:nvPr/>
        </p:nvSpPr>
        <p:spPr>
          <a:xfrm>
            <a:off x="1435893" y="4321968"/>
            <a:ext cx="28576" cy="157164"/>
          </a:xfrm>
          <a:custGeom>
            <a:avLst/>
            <a:gdLst/>
            <a:ahLst/>
            <a:cxnLst/>
            <a:rect l="0" t="0" r="0" b="0"/>
            <a:pathLst>
              <a:path w="28576" h="157164">
                <a:moveTo>
                  <a:pt x="28575" y="0"/>
                </a:moveTo>
                <a:lnTo>
                  <a:pt x="22425" y="6151"/>
                </a:lnTo>
                <a:lnTo>
                  <a:pt x="21873" y="8819"/>
                </a:lnTo>
                <a:lnTo>
                  <a:pt x="21628" y="12651"/>
                </a:lnTo>
                <a:lnTo>
                  <a:pt x="21519" y="17000"/>
                </a:lnTo>
                <a:lnTo>
                  <a:pt x="20696" y="19271"/>
                </a:lnTo>
                <a:lnTo>
                  <a:pt x="19354" y="21579"/>
                </a:lnTo>
                <a:lnTo>
                  <a:pt x="17665" y="23911"/>
                </a:lnTo>
                <a:lnTo>
                  <a:pt x="16539" y="26259"/>
                </a:lnTo>
                <a:lnTo>
                  <a:pt x="15789" y="28619"/>
                </a:lnTo>
                <a:lnTo>
                  <a:pt x="15288" y="30986"/>
                </a:lnTo>
                <a:lnTo>
                  <a:pt x="14955" y="34151"/>
                </a:lnTo>
                <a:lnTo>
                  <a:pt x="14732" y="37848"/>
                </a:lnTo>
                <a:lnTo>
                  <a:pt x="14485" y="46190"/>
                </a:lnTo>
                <a:lnTo>
                  <a:pt x="14296" y="83381"/>
                </a:lnTo>
                <a:lnTo>
                  <a:pt x="14288" y="144933"/>
                </a:lnTo>
                <a:lnTo>
                  <a:pt x="13494" y="146629"/>
                </a:lnTo>
                <a:lnTo>
                  <a:pt x="12171" y="147759"/>
                </a:lnTo>
                <a:lnTo>
                  <a:pt x="10495" y="148512"/>
                </a:lnTo>
                <a:lnTo>
                  <a:pt x="8585" y="149809"/>
                </a:lnTo>
                <a:lnTo>
                  <a:pt x="6517" y="151466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99"/>
          <p:cNvSpPr/>
          <p:nvPr/>
        </p:nvSpPr>
        <p:spPr>
          <a:xfrm>
            <a:off x="1528770" y="4314853"/>
            <a:ext cx="99977" cy="185292"/>
          </a:xfrm>
          <a:custGeom>
            <a:avLst/>
            <a:gdLst/>
            <a:ahLst/>
            <a:cxnLst/>
            <a:rect l="0" t="0" r="0" b="0"/>
            <a:pathLst>
              <a:path w="99977" h="185292">
                <a:moveTo>
                  <a:pt x="78573" y="21403"/>
                </a:moveTo>
                <a:lnTo>
                  <a:pt x="99976" y="0"/>
                </a:lnTo>
                <a:lnTo>
                  <a:pt x="93851" y="6125"/>
                </a:lnTo>
                <a:lnTo>
                  <a:pt x="91184" y="6675"/>
                </a:lnTo>
                <a:lnTo>
                  <a:pt x="89362" y="6822"/>
                </a:lnTo>
                <a:lnTo>
                  <a:pt x="87353" y="6920"/>
                </a:lnTo>
                <a:lnTo>
                  <a:pt x="83005" y="7028"/>
                </a:lnTo>
                <a:lnTo>
                  <a:pt x="80734" y="7851"/>
                </a:lnTo>
                <a:lnTo>
                  <a:pt x="78426" y="9193"/>
                </a:lnTo>
                <a:lnTo>
                  <a:pt x="76094" y="10882"/>
                </a:lnTo>
                <a:lnTo>
                  <a:pt x="73745" y="12008"/>
                </a:lnTo>
                <a:lnTo>
                  <a:pt x="71386" y="12758"/>
                </a:lnTo>
                <a:lnTo>
                  <a:pt x="69019" y="13258"/>
                </a:lnTo>
                <a:lnTo>
                  <a:pt x="66648" y="14385"/>
                </a:lnTo>
                <a:lnTo>
                  <a:pt x="64273" y="15931"/>
                </a:lnTo>
                <a:lnTo>
                  <a:pt x="61896" y="17755"/>
                </a:lnTo>
                <a:lnTo>
                  <a:pt x="58724" y="18971"/>
                </a:lnTo>
                <a:lnTo>
                  <a:pt x="55021" y="19782"/>
                </a:lnTo>
                <a:lnTo>
                  <a:pt x="45258" y="21083"/>
                </a:lnTo>
                <a:lnTo>
                  <a:pt x="43663" y="21190"/>
                </a:lnTo>
                <a:lnTo>
                  <a:pt x="41806" y="21261"/>
                </a:lnTo>
                <a:lnTo>
                  <a:pt x="39774" y="21308"/>
                </a:lnTo>
                <a:lnTo>
                  <a:pt x="37626" y="22134"/>
                </a:lnTo>
                <a:lnTo>
                  <a:pt x="35400" y="23477"/>
                </a:lnTo>
                <a:lnTo>
                  <a:pt x="33122" y="25167"/>
                </a:lnTo>
                <a:lnTo>
                  <a:pt x="30810" y="26294"/>
                </a:lnTo>
                <a:lnTo>
                  <a:pt x="28475" y="27044"/>
                </a:lnTo>
                <a:lnTo>
                  <a:pt x="26124" y="27545"/>
                </a:lnTo>
                <a:lnTo>
                  <a:pt x="23764" y="27879"/>
                </a:lnTo>
                <a:lnTo>
                  <a:pt x="21396" y="28102"/>
                </a:lnTo>
                <a:lnTo>
                  <a:pt x="15685" y="28459"/>
                </a:lnTo>
                <a:lnTo>
                  <a:pt x="12788" y="30624"/>
                </a:lnTo>
                <a:lnTo>
                  <a:pt x="7467" y="35394"/>
                </a:lnTo>
                <a:lnTo>
                  <a:pt x="5166" y="35558"/>
                </a:lnTo>
                <a:lnTo>
                  <a:pt x="32" y="35689"/>
                </a:lnTo>
                <a:lnTo>
                  <a:pt x="0" y="35690"/>
                </a:lnTo>
                <a:lnTo>
                  <a:pt x="3787" y="39483"/>
                </a:lnTo>
                <a:lnTo>
                  <a:pt x="4109" y="41393"/>
                </a:lnTo>
                <a:lnTo>
                  <a:pt x="3531" y="43461"/>
                </a:lnTo>
                <a:lnTo>
                  <a:pt x="2351" y="45633"/>
                </a:lnTo>
                <a:lnTo>
                  <a:pt x="2359" y="47875"/>
                </a:lnTo>
                <a:lnTo>
                  <a:pt x="3157" y="50163"/>
                </a:lnTo>
                <a:lnTo>
                  <a:pt x="4483" y="52483"/>
                </a:lnTo>
                <a:lnTo>
                  <a:pt x="5957" y="57177"/>
                </a:lnTo>
                <a:lnTo>
                  <a:pt x="6612" y="61908"/>
                </a:lnTo>
                <a:lnTo>
                  <a:pt x="6903" y="66657"/>
                </a:lnTo>
                <a:lnTo>
                  <a:pt x="7032" y="71414"/>
                </a:lnTo>
                <a:lnTo>
                  <a:pt x="7135" y="91724"/>
                </a:lnTo>
                <a:lnTo>
                  <a:pt x="7929" y="92096"/>
                </a:lnTo>
                <a:lnTo>
                  <a:pt x="10928" y="92509"/>
                </a:lnTo>
                <a:lnTo>
                  <a:pt x="14192" y="92832"/>
                </a:lnTo>
                <a:lnTo>
                  <a:pt x="18046" y="92838"/>
                </a:lnTo>
                <a:lnTo>
                  <a:pt x="19172" y="92045"/>
                </a:lnTo>
                <a:lnTo>
                  <a:pt x="19922" y="90723"/>
                </a:lnTo>
                <a:lnTo>
                  <a:pt x="20423" y="89047"/>
                </a:lnTo>
                <a:lnTo>
                  <a:pt x="21550" y="87930"/>
                </a:lnTo>
                <a:lnTo>
                  <a:pt x="23095" y="87186"/>
                </a:lnTo>
                <a:lnTo>
                  <a:pt x="24919" y="86689"/>
                </a:lnTo>
                <a:lnTo>
                  <a:pt x="26929" y="85564"/>
                </a:lnTo>
                <a:lnTo>
                  <a:pt x="29062" y="84021"/>
                </a:lnTo>
                <a:lnTo>
                  <a:pt x="31278" y="82198"/>
                </a:lnTo>
                <a:lnTo>
                  <a:pt x="33550" y="80983"/>
                </a:lnTo>
                <a:lnTo>
                  <a:pt x="35858" y="80173"/>
                </a:lnTo>
                <a:lnTo>
                  <a:pt x="38190" y="79633"/>
                </a:lnTo>
                <a:lnTo>
                  <a:pt x="40538" y="79273"/>
                </a:lnTo>
                <a:lnTo>
                  <a:pt x="42898" y="79033"/>
                </a:lnTo>
                <a:lnTo>
                  <a:pt x="48596" y="78648"/>
                </a:lnTo>
                <a:lnTo>
                  <a:pt x="65969" y="78561"/>
                </a:lnTo>
                <a:lnTo>
                  <a:pt x="77101" y="78554"/>
                </a:lnTo>
                <a:lnTo>
                  <a:pt x="80036" y="80670"/>
                </a:lnTo>
                <a:lnTo>
                  <a:pt x="84595" y="84704"/>
                </a:lnTo>
                <a:lnTo>
                  <a:pt x="89177" y="89195"/>
                </a:lnTo>
                <a:lnTo>
                  <a:pt x="90405" y="91204"/>
                </a:lnTo>
                <a:lnTo>
                  <a:pt x="91769" y="95553"/>
                </a:lnTo>
                <a:lnTo>
                  <a:pt x="92376" y="100131"/>
                </a:lnTo>
                <a:lnTo>
                  <a:pt x="92645" y="104812"/>
                </a:lnTo>
                <a:lnTo>
                  <a:pt x="92765" y="109538"/>
                </a:lnTo>
                <a:lnTo>
                  <a:pt x="92003" y="111910"/>
                </a:lnTo>
                <a:lnTo>
                  <a:pt x="89040" y="116662"/>
                </a:lnTo>
                <a:lnTo>
                  <a:pt x="87139" y="119040"/>
                </a:lnTo>
                <a:lnTo>
                  <a:pt x="85077" y="121419"/>
                </a:lnTo>
                <a:lnTo>
                  <a:pt x="82909" y="123799"/>
                </a:lnTo>
                <a:lnTo>
                  <a:pt x="81464" y="126973"/>
                </a:lnTo>
                <a:lnTo>
                  <a:pt x="80500" y="130677"/>
                </a:lnTo>
                <a:lnTo>
                  <a:pt x="79858" y="134733"/>
                </a:lnTo>
                <a:lnTo>
                  <a:pt x="77842" y="138232"/>
                </a:lnTo>
                <a:lnTo>
                  <a:pt x="74911" y="141357"/>
                </a:lnTo>
                <a:lnTo>
                  <a:pt x="71369" y="144235"/>
                </a:lnTo>
                <a:lnTo>
                  <a:pt x="68214" y="146947"/>
                </a:lnTo>
                <a:lnTo>
                  <a:pt x="65317" y="149549"/>
                </a:lnTo>
                <a:lnTo>
                  <a:pt x="59982" y="154557"/>
                </a:lnTo>
                <a:lnTo>
                  <a:pt x="47677" y="166633"/>
                </a:lnTo>
                <a:lnTo>
                  <a:pt x="33335" y="180944"/>
                </a:lnTo>
                <a:lnTo>
                  <a:pt x="30158" y="182532"/>
                </a:lnTo>
                <a:lnTo>
                  <a:pt x="26453" y="183591"/>
                </a:lnTo>
                <a:lnTo>
                  <a:pt x="16684" y="185291"/>
                </a:lnTo>
                <a:lnTo>
                  <a:pt x="15089" y="184636"/>
                </a:lnTo>
                <a:lnTo>
                  <a:pt x="13232" y="183406"/>
                </a:lnTo>
                <a:lnTo>
                  <a:pt x="11200" y="181793"/>
                </a:lnTo>
                <a:lnTo>
                  <a:pt x="10639" y="180717"/>
                </a:lnTo>
                <a:lnTo>
                  <a:pt x="11059" y="180000"/>
                </a:lnTo>
                <a:lnTo>
                  <a:pt x="14280" y="1785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700"/>
          <p:cNvSpPr/>
          <p:nvPr/>
        </p:nvSpPr>
        <p:spPr>
          <a:xfrm>
            <a:off x="1393129" y="4600996"/>
            <a:ext cx="149885" cy="192453"/>
          </a:xfrm>
          <a:custGeom>
            <a:avLst/>
            <a:gdLst/>
            <a:ahLst/>
            <a:cxnLst/>
            <a:rect l="0" t="0" r="0" b="0"/>
            <a:pathLst>
              <a:path w="149885" h="192453">
                <a:moveTo>
                  <a:pt x="128489" y="35297"/>
                </a:moveTo>
                <a:lnTo>
                  <a:pt x="64871" y="35297"/>
                </a:lnTo>
                <a:lnTo>
                  <a:pt x="61471" y="36091"/>
                </a:lnTo>
                <a:lnTo>
                  <a:pt x="58410" y="37414"/>
                </a:lnTo>
                <a:lnTo>
                  <a:pt x="55576" y="39090"/>
                </a:lnTo>
                <a:lnTo>
                  <a:pt x="52893" y="40207"/>
                </a:lnTo>
                <a:lnTo>
                  <a:pt x="50311" y="40952"/>
                </a:lnTo>
                <a:lnTo>
                  <a:pt x="47795" y="41448"/>
                </a:lnTo>
                <a:lnTo>
                  <a:pt x="45324" y="41779"/>
                </a:lnTo>
                <a:lnTo>
                  <a:pt x="42884" y="42000"/>
                </a:lnTo>
                <a:lnTo>
                  <a:pt x="40462" y="42147"/>
                </a:lnTo>
                <a:lnTo>
                  <a:pt x="38849" y="43039"/>
                </a:lnTo>
                <a:lnTo>
                  <a:pt x="37773" y="44427"/>
                </a:lnTo>
                <a:lnTo>
                  <a:pt x="37055" y="46146"/>
                </a:lnTo>
                <a:lnTo>
                  <a:pt x="35783" y="47293"/>
                </a:lnTo>
                <a:lnTo>
                  <a:pt x="34142" y="48057"/>
                </a:lnTo>
                <a:lnTo>
                  <a:pt x="32253" y="48566"/>
                </a:lnTo>
                <a:lnTo>
                  <a:pt x="28039" y="51249"/>
                </a:lnTo>
                <a:lnTo>
                  <a:pt x="23519" y="55087"/>
                </a:lnTo>
                <a:lnTo>
                  <a:pt x="18865" y="59438"/>
                </a:lnTo>
                <a:lnTo>
                  <a:pt x="11782" y="66351"/>
                </a:lnTo>
                <a:lnTo>
                  <a:pt x="10203" y="68700"/>
                </a:lnTo>
                <a:lnTo>
                  <a:pt x="8449" y="73426"/>
                </a:lnTo>
                <a:lnTo>
                  <a:pt x="5553" y="78173"/>
                </a:lnTo>
                <a:lnTo>
                  <a:pt x="3669" y="80550"/>
                </a:lnTo>
                <a:lnTo>
                  <a:pt x="2413" y="82928"/>
                </a:lnTo>
                <a:lnTo>
                  <a:pt x="1018" y="87687"/>
                </a:lnTo>
                <a:lnTo>
                  <a:pt x="122" y="92301"/>
                </a:lnTo>
                <a:lnTo>
                  <a:pt x="0" y="95821"/>
                </a:lnTo>
                <a:lnTo>
                  <a:pt x="761" y="97078"/>
                </a:lnTo>
                <a:lnTo>
                  <a:pt x="2062" y="97916"/>
                </a:lnTo>
                <a:lnTo>
                  <a:pt x="3723" y="98474"/>
                </a:lnTo>
                <a:lnTo>
                  <a:pt x="4831" y="99640"/>
                </a:lnTo>
                <a:lnTo>
                  <a:pt x="5569" y="101211"/>
                </a:lnTo>
                <a:lnTo>
                  <a:pt x="6061" y="103052"/>
                </a:lnTo>
                <a:lnTo>
                  <a:pt x="7183" y="104280"/>
                </a:lnTo>
                <a:lnTo>
                  <a:pt x="8725" y="105098"/>
                </a:lnTo>
                <a:lnTo>
                  <a:pt x="12554" y="106008"/>
                </a:lnTo>
                <a:lnTo>
                  <a:pt x="16902" y="106412"/>
                </a:lnTo>
                <a:lnTo>
                  <a:pt x="21480" y="106591"/>
                </a:lnTo>
                <a:lnTo>
                  <a:pt x="28520" y="106692"/>
                </a:lnTo>
                <a:lnTo>
                  <a:pt x="93839" y="106735"/>
                </a:lnTo>
                <a:lnTo>
                  <a:pt x="96658" y="107529"/>
                </a:lnTo>
                <a:lnTo>
                  <a:pt x="99331" y="108852"/>
                </a:lnTo>
                <a:lnTo>
                  <a:pt x="101906" y="110527"/>
                </a:lnTo>
                <a:lnTo>
                  <a:pt x="105211" y="111645"/>
                </a:lnTo>
                <a:lnTo>
                  <a:pt x="109002" y="112389"/>
                </a:lnTo>
                <a:lnTo>
                  <a:pt x="113116" y="112886"/>
                </a:lnTo>
                <a:lnTo>
                  <a:pt x="116653" y="113217"/>
                </a:lnTo>
                <a:lnTo>
                  <a:pt x="119805" y="113437"/>
                </a:lnTo>
                <a:lnTo>
                  <a:pt x="122700" y="113584"/>
                </a:lnTo>
                <a:lnTo>
                  <a:pt x="125423" y="114476"/>
                </a:lnTo>
                <a:lnTo>
                  <a:pt x="128033" y="115864"/>
                </a:lnTo>
                <a:lnTo>
                  <a:pt x="130566" y="117584"/>
                </a:lnTo>
                <a:lnTo>
                  <a:pt x="133049" y="119524"/>
                </a:lnTo>
                <a:lnTo>
                  <a:pt x="135498" y="121611"/>
                </a:lnTo>
                <a:lnTo>
                  <a:pt x="137924" y="123796"/>
                </a:lnTo>
                <a:lnTo>
                  <a:pt x="142737" y="128340"/>
                </a:lnTo>
                <a:lnTo>
                  <a:pt x="145131" y="130664"/>
                </a:lnTo>
                <a:lnTo>
                  <a:pt x="146728" y="133006"/>
                </a:lnTo>
                <a:lnTo>
                  <a:pt x="148501" y="137725"/>
                </a:lnTo>
                <a:lnTo>
                  <a:pt x="149290" y="142469"/>
                </a:lnTo>
                <a:lnTo>
                  <a:pt x="149640" y="147223"/>
                </a:lnTo>
                <a:lnTo>
                  <a:pt x="149796" y="151982"/>
                </a:lnTo>
                <a:lnTo>
                  <a:pt x="149884" y="159123"/>
                </a:lnTo>
                <a:lnTo>
                  <a:pt x="149102" y="161504"/>
                </a:lnTo>
                <a:lnTo>
                  <a:pt x="146117" y="166266"/>
                </a:lnTo>
                <a:lnTo>
                  <a:pt x="142145" y="171029"/>
                </a:lnTo>
                <a:lnTo>
                  <a:pt x="139974" y="173410"/>
                </a:lnTo>
                <a:lnTo>
                  <a:pt x="136940" y="175791"/>
                </a:lnTo>
                <a:lnTo>
                  <a:pt x="133329" y="178172"/>
                </a:lnTo>
                <a:lnTo>
                  <a:pt x="129335" y="180554"/>
                </a:lnTo>
                <a:lnTo>
                  <a:pt x="125878" y="182141"/>
                </a:lnTo>
                <a:lnTo>
                  <a:pt x="122780" y="183199"/>
                </a:lnTo>
                <a:lnTo>
                  <a:pt x="119920" y="183905"/>
                </a:lnTo>
                <a:lnTo>
                  <a:pt x="117220" y="185169"/>
                </a:lnTo>
                <a:lnTo>
                  <a:pt x="114627" y="186805"/>
                </a:lnTo>
                <a:lnTo>
                  <a:pt x="112104" y="188690"/>
                </a:lnTo>
                <a:lnTo>
                  <a:pt x="108834" y="189947"/>
                </a:lnTo>
                <a:lnTo>
                  <a:pt x="105067" y="190785"/>
                </a:lnTo>
                <a:lnTo>
                  <a:pt x="95199" y="192129"/>
                </a:lnTo>
                <a:lnTo>
                  <a:pt x="92802" y="192239"/>
                </a:lnTo>
                <a:lnTo>
                  <a:pt x="82638" y="192394"/>
                </a:lnTo>
                <a:lnTo>
                  <a:pt x="72984" y="192452"/>
                </a:lnTo>
                <a:lnTo>
                  <a:pt x="69954" y="190339"/>
                </a:lnTo>
                <a:lnTo>
                  <a:pt x="65333" y="186308"/>
                </a:lnTo>
                <a:lnTo>
                  <a:pt x="64954" y="185184"/>
                </a:lnTo>
                <a:lnTo>
                  <a:pt x="64420" y="179809"/>
                </a:lnTo>
                <a:lnTo>
                  <a:pt x="64295" y="175460"/>
                </a:lnTo>
                <a:lnTo>
                  <a:pt x="64204" y="151531"/>
                </a:lnTo>
                <a:lnTo>
                  <a:pt x="64995" y="146918"/>
                </a:lnTo>
                <a:lnTo>
                  <a:pt x="66316" y="142255"/>
                </a:lnTo>
                <a:lnTo>
                  <a:pt x="67991" y="137558"/>
                </a:lnTo>
                <a:lnTo>
                  <a:pt x="69900" y="132840"/>
                </a:lnTo>
                <a:lnTo>
                  <a:pt x="71968" y="128107"/>
                </a:lnTo>
                <a:lnTo>
                  <a:pt x="74139" y="123364"/>
                </a:lnTo>
                <a:lnTo>
                  <a:pt x="77175" y="117821"/>
                </a:lnTo>
                <a:lnTo>
                  <a:pt x="80786" y="111745"/>
                </a:lnTo>
                <a:lnTo>
                  <a:pt x="84781" y="105312"/>
                </a:lnTo>
                <a:lnTo>
                  <a:pt x="88238" y="98643"/>
                </a:lnTo>
                <a:lnTo>
                  <a:pt x="91336" y="91815"/>
                </a:lnTo>
                <a:lnTo>
                  <a:pt x="94196" y="84882"/>
                </a:lnTo>
                <a:lnTo>
                  <a:pt x="96896" y="78673"/>
                </a:lnTo>
                <a:lnTo>
                  <a:pt x="102012" y="67539"/>
                </a:lnTo>
                <a:lnTo>
                  <a:pt x="103694" y="62348"/>
                </a:lnTo>
                <a:lnTo>
                  <a:pt x="104815" y="57300"/>
                </a:lnTo>
                <a:lnTo>
                  <a:pt x="105563" y="52347"/>
                </a:lnTo>
                <a:lnTo>
                  <a:pt x="106855" y="47457"/>
                </a:lnTo>
                <a:lnTo>
                  <a:pt x="108510" y="42611"/>
                </a:lnTo>
                <a:lnTo>
                  <a:pt x="110407" y="37791"/>
                </a:lnTo>
                <a:lnTo>
                  <a:pt x="113260" y="33785"/>
                </a:lnTo>
                <a:lnTo>
                  <a:pt x="116749" y="30320"/>
                </a:lnTo>
                <a:lnTo>
                  <a:pt x="120662" y="27217"/>
                </a:lnTo>
                <a:lnTo>
                  <a:pt x="123271" y="24354"/>
                </a:lnTo>
                <a:lnTo>
                  <a:pt x="125011" y="21652"/>
                </a:lnTo>
                <a:lnTo>
                  <a:pt x="127737" y="16533"/>
                </a:lnTo>
                <a:lnTo>
                  <a:pt x="131594" y="11612"/>
                </a:lnTo>
                <a:lnTo>
                  <a:pt x="135955" y="6778"/>
                </a:lnTo>
                <a:lnTo>
                  <a:pt x="141429" y="1001"/>
                </a:lnTo>
                <a:lnTo>
                  <a:pt x="141085" y="527"/>
                </a:lnTo>
                <a:lnTo>
                  <a:pt x="140061" y="211"/>
                </a:lnTo>
                <a:lnTo>
                  <a:pt x="138585" y="0"/>
                </a:lnTo>
                <a:lnTo>
                  <a:pt x="137601" y="653"/>
                </a:lnTo>
                <a:lnTo>
                  <a:pt x="136945" y="1882"/>
                </a:lnTo>
                <a:lnTo>
                  <a:pt x="136216" y="5365"/>
                </a:lnTo>
                <a:lnTo>
                  <a:pt x="135892" y="9559"/>
                </a:lnTo>
                <a:lnTo>
                  <a:pt x="134218" y="11788"/>
                </a:lnTo>
                <a:lnTo>
                  <a:pt x="131515" y="14068"/>
                </a:lnTo>
                <a:lnTo>
                  <a:pt x="128125" y="16382"/>
                </a:lnTo>
                <a:lnTo>
                  <a:pt x="125072" y="19512"/>
                </a:lnTo>
                <a:lnTo>
                  <a:pt x="122242" y="23186"/>
                </a:lnTo>
                <a:lnTo>
                  <a:pt x="119562" y="27223"/>
                </a:lnTo>
                <a:lnTo>
                  <a:pt x="117775" y="31502"/>
                </a:lnTo>
                <a:lnTo>
                  <a:pt x="116584" y="35942"/>
                </a:lnTo>
                <a:lnTo>
                  <a:pt x="115790" y="40490"/>
                </a:lnTo>
                <a:lnTo>
                  <a:pt x="114467" y="45109"/>
                </a:lnTo>
                <a:lnTo>
                  <a:pt x="112791" y="49776"/>
                </a:lnTo>
                <a:lnTo>
                  <a:pt x="110880" y="54475"/>
                </a:lnTo>
                <a:lnTo>
                  <a:pt x="108812" y="59195"/>
                </a:lnTo>
                <a:lnTo>
                  <a:pt x="104398" y="68672"/>
                </a:lnTo>
                <a:lnTo>
                  <a:pt x="102904" y="73422"/>
                </a:lnTo>
                <a:lnTo>
                  <a:pt x="101907" y="78177"/>
                </a:lnTo>
                <a:lnTo>
                  <a:pt x="101243" y="82933"/>
                </a:lnTo>
                <a:lnTo>
                  <a:pt x="100006" y="86898"/>
                </a:lnTo>
                <a:lnTo>
                  <a:pt x="98388" y="90336"/>
                </a:lnTo>
                <a:lnTo>
                  <a:pt x="92771" y="995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701"/>
          <p:cNvSpPr/>
          <p:nvPr/>
        </p:nvSpPr>
        <p:spPr>
          <a:xfrm>
            <a:off x="1678787" y="4586290"/>
            <a:ext cx="128251" cy="184706"/>
          </a:xfrm>
          <a:custGeom>
            <a:avLst/>
            <a:gdLst/>
            <a:ahLst/>
            <a:cxnLst/>
            <a:rect l="0" t="0" r="0" b="0"/>
            <a:pathLst>
              <a:path w="128251" h="184706">
                <a:moveTo>
                  <a:pt x="50000" y="7141"/>
                </a:moveTo>
                <a:lnTo>
                  <a:pt x="43849" y="7141"/>
                </a:lnTo>
                <a:lnTo>
                  <a:pt x="43518" y="7935"/>
                </a:lnTo>
                <a:lnTo>
                  <a:pt x="42914" y="13623"/>
                </a:lnTo>
                <a:lnTo>
                  <a:pt x="42859" y="14259"/>
                </a:lnTo>
                <a:lnTo>
                  <a:pt x="39065" y="18069"/>
                </a:lnTo>
                <a:lnTo>
                  <a:pt x="37947" y="19983"/>
                </a:lnTo>
                <a:lnTo>
                  <a:pt x="36706" y="24225"/>
                </a:lnTo>
                <a:lnTo>
                  <a:pt x="34037" y="28757"/>
                </a:lnTo>
                <a:lnTo>
                  <a:pt x="32214" y="31076"/>
                </a:lnTo>
                <a:lnTo>
                  <a:pt x="30999" y="33417"/>
                </a:lnTo>
                <a:lnTo>
                  <a:pt x="29649" y="38133"/>
                </a:lnTo>
                <a:lnTo>
                  <a:pt x="26932" y="42876"/>
                </a:lnTo>
                <a:lnTo>
                  <a:pt x="23079" y="48423"/>
                </a:lnTo>
                <a:lnTo>
                  <a:pt x="20940" y="52125"/>
                </a:lnTo>
                <a:lnTo>
                  <a:pt x="16447" y="60471"/>
                </a:lnTo>
                <a:lnTo>
                  <a:pt x="11804" y="69473"/>
                </a:lnTo>
                <a:lnTo>
                  <a:pt x="9455" y="73301"/>
                </a:lnTo>
                <a:lnTo>
                  <a:pt x="7095" y="76648"/>
                </a:lnTo>
                <a:lnTo>
                  <a:pt x="4728" y="79673"/>
                </a:lnTo>
                <a:lnTo>
                  <a:pt x="3944" y="83276"/>
                </a:lnTo>
                <a:lnTo>
                  <a:pt x="4215" y="87267"/>
                </a:lnTo>
                <a:lnTo>
                  <a:pt x="5189" y="91515"/>
                </a:lnTo>
                <a:lnTo>
                  <a:pt x="5045" y="95934"/>
                </a:lnTo>
                <a:lnTo>
                  <a:pt x="4155" y="100467"/>
                </a:lnTo>
                <a:lnTo>
                  <a:pt x="2768" y="105077"/>
                </a:lnTo>
                <a:lnTo>
                  <a:pt x="1843" y="109738"/>
                </a:lnTo>
                <a:lnTo>
                  <a:pt x="1227" y="114433"/>
                </a:lnTo>
                <a:lnTo>
                  <a:pt x="816" y="119150"/>
                </a:lnTo>
                <a:lnTo>
                  <a:pt x="542" y="123882"/>
                </a:lnTo>
                <a:lnTo>
                  <a:pt x="237" y="133374"/>
                </a:lnTo>
                <a:lnTo>
                  <a:pt x="42" y="146699"/>
                </a:lnTo>
                <a:lnTo>
                  <a:pt x="0" y="159418"/>
                </a:lnTo>
                <a:lnTo>
                  <a:pt x="792" y="161840"/>
                </a:lnTo>
                <a:lnTo>
                  <a:pt x="3788" y="166648"/>
                </a:lnTo>
                <a:lnTo>
                  <a:pt x="5649" y="171431"/>
                </a:lnTo>
                <a:lnTo>
                  <a:pt x="6145" y="173818"/>
                </a:lnTo>
                <a:lnTo>
                  <a:pt x="7270" y="175409"/>
                </a:lnTo>
                <a:lnTo>
                  <a:pt x="8813" y="176470"/>
                </a:lnTo>
                <a:lnTo>
                  <a:pt x="12645" y="177648"/>
                </a:lnTo>
                <a:lnTo>
                  <a:pt x="14778" y="177962"/>
                </a:lnTo>
                <a:lnTo>
                  <a:pt x="16993" y="178172"/>
                </a:lnTo>
                <a:lnTo>
                  <a:pt x="19264" y="179105"/>
                </a:lnTo>
                <a:lnTo>
                  <a:pt x="21572" y="180521"/>
                </a:lnTo>
                <a:lnTo>
                  <a:pt x="23904" y="182259"/>
                </a:lnTo>
                <a:lnTo>
                  <a:pt x="26253" y="183418"/>
                </a:lnTo>
                <a:lnTo>
                  <a:pt x="28612" y="184190"/>
                </a:lnTo>
                <a:lnTo>
                  <a:pt x="30979" y="184705"/>
                </a:lnTo>
                <a:lnTo>
                  <a:pt x="33351" y="184254"/>
                </a:lnTo>
                <a:lnTo>
                  <a:pt x="35725" y="183160"/>
                </a:lnTo>
                <a:lnTo>
                  <a:pt x="41448" y="179493"/>
                </a:lnTo>
                <a:lnTo>
                  <a:pt x="44347" y="178992"/>
                </a:lnTo>
                <a:lnTo>
                  <a:pt x="46231" y="178858"/>
                </a:lnTo>
                <a:lnTo>
                  <a:pt x="49075" y="177976"/>
                </a:lnTo>
                <a:lnTo>
                  <a:pt x="52558" y="176593"/>
                </a:lnTo>
                <a:lnTo>
                  <a:pt x="56468" y="174878"/>
                </a:lnTo>
                <a:lnTo>
                  <a:pt x="59868" y="172146"/>
                </a:lnTo>
                <a:lnTo>
                  <a:pt x="62929" y="168739"/>
                </a:lnTo>
                <a:lnTo>
                  <a:pt x="65763" y="164879"/>
                </a:lnTo>
                <a:lnTo>
                  <a:pt x="68446" y="161512"/>
                </a:lnTo>
                <a:lnTo>
                  <a:pt x="71029" y="158474"/>
                </a:lnTo>
                <a:lnTo>
                  <a:pt x="73544" y="155654"/>
                </a:lnTo>
                <a:lnTo>
                  <a:pt x="80572" y="148289"/>
                </a:lnTo>
                <a:lnTo>
                  <a:pt x="94227" y="134417"/>
                </a:lnTo>
                <a:lnTo>
                  <a:pt x="96947" y="130886"/>
                </a:lnTo>
                <a:lnTo>
                  <a:pt x="99554" y="126944"/>
                </a:lnTo>
                <a:lnTo>
                  <a:pt x="102086" y="122728"/>
                </a:lnTo>
                <a:lnTo>
                  <a:pt x="104568" y="118330"/>
                </a:lnTo>
                <a:lnTo>
                  <a:pt x="109442" y="109210"/>
                </a:lnTo>
                <a:lnTo>
                  <a:pt x="116648" y="95151"/>
                </a:lnTo>
                <a:lnTo>
                  <a:pt x="118245" y="90421"/>
                </a:lnTo>
                <a:lnTo>
                  <a:pt x="119309" y="85679"/>
                </a:lnTo>
                <a:lnTo>
                  <a:pt x="120019" y="80931"/>
                </a:lnTo>
                <a:lnTo>
                  <a:pt x="121285" y="76972"/>
                </a:lnTo>
                <a:lnTo>
                  <a:pt x="122924" y="73539"/>
                </a:lnTo>
                <a:lnTo>
                  <a:pt x="124810" y="70456"/>
                </a:lnTo>
                <a:lnTo>
                  <a:pt x="126067" y="66813"/>
                </a:lnTo>
                <a:lnTo>
                  <a:pt x="126905" y="62798"/>
                </a:lnTo>
                <a:lnTo>
                  <a:pt x="127464" y="58533"/>
                </a:lnTo>
                <a:lnTo>
                  <a:pt x="127836" y="54102"/>
                </a:lnTo>
                <a:lnTo>
                  <a:pt x="128085" y="49561"/>
                </a:lnTo>
                <a:lnTo>
                  <a:pt x="128250" y="44946"/>
                </a:lnTo>
                <a:lnTo>
                  <a:pt x="127567" y="41075"/>
                </a:lnTo>
                <a:lnTo>
                  <a:pt x="126317" y="37701"/>
                </a:lnTo>
                <a:lnTo>
                  <a:pt x="124691" y="34658"/>
                </a:lnTo>
                <a:lnTo>
                  <a:pt x="123606" y="31042"/>
                </a:lnTo>
                <a:lnTo>
                  <a:pt x="122884" y="27044"/>
                </a:lnTo>
                <a:lnTo>
                  <a:pt x="122401" y="22791"/>
                </a:lnTo>
                <a:lnTo>
                  <a:pt x="121286" y="19161"/>
                </a:lnTo>
                <a:lnTo>
                  <a:pt x="119749" y="15948"/>
                </a:lnTo>
                <a:lnTo>
                  <a:pt x="117931" y="13012"/>
                </a:lnTo>
                <a:lnTo>
                  <a:pt x="115925" y="11055"/>
                </a:lnTo>
                <a:lnTo>
                  <a:pt x="113794" y="9750"/>
                </a:lnTo>
                <a:lnTo>
                  <a:pt x="111579" y="8881"/>
                </a:lnTo>
                <a:lnTo>
                  <a:pt x="110103" y="7507"/>
                </a:lnTo>
                <a:lnTo>
                  <a:pt x="109118" y="5797"/>
                </a:lnTo>
                <a:lnTo>
                  <a:pt x="108462" y="3864"/>
                </a:lnTo>
                <a:lnTo>
                  <a:pt x="106437" y="2575"/>
                </a:lnTo>
                <a:lnTo>
                  <a:pt x="103500" y="1716"/>
                </a:lnTo>
                <a:lnTo>
                  <a:pt x="99954" y="1143"/>
                </a:lnTo>
                <a:lnTo>
                  <a:pt x="96797" y="761"/>
                </a:lnTo>
                <a:lnTo>
                  <a:pt x="93898" y="506"/>
                </a:lnTo>
                <a:lnTo>
                  <a:pt x="91171" y="337"/>
                </a:lnTo>
                <a:lnTo>
                  <a:pt x="86026" y="148"/>
                </a:lnTo>
                <a:lnTo>
                  <a:pt x="80299" y="64"/>
                </a:lnTo>
                <a:lnTo>
                  <a:pt x="55062" y="0"/>
                </a:lnTo>
                <a:lnTo>
                  <a:pt x="52581" y="792"/>
                </a:lnTo>
                <a:lnTo>
                  <a:pt x="50133" y="2115"/>
                </a:lnTo>
                <a:lnTo>
                  <a:pt x="47708" y="3790"/>
                </a:lnTo>
                <a:lnTo>
                  <a:pt x="45297" y="4907"/>
                </a:lnTo>
                <a:lnTo>
                  <a:pt x="42896" y="5652"/>
                </a:lnTo>
                <a:lnTo>
                  <a:pt x="35713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702"/>
          <p:cNvSpPr/>
          <p:nvPr/>
        </p:nvSpPr>
        <p:spPr>
          <a:xfrm>
            <a:off x="1961077" y="4593431"/>
            <a:ext cx="196336" cy="1"/>
          </a:xfrm>
          <a:custGeom>
            <a:avLst/>
            <a:gdLst/>
            <a:ahLst/>
            <a:cxnLst/>
            <a:rect l="0" t="0" r="0" b="0"/>
            <a:pathLst>
              <a:path w="196336" h="1">
                <a:moveTo>
                  <a:pt x="10598" y="0"/>
                </a:moveTo>
                <a:lnTo>
                  <a:pt x="0" y="0"/>
                </a:lnTo>
                <a:lnTo>
                  <a:pt x="1963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703"/>
          <p:cNvSpPr/>
          <p:nvPr/>
        </p:nvSpPr>
        <p:spPr>
          <a:xfrm>
            <a:off x="1985989" y="4657725"/>
            <a:ext cx="149993" cy="7143"/>
          </a:xfrm>
          <a:custGeom>
            <a:avLst/>
            <a:gdLst/>
            <a:ahLst/>
            <a:cxnLst/>
            <a:rect l="0" t="0" r="0" b="0"/>
            <a:pathLst>
              <a:path w="149993" h="7143">
                <a:moveTo>
                  <a:pt x="14261" y="0"/>
                </a:moveTo>
                <a:lnTo>
                  <a:pt x="992" y="0"/>
                </a:lnTo>
                <a:lnTo>
                  <a:pt x="652" y="794"/>
                </a:lnTo>
                <a:lnTo>
                  <a:pt x="426" y="2116"/>
                </a:lnTo>
                <a:lnTo>
                  <a:pt x="0" y="6849"/>
                </a:lnTo>
                <a:lnTo>
                  <a:pt x="3773" y="7056"/>
                </a:lnTo>
                <a:lnTo>
                  <a:pt x="16766" y="7135"/>
                </a:lnTo>
                <a:lnTo>
                  <a:pt x="34733" y="7142"/>
                </a:lnTo>
                <a:lnTo>
                  <a:pt x="39021" y="6349"/>
                </a:lnTo>
                <a:lnTo>
                  <a:pt x="43467" y="5026"/>
                </a:lnTo>
                <a:lnTo>
                  <a:pt x="48019" y="3351"/>
                </a:lnTo>
                <a:lnTo>
                  <a:pt x="52641" y="2233"/>
                </a:lnTo>
                <a:lnTo>
                  <a:pt x="57310" y="1489"/>
                </a:lnTo>
                <a:lnTo>
                  <a:pt x="62010" y="992"/>
                </a:lnTo>
                <a:lnTo>
                  <a:pt x="65937" y="661"/>
                </a:lnTo>
                <a:lnTo>
                  <a:pt x="69349" y="441"/>
                </a:lnTo>
                <a:lnTo>
                  <a:pt x="72418" y="294"/>
                </a:lnTo>
                <a:lnTo>
                  <a:pt x="80060" y="130"/>
                </a:lnTo>
                <a:lnTo>
                  <a:pt x="1499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704"/>
          <p:cNvSpPr/>
          <p:nvPr/>
        </p:nvSpPr>
        <p:spPr>
          <a:xfrm>
            <a:off x="2251313" y="4521993"/>
            <a:ext cx="127520" cy="178592"/>
          </a:xfrm>
          <a:custGeom>
            <a:avLst/>
            <a:gdLst/>
            <a:ahLst/>
            <a:cxnLst/>
            <a:rect l="0" t="0" r="0" b="0"/>
            <a:pathLst>
              <a:path w="127520" h="178592">
                <a:moveTo>
                  <a:pt x="84693" y="0"/>
                </a:moveTo>
                <a:lnTo>
                  <a:pt x="53646" y="0"/>
                </a:lnTo>
                <a:lnTo>
                  <a:pt x="50501" y="794"/>
                </a:lnTo>
                <a:lnTo>
                  <a:pt x="46817" y="2117"/>
                </a:lnTo>
                <a:lnTo>
                  <a:pt x="42774" y="3793"/>
                </a:lnTo>
                <a:lnTo>
                  <a:pt x="38490" y="5703"/>
                </a:lnTo>
                <a:lnTo>
                  <a:pt x="29498" y="9943"/>
                </a:lnTo>
                <a:lnTo>
                  <a:pt x="25671" y="12185"/>
                </a:lnTo>
                <a:lnTo>
                  <a:pt x="22326" y="14473"/>
                </a:lnTo>
                <a:lnTo>
                  <a:pt x="19303" y="16793"/>
                </a:lnTo>
                <a:lnTo>
                  <a:pt x="16493" y="19133"/>
                </a:lnTo>
                <a:lnTo>
                  <a:pt x="13827" y="21487"/>
                </a:lnTo>
                <a:lnTo>
                  <a:pt x="7635" y="27175"/>
                </a:lnTo>
                <a:lnTo>
                  <a:pt x="7127" y="28436"/>
                </a:lnTo>
                <a:lnTo>
                  <a:pt x="6563" y="31953"/>
                </a:lnTo>
                <a:lnTo>
                  <a:pt x="5619" y="34002"/>
                </a:lnTo>
                <a:lnTo>
                  <a:pt x="2453" y="38396"/>
                </a:lnTo>
                <a:lnTo>
                  <a:pt x="1291" y="40678"/>
                </a:lnTo>
                <a:lnTo>
                  <a:pt x="0" y="45332"/>
                </a:lnTo>
                <a:lnTo>
                  <a:pt x="450" y="47684"/>
                </a:lnTo>
                <a:lnTo>
                  <a:pt x="3066" y="52414"/>
                </a:lnTo>
                <a:lnTo>
                  <a:pt x="6875" y="57162"/>
                </a:lnTo>
                <a:lnTo>
                  <a:pt x="11995" y="62885"/>
                </a:lnTo>
                <a:lnTo>
                  <a:pt x="16674" y="67669"/>
                </a:lnTo>
                <a:lnTo>
                  <a:pt x="18710" y="68926"/>
                </a:lnTo>
                <a:lnTo>
                  <a:pt x="20860" y="69763"/>
                </a:lnTo>
                <a:lnTo>
                  <a:pt x="23088" y="70321"/>
                </a:lnTo>
                <a:lnTo>
                  <a:pt x="25367" y="71487"/>
                </a:lnTo>
                <a:lnTo>
                  <a:pt x="27679" y="73058"/>
                </a:lnTo>
                <a:lnTo>
                  <a:pt x="30015" y="74899"/>
                </a:lnTo>
                <a:lnTo>
                  <a:pt x="32366" y="76127"/>
                </a:lnTo>
                <a:lnTo>
                  <a:pt x="34727" y="76945"/>
                </a:lnTo>
                <a:lnTo>
                  <a:pt x="37095" y="77490"/>
                </a:lnTo>
                <a:lnTo>
                  <a:pt x="40261" y="78648"/>
                </a:lnTo>
                <a:lnTo>
                  <a:pt x="43959" y="80214"/>
                </a:lnTo>
                <a:lnTo>
                  <a:pt x="48012" y="82050"/>
                </a:lnTo>
                <a:lnTo>
                  <a:pt x="51508" y="83276"/>
                </a:lnTo>
                <a:lnTo>
                  <a:pt x="54632" y="84092"/>
                </a:lnTo>
                <a:lnTo>
                  <a:pt x="57508" y="84637"/>
                </a:lnTo>
                <a:lnTo>
                  <a:pt x="60220" y="85793"/>
                </a:lnTo>
                <a:lnTo>
                  <a:pt x="62821" y="87358"/>
                </a:lnTo>
                <a:lnTo>
                  <a:pt x="65349" y="89195"/>
                </a:lnTo>
                <a:lnTo>
                  <a:pt x="68622" y="91213"/>
                </a:lnTo>
                <a:lnTo>
                  <a:pt x="72392" y="93353"/>
                </a:lnTo>
                <a:lnTo>
                  <a:pt x="76492" y="95573"/>
                </a:lnTo>
                <a:lnTo>
                  <a:pt x="79225" y="97847"/>
                </a:lnTo>
                <a:lnTo>
                  <a:pt x="81048" y="100156"/>
                </a:lnTo>
                <a:lnTo>
                  <a:pt x="82263" y="102490"/>
                </a:lnTo>
                <a:lnTo>
                  <a:pt x="84661" y="104045"/>
                </a:lnTo>
                <a:lnTo>
                  <a:pt x="87846" y="105082"/>
                </a:lnTo>
                <a:lnTo>
                  <a:pt x="91558" y="105774"/>
                </a:lnTo>
                <a:lnTo>
                  <a:pt x="94826" y="107822"/>
                </a:lnTo>
                <a:lnTo>
                  <a:pt x="97798" y="110776"/>
                </a:lnTo>
                <a:lnTo>
                  <a:pt x="104479" y="119337"/>
                </a:lnTo>
                <a:lnTo>
                  <a:pt x="107510" y="122624"/>
                </a:lnTo>
                <a:lnTo>
                  <a:pt x="115923" y="131202"/>
                </a:lnTo>
                <a:lnTo>
                  <a:pt x="117419" y="133506"/>
                </a:lnTo>
                <a:lnTo>
                  <a:pt x="119081" y="138182"/>
                </a:lnTo>
                <a:lnTo>
                  <a:pt x="119820" y="142906"/>
                </a:lnTo>
                <a:lnTo>
                  <a:pt x="120149" y="147651"/>
                </a:lnTo>
                <a:lnTo>
                  <a:pt x="120295" y="152406"/>
                </a:lnTo>
                <a:lnTo>
                  <a:pt x="119540" y="154785"/>
                </a:lnTo>
                <a:lnTo>
                  <a:pt x="116585" y="159546"/>
                </a:lnTo>
                <a:lnTo>
                  <a:pt x="112625" y="164307"/>
                </a:lnTo>
                <a:lnTo>
                  <a:pt x="107408" y="170039"/>
                </a:lnTo>
                <a:lnTo>
                  <a:pt x="105393" y="171303"/>
                </a:lnTo>
                <a:lnTo>
                  <a:pt x="102461" y="172940"/>
                </a:lnTo>
                <a:lnTo>
                  <a:pt x="98920" y="174824"/>
                </a:lnTo>
                <a:lnTo>
                  <a:pt x="95765" y="176081"/>
                </a:lnTo>
                <a:lnTo>
                  <a:pt x="92868" y="176919"/>
                </a:lnTo>
                <a:lnTo>
                  <a:pt x="90143" y="177477"/>
                </a:lnTo>
                <a:lnTo>
                  <a:pt x="87532" y="177849"/>
                </a:lnTo>
                <a:lnTo>
                  <a:pt x="84998" y="178098"/>
                </a:lnTo>
                <a:lnTo>
                  <a:pt x="82515" y="178263"/>
                </a:lnTo>
                <a:lnTo>
                  <a:pt x="80066" y="178373"/>
                </a:lnTo>
                <a:lnTo>
                  <a:pt x="75228" y="178496"/>
                </a:lnTo>
                <a:lnTo>
                  <a:pt x="57530" y="178591"/>
                </a:lnTo>
                <a:lnTo>
                  <a:pt x="54629" y="176476"/>
                </a:lnTo>
                <a:lnTo>
                  <a:pt x="49305" y="171744"/>
                </a:lnTo>
                <a:lnTo>
                  <a:pt x="49072" y="167745"/>
                </a:lnTo>
                <a:lnTo>
                  <a:pt x="49833" y="165805"/>
                </a:lnTo>
                <a:lnTo>
                  <a:pt x="52795" y="161533"/>
                </a:lnTo>
                <a:lnTo>
                  <a:pt x="53903" y="158489"/>
                </a:lnTo>
                <a:lnTo>
                  <a:pt x="54641" y="154872"/>
                </a:lnTo>
                <a:lnTo>
                  <a:pt x="55134" y="150873"/>
                </a:lnTo>
                <a:lnTo>
                  <a:pt x="56255" y="147413"/>
                </a:lnTo>
                <a:lnTo>
                  <a:pt x="57797" y="144313"/>
                </a:lnTo>
                <a:lnTo>
                  <a:pt x="59619" y="141452"/>
                </a:lnTo>
                <a:lnTo>
                  <a:pt x="61627" y="137958"/>
                </a:lnTo>
                <a:lnTo>
                  <a:pt x="65975" y="129842"/>
                </a:lnTo>
                <a:lnTo>
                  <a:pt x="79960" y="102295"/>
                </a:lnTo>
                <a:lnTo>
                  <a:pt x="83125" y="98359"/>
                </a:lnTo>
                <a:lnTo>
                  <a:pt x="86822" y="94942"/>
                </a:lnTo>
                <a:lnTo>
                  <a:pt x="90875" y="91870"/>
                </a:lnTo>
                <a:lnTo>
                  <a:pt x="94371" y="88234"/>
                </a:lnTo>
                <a:lnTo>
                  <a:pt x="97495" y="84223"/>
                </a:lnTo>
                <a:lnTo>
                  <a:pt x="100371" y="79961"/>
                </a:lnTo>
                <a:lnTo>
                  <a:pt x="102289" y="76327"/>
                </a:lnTo>
                <a:lnTo>
                  <a:pt x="103567" y="73109"/>
                </a:lnTo>
                <a:lnTo>
                  <a:pt x="104419" y="70171"/>
                </a:lnTo>
                <a:lnTo>
                  <a:pt x="105782" y="66624"/>
                </a:lnTo>
                <a:lnTo>
                  <a:pt x="107483" y="62673"/>
                </a:lnTo>
                <a:lnTo>
                  <a:pt x="109411" y="58451"/>
                </a:lnTo>
                <a:lnTo>
                  <a:pt x="111491" y="54842"/>
                </a:lnTo>
                <a:lnTo>
                  <a:pt x="113670" y="51643"/>
                </a:lnTo>
                <a:lnTo>
                  <a:pt x="115917" y="48716"/>
                </a:lnTo>
                <a:lnTo>
                  <a:pt x="118209" y="45178"/>
                </a:lnTo>
                <a:lnTo>
                  <a:pt x="120531" y="41231"/>
                </a:lnTo>
                <a:lnTo>
                  <a:pt x="122872" y="37013"/>
                </a:lnTo>
                <a:lnTo>
                  <a:pt x="124433" y="33406"/>
                </a:lnTo>
                <a:lnTo>
                  <a:pt x="125474" y="30208"/>
                </a:lnTo>
                <a:lnTo>
                  <a:pt x="126168" y="27283"/>
                </a:lnTo>
                <a:lnTo>
                  <a:pt x="126939" y="21916"/>
                </a:lnTo>
                <a:lnTo>
                  <a:pt x="127433" y="15795"/>
                </a:lnTo>
                <a:lnTo>
                  <a:pt x="127519" y="10942"/>
                </a:lnTo>
                <a:lnTo>
                  <a:pt x="126737" y="8882"/>
                </a:lnTo>
                <a:lnTo>
                  <a:pt x="123752" y="4477"/>
                </a:lnTo>
                <a:lnTo>
                  <a:pt x="121402" y="1327"/>
                </a:lnTo>
                <a:lnTo>
                  <a:pt x="120278" y="885"/>
                </a:lnTo>
                <a:lnTo>
                  <a:pt x="116912" y="393"/>
                </a:lnTo>
                <a:lnTo>
                  <a:pt x="114904" y="262"/>
                </a:lnTo>
                <a:lnTo>
                  <a:pt x="112771" y="175"/>
                </a:lnTo>
                <a:lnTo>
                  <a:pt x="1061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705"/>
          <p:cNvSpPr/>
          <p:nvPr/>
        </p:nvSpPr>
        <p:spPr>
          <a:xfrm>
            <a:off x="2493168" y="4536281"/>
            <a:ext cx="107158" cy="121445"/>
          </a:xfrm>
          <a:custGeom>
            <a:avLst/>
            <a:gdLst/>
            <a:ahLst/>
            <a:cxnLst/>
            <a:rect l="0" t="0" r="0" b="0"/>
            <a:pathLst>
              <a:path w="107158" h="121445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850" y="6151"/>
                </a:lnTo>
                <a:lnTo>
                  <a:pt x="7013" y="8819"/>
                </a:lnTo>
                <a:lnTo>
                  <a:pt x="7057" y="10642"/>
                </a:lnTo>
                <a:lnTo>
                  <a:pt x="7880" y="12651"/>
                </a:lnTo>
                <a:lnTo>
                  <a:pt x="9222" y="14784"/>
                </a:lnTo>
                <a:lnTo>
                  <a:pt x="10911" y="17000"/>
                </a:lnTo>
                <a:lnTo>
                  <a:pt x="12036" y="19271"/>
                </a:lnTo>
                <a:lnTo>
                  <a:pt x="12787" y="21578"/>
                </a:lnTo>
                <a:lnTo>
                  <a:pt x="13287" y="23911"/>
                </a:lnTo>
                <a:lnTo>
                  <a:pt x="14414" y="26259"/>
                </a:lnTo>
                <a:lnTo>
                  <a:pt x="15960" y="28618"/>
                </a:lnTo>
                <a:lnTo>
                  <a:pt x="17784" y="30985"/>
                </a:lnTo>
                <a:lnTo>
                  <a:pt x="19793" y="33357"/>
                </a:lnTo>
                <a:lnTo>
                  <a:pt x="21927" y="35732"/>
                </a:lnTo>
                <a:lnTo>
                  <a:pt x="24143" y="38109"/>
                </a:lnTo>
                <a:lnTo>
                  <a:pt x="25621" y="41281"/>
                </a:lnTo>
                <a:lnTo>
                  <a:pt x="26606" y="44983"/>
                </a:lnTo>
                <a:lnTo>
                  <a:pt x="27262" y="49039"/>
                </a:lnTo>
                <a:lnTo>
                  <a:pt x="28493" y="51742"/>
                </a:lnTo>
                <a:lnTo>
                  <a:pt x="30108" y="53545"/>
                </a:lnTo>
                <a:lnTo>
                  <a:pt x="31979" y="54746"/>
                </a:lnTo>
                <a:lnTo>
                  <a:pt x="34019" y="57135"/>
                </a:lnTo>
                <a:lnTo>
                  <a:pt x="36173" y="60315"/>
                </a:lnTo>
                <a:lnTo>
                  <a:pt x="38403" y="64022"/>
                </a:lnTo>
                <a:lnTo>
                  <a:pt x="40683" y="67288"/>
                </a:lnTo>
                <a:lnTo>
                  <a:pt x="42997" y="70259"/>
                </a:lnTo>
                <a:lnTo>
                  <a:pt x="45334" y="73033"/>
                </a:lnTo>
                <a:lnTo>
                  <a:pt x="48479" y="75676"/>
                </a:lnTo>
                <a:lnTo>
                  <a:pt x="52163" y="78232"/>
                </a:lnTo>
                <a:lnTo>
                  <a:pt x="56207" y="80729"/>
                </a:lnTo>
                <a:lnTo>
                  <a:pt x="58903" y="83188"/>
                </a:lnTo>
                <a:lnTo>
                  <a:pt x="60700" y="85621"/>
                </a:lnTo>
                <a:lnTo>
                  <a:pt x="61898" y="88037"/>
                </a:lnTo>
                <a:lnTo>
                  <a:pt x="64284" y="90441"/>
                </a:lnTo>
                <a:lnTo>
                  <a:pt x="67462" y="92838"/>
                </a:lnTo>
                <a:lnTo>
                  <a:pt x="76385" y="98595"/>
                </a:lnTo>
                <a:lnTo>
                  <a:pt x="79722" y="101499"/>
                </a:lnTo>
                <a:lnTo>
                  <a:pt x="83851" y="105436"/>
                </a:lnTo>
                <a:lnTo>
                  <a:pt x="95317" y="116768"/>
                </a:lnTo>
                <a:lnTo>
                  <a:pt x="97676" y="118326"/>
                </a:lnTo>
                <a:lnTo>
                  <a:pt x="100042" y="119365"/>
                </a:lnTo>
                <a:lnTo>
                  <a:pt x="107157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706"/>
          <p:cNvSpPr/>
          <p:nvPr/>
        </p:nvSpPr>
        <p:spPr>
          <a:xfrm>
            <a:off x="2464593" y="4557799"/>
            <a:ext cx="114301" cy="135645"/>
          </a:xfrm>
          <a:custGeom>
            <a:avLst/>
            <a:gdLst/>
            <a:ahLst/>
            <a:cxnLst/>
            <a:rect l="0" t="0" r="0" b="0"/>
            <a:pathLst>
              <a:path w="114301" h="135645">
                <a:moveTo>
                  <a:pt x="114300" y="7057"/>
                </a:moveTo>
                <a:lnTo>
                  <a:pt x="107244" y="0"/>
                </a:lnTo>
                <a:lnTo>
                  <a:pt x="107182" y="3731"/>
                </a:lnTo>
                <a:lnTo>
                  <a:pt x="107157" y="10763"/>
                </a:lnTo>
                <a:lnTo>
                  <a:pt x="106363" y="12702"/>
                </a:lnTo>
                <a:lnTo>
                  <a:pt x="105040" y="14789"/>
                </a:lnTo>
                <a:lnTo>
                  <a:pt x="103364" y="16974"/>
                </a:lnTo>
                <a:lnTo>
                  <a:pt x="101453" y="19225"/>
                </a:lnTo>
                <a:lnTo>
                  <a:pt x="99386" y="21519"/>
                </a:lnTo>
                <a:lnTo>
                  <a:pt x="97214" y="23842"/>
                </a:lnTo>
                <a:lnTo>
                  <a:pt x="95765" y="26185"/>
                </a:lnTo>
                <a:lnTo>
                  <a:pt x="94800" y="28540"/>
                </a:lnTo>
                <a:lnTo>
                  <a:pt x="94156" y="30903"/>
                </a:lnTo>
                <a:lnTo>
                  <a:pt x="92934" y="33273"/>
                </a:lnTo>
                <a:lnTo>
                  <a:pt x="91324" y="35647"/>
                </a:lnTo>
                <a:lnTo>
                  <a:pt x="89458" y="38023"/>
                </a:lnTo>
                <a:lnTo>
                  <a:pt x="87420" y="40401"/>
                </a:lnTo>
                <a:lnTo>
                  <a:pt x="85268" y="42780"/>
                </a:lnTo>
                <a:lnTo>
                  <a:pt x="83039" y="45160"/>
                </a:lnTo>
                <a:lnTo>
                  <a:pt x="80759" y="48334"/>
                </a:lnTo>
                <a:lnTo>
                  <a:pt x="78446" y="52037"/>
                </a:lnTo>
                <a:lnTo>
                  <a:pt x="76110" y="56094"/>
                </a:lnTo>
                <a:lnTo>
                  <a:pt x="73759" y="59592"/>
                </a:lnTo>
                <a:lnTo>
                  <a:pt x="71398" y="62718"/>
                </a:lnTo>
                <a:lnTo>
                  <a:pt x="69030" y="65595"/>
                </a:lnTo>
                <a:lnTo>
                  <a:pt x="66657" y="69101"/>
                </a:lnTo>
                <a:lnTo>
                  <a:pt x="64282" y="73026"/>
                </a:lnTo>
                <a:lnTo>
                  <a:pt x="61905" y="77230"/>
                </a:lnTo>
                <a:lnTo>
                  <a:pt x="59526" y="80827"/>
                </a:lnTo>
                <a:lnTo>
                  <a:pt x="57147" y="84018"/>
                </a:lnTo>
                <a:lnTo>
                  <a:pt x="54767" y="86939"/>
                </a:lnTo>
                <a:lnTo>
                  <a:pt x="51592" y="89680"/>
                </a:lnTo>
                <a:lnTo>
                  <a:pt x="47889" y="92302"/>
                </a:lnTo>
                <a:lnTo>
                  <a:pt x="43832" y="94843"/>
                </a:lnTo>
                <a:lnTo>
                  <a:pt x="41128" y="97331"/>
                </a:lnTo>
                <a:lnTo>
                  <a:pt x="39325" y="99783"/>
                </a:lnTo>
                <a:lnTo>
                  <a:pt x="38123" y="102212"/>
                </a:lnTo>
                <a:lnTo>
                  <a:pt x="35734" y="105419"/>
                </a:lnTo>
                <a:lnTo>
                  <a:pt x="32554" y="109144"/>
                </a:lnTo>
                <a:lnTo>
                  <a:pt x="28847" y="113215"/>
                </a:lnTo>
                <a:lnTo>
                  <a:pt x="26375" y="116723"/>
                </a:lnTo>
                <a:lnTo>
                  <a:pt x="24727" y="119855"/>
                </a:lnTo>
                <a:lnTo>
                  <a:pt x="23629" y="122737"/>
                </a:lnTo>
                <a:lnTo>
                  <a:pt x="21309" y="124658"/>
                </a:lnTo>
                <a:lnTo>
                  <a:pt x="18175" y="125939"/>
                </a:lnTo>
                <a:lnTo>
                  <a:pt x="14498" y="126793"/>
                </a:lnTo>
                <a:lnTo>
                  <a:pt x="11253" y="128156"/>
                </a:lnTo>
                <a:lnTo>
                  <a:pt x="8296" y="129858"/>
                </a:lnTo>
                <a:lnTo>
                  <a:pt x="0" y="1356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707"/>
          <p:cNvSpPr/>
          <p:nvPr/>
        </p:nvSpPr>
        <p:spPr>
          <a:xfrm>
            <a:off x="2150268" y="4879181"/>
            <a:ext cx="135733" cy="107157"/>
          </a:xfrm>
          <a:custGeom>
            <a:avLst/>
            <a:gdLst/>
            <a:ahLst/>
            <a:cxnLst/>
            <a:rect l="0" t="0" r="0" b="0"/>
            <a:pathLst>
              <a:path w="135733" h="107157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7742" y="4910"/>
                </a:lnTo>
                <a:lnTo>
                  <a:pt x="9130" y="5654"/>
                </a:lnTo>
                <a:lnTo>
                  <a:pt x="12789" y="6482"/>
                </a:lnTo>
                <a:lnTo>
                  <a:pt x="14876" y="6702"/>
                </a:lnTo>
                <a:lnTo>
                  <a:pt x="17061" y="6849"/>
                </a:lnTo>
                <a:lnTo>
                  <a:pt x="19312" y="7741"/>
                </a:lnTo>
                <a:lnTo>
                  <a:pt x="21606" y="9129"/>
                </a:lnTo>
                <a:lnTo>
                  <a:pt x="27199" y="13268"/>
                </a:lnTo>
                <a:lnTo>
                  <a:pt x="30080" y="15951"/>
                </a:lnTo>
                <a:lnTo>
                  <a:pt x="45332" y="31054"/>
                </a:lnTo>
                <a:lnTo>
                  <a:pt x="47684" y="32608"/>
                </a:lnTo>
                <a:lnTo>
                  <a:pt x="50046" y="33645"/>
                </a:lnTo>
                <a:lnTo>
                  <a:pt x="52414" y="34336"/>
                </a:lnTo>
                <a:lnTo>
                  <a:pt x="54786" y="36384"/>
                </a:lnTo>
                <a:lnTo>
                  <a:pt x="57162" y="39338"/>
                </a:lnTo>
                <a:lnTo>
                  <a:pt x="59539" y="42894"/>
                </a:lnTo>
                <a:lnTo>
                  <a:pt x="61918" y="46058"/>
                </a:lnTo>
                <a:lnTo>
                  <a:pt x="64297" y="48962"/>
                </a:lnTo>
                <a:lnTo>
                  <a:pt x="66678" y="51691"/>
                </a:lnTo>
                <a:lnTo>
                  <a:pt x="69058" y="54304"/>
                </a:lnTo>
                <a:lnTo>
                  <a:pt x="73820" y="59325"/>
                </a:lnTo>
                <a:lnTo>
                  <a:pt x="107157" y="92868"/>
                </a:lnTo>
                <a:lnTo>
                  <a:pt x="109538" y="95249"/>
                </a:lnTo>
                <a:lnTo>
                  <a:pt x="111919" y="96837"/>
                </a:lnTo>
                <a:lnTo>
                  <a:pt x="114300" y="97895"/>
                </a:lnTo>
                <a:lnTo>
                  <a:pt x="116682" y="98601"/>
                </a:lnTo>
                <a:lnTo>
                  <a:pt x="119063" y="99865"/>
                </a:lnTo>
                <a:lnTo>
                  <a:pt x="121444" y="101502"/>
                </a:lnTo>
                <a:lnTo>
                  <a:pt x="123825" y="103386"/>
                </a:lnTo>
                <a:lnTo>
                  <a:pt x="126207" y="104643"/>
                </a:lnTo>
                <a:lnTo>
                  <a:pt x="128588" y="105481"/>
                </a:lnTo>
                <a:lnTo>
                  <a:pt x="135732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708"/>
          <p:cNvSpPr/>
          <p:nvPr/>
        </p:nvSpPr>
        <p:spPr>
          <a:xfrm>
            <a:off x="2121693" y="4822031"/>
            <a:ext cx="171451" cy="200026"/>
          </a:xfrm>
          <a:custGeom>
            <a:avLst/>
            <a:gdLst/>
            <a:ahLst/>
            <a:cxnLst/>
            <a:rect l="0" t="0" r="0" b="0"/>
            <a:pathLst>
              <a:path w="171451" h="200026">
                <a:moveTo>
                  <a:pt x="171450" y="0"/>
                </a:moveTo>
                <a:lnTo>
                  <a:pt x="167658" y="0"/>
                </a:lnTo>
                <a:lnTo>
                  <a:pt x="166541" y="794"/>
                </a:lnTo>
                <a:lnTo>
                  <a:pt x="165796" y="2117"/>
                </a:lnTo>
                <a:lnTo>
                  <a:pt x="164969" y="5703"/>
                </a:lnTo>
                <a:lnTo>
                  <a:pt x="164601" y="9943"/>
                </a:lnTo>
                <a:lnTo>
                  <a:pt x="163709" y="12185"/>
                </a:lnTo>
                <a:lnTo>
                  <a:pt x="160601" y="16793"/>
                </a:lnTo>
                <a:lnTo>
                  <a:pt x="158691" y="21486"/>
                </a:lnTo>
                <a:lnTo>
                  <a:pt x="158181" y="23849"/>
                </a:lnTo>
                <a:lnTo>
                  <a:pt x="155499" y="28591"/>
                </a:lnTo>
                <a:lnTo>
                  <a:pt x="151661" y="34138"/>
                </a:lnTo>
                <a:lnTo>
                  <a:pt x="149526" y="37840"/>
                </a:lnTo>
                <a:lnTo>
                  <a:pt x="147309" y="41896"/>
                </a:lnTo>
                <a:lnTo>
                  <a:pt x="144244" y="45393"/>
                </a:lnTo>
                <a:lnTo>
                  <a:pt x="140613" y="48518"/>
                </a:lnTo>
                <a:lnTo>
                  <a:pt x="136604" y="51395"/>
                </a:lnTo>
                <a:lnTo>
                  <a:pt x="133932" y="54107"/>
                </a:lnTo>
                <a:lnTo>
                  <a:pt x="132151" y="56709"/>
                </a:lnTo>
                <a:lnTo>
                  <a:pt x="130963" y="59237"/>
                </a:lnTo>
                <a:lnTo>
                  <a:pt x="128584" y="61717"/>
                </a:lnTo>
                <a:lnTo>
                  <a:pt x="125410" y="64163"/>
                </a:lnTo>
                <a:lnTo>
                  <a:pt x="121707" y="66588"/>
                </a:lnTo>
                <a:lnTo>
                  <a:pt x="118444" y="69792"/>
                </a:lnTo>
                <a:lnTo>
                  <a:pt x="115475" y="73515"/>
                </a:lnTo>
                <a:lnTo>
                  <a:pt x="112702" y="77585"/>
                </a:lnTo>
                <a:lnTo>
                  <a:pt x="109266" y="81092"/>
                </a:lnTo>
                <a:lnTo>
                  <a:pt x="105388" y="84224"/>
                </a:lnTo>
                <a:lnTo>
                  <a:pt x="101215" y="87106"/>
                </a:lnTo>
                <a:lnTo>
                  <a:pt x="97639" y="90614"/>
                </a:lnTo>
                <a:lnTo>
                  <a:pt x="94462" y="94540"/>
                </a:lnTo>
                <a:lnTo>
                  <a:pt x="91550" y="98746"/>
                </a:lnTo>
                <a:lnTo>
                  <a:pt x="88814" y="102343"/>
                </a:lnTo>
                <a:lnTo>
                  <a:pt x="83659" y="108457"/>
                </a:lnTo>
                <a:lnTo>
                  <a:pt x="80379" y="111198"/>
                </a:lnTo>
                <a:lnTo>
                  <a:pt x="76604" y="113819"/>
                </a:lnTo>
                <a:lnTo>
                  <a:pt x="72501" y="116361"/>
                </a:lnTo>
                <a:lnTo>
                  <a:pt x="68972" y="119643"/>
                </a:lnTo>
                <a:lnTo>
                  <a:pt x="65825" y="123418"/>
                </a:lnTo>
                <a:lnTo>
                  <a:pt x="62933" y="127522"/>
                </a:lnTo>
                <a:lnTo>
                  <a:pt x="60212" y="131052"/>
                </a:lnTo>
                <a:lnTo>
                  <a:pt x="55072" y="137091"/>
                </a:lnTo>
                <a:lnTo>
                  <a:pt x="51796" y="139813"/>
                </a:lnTo>
                <a:lnTo>
                  <a:pt x="48024" y="142421"/>
                </a:lnTo>
                <a:lnTo>
                  <a:pt x="43923" y="144953"/>
                </a:lnTo>
                <a:lnTo>
                  <a:pt x="40394" y="148229"/>
                </a:lnTo>
                <a:lnTo>
                  <a:pt x="37248" y="152001"/>
                </a:lnTo>
                <a:lnTo>
                  <a:pt x="34357" y="156102"/>
                </a:lnTo>
                <a:lnTo>
                  <a:pt x="31636" y="159631"/>
                </a:lnTo>
                <a:lnTo>
                  <a:pt x="26496" y="165668"/>
                </a:lnTo>
                <a:lnTo>
                  <a:pt x="24014" y="169182"/>
                </a:lnTo>
                <a:lnTo>
                  <a:pt x="21566" y="173113"/>
                </a:lnTo>
                <a:lnTo>
                  <a:pt x="19140" y="177321"/>
                </a:lnTo>
                <a:lnTo>
                  <a:pt x="16729" y="180127"/>
                </a:lnTo>
                <a:lnTo>
                  <a:pt x="14328" y="181997"/>
                </a:lnTo>
                <a:lnTo>
                  <a:pt x="11933" y="183244"/>
                </a:lnTo>
                <a:lnTo>
                  <a:pt x="10337" y="184869"/>
                </a:lnTo>
                <a:lnTo>
                  <a:pt x="9272" y="186746"/>
                </a:lnTo>
                <a:lnTo>
                  <a:pt x="8090" y="190948"/>
                </a:lnTo>
                <a:lnTo>
                  <a:pt x="7564" y="195461"/>
                </a:lnTo>
                <a:lnTo>
                  <a:pt x="6631" y="196983"/>
                </a:lnTo>
                <a:lnTo>
                  <a:pt x="5214" y="197997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709"/>
          <p:cNvSpPr/>
          <p:nvPr/>
        </p:nvSpPr>
        <p:spPr>
          <a:xfrm>
            <a:off x="1857375" y="4886325"/>
            <a:ext cx="150019" cy="7144"/>
          </a:xfrm>
          <a:custGeom>
            <a:avLst/>
            <a:gdLst/>
            <a:ahLst/>
            <a:cxnLst/>
            <a:rect l="0" t="0" r="0" b="0"/>
            <a:pathLst>
              <a:path w="150019" h="7144">
                <a:moveTo>
                  <a:pt x="0" y="7143"/>
                </a:moveTo>
                <a:lnTo>
                  <a:pt x="65595" y="7143"/>
                </a:lnTo>
                <a:lnTo>
                  <a:pt x="69130" y="6350"/>
                </a:lnTo>
                <a:lnTo>
                  <a:pt x="73074" y="5027"/>
                </a:lnTo>
                <a:lnTo>
                  <a:pt x="77291" y="3351"/>
                </a:lnTo>
                <a:lnTo>
                  <a:pt x="81689" y="2233"/>
                </a:lnTo>
                <a:lnTo>
                  <a:pt x="86210" y="1489"/>
                </a:lnTo>
                <a:lnTo>
                  <a:pt x="90810" y="992"/>
                </a:lnTo>
                <a:lnTo>
                  <a:pt x="95465" y="661"/>
                </a:lnTo>
                <a:lnTo>
                  <a:pt x="100156" y="441"/>
                </a:lnTo>
                <a:lnTo>
                  <a:pt x="109601" y="196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710"/>
          <p:cNvSpPr/>
          <p:nvPr/>
        </p:nvSpPr>
        <p:spPr>
          <a:xfrm>
            <a:off x="1831827" y="4943475"/>
            <a:ext cx="168424" cy="14288"/>
          </a:xfrm>
          <a:custGeom>
            <a:avLst/>
            <a:gdLst/>
            <a:ahLst/>
            <a:cxnLst/>
            <a:rect l="0" t="0" r="0" b="0"/>
            <a:pathLst>
              <a:path w="168424" h="14288">
                <a:moveTo>
                  <a:pt x="4116" y="7143"/>
                </a:moveTo>
                <a:lnTo>
                  <a:pt x="0" y="7143"/>
                </a:lnTo>
                <a:lnTo>
                  <a:pt x="13852" y="7143"/>
                </a:lnTo>
                <a:lnTo>
                  <a:pt x="16163" y="6350"/>
                </a:lnTo>
                <a:lnTo>
                  <a:pt x="18498" y="5027"/>
                </a:lnTo>
                <a:lnTo>
                  <a:pt x="20848" y="3351"/>
                </a:lnTo>
                <a:lnTo>
                  <a:pt x="23208" y="2233"/>
                </a:lnTo>
                <a:lnTo>
                  <a:pt x="25575" y="1489"/>
                </a:lnTo>
                <a:lnTo>
                  <a:pt x="27947" y="992"/>
                </a:lnTo>
                <a:lnTo>
                  <a:pt x="30322" y="661"/>
                </a:lnTo>
                <a:lnTo>
                  <a:pt x="35078" y="294"/>
                </a:lnTo>
                <a:lnTo>
                  <a:pt x="41954" y="130"/>
                </a:lnTo>
                <a:lnTo>
                  <a:pt x="102831" y="0"/>
                </a:lnTo>
                <a:lnTo>
                  <a:pt x="106438" y="794"/>
                </a:lnTo>
                <a:lnTo>
                  <a:pt x="109637" y="2116"/>
                </a:lnTo>
                <a:lnTo>
                  <a:pt x="112564" y="3792"/>
                </a:lnTo>
                <a:lnTo>
                  <a:pt x="116102" y="4909"/>
                </a:lnTo>
                <a:lnTo>
                  <a:pt x="120049" y="5654"/>
                </a:lnTo>
                <a:lnTo>
                  <a:pt x="124267" y="6150"/>
                </a:lnTo>
                <a:lnTo>
                  <a:pt x="127873" y="6481"/>
                </a:lnTo>
                <a:lnTo>
                  <a:pt x="131071" y="6702"/>
                </a:lnTo>
                <a:lnTo>
                  <a:pt x="133996" y="6849"/>
                </a:lnTo>
                <a:lnTo>
                  <a:pt x="139364" y="7012"/>
                </a:lnTo>
                <a:lnTo>
                  <a:pt x="141906" y="7056"/>
                </a:lnTo>
                <a:lnTo>
                  <a:pt x="144395" y="7879"/>
                </a:lnTo>
                <a:lnTo>
                  <a:pt x="146848" y="9221"/>
                </a:lnTo>
                <a:lnTo>
                  <a:pt x="149277" y="10910"/>
                </a:lnTo>
                <a:lnTo>
                  <a:pt x="151690" y="12036"/>
                </a:lnTo>
                <a:lnTo>
                  <a:pt x="154093" y="12786"/>
                </a:lnTo>
                <a:lnTo>
                  <a:pt x="156488" y="13287"/>
                </a:lnTo>
                <a:lnTo>
                  <a:pt x="158879" y="13620"/>
                </a:lnTo>
                <a:lnTo>
                  <a:pt x="163651" y="13991"/>
                </a:lnTo>
                <a:lnTo>
                  <a:pt x="16842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711"/>
          <p:cNvSpPr/>
          <p:nvPr/>
        </p:nvSpPr>
        <p:spPr>
          <a:xfrm>
            <a:off x="1457325" y="4893468"/>
            <a:ext cx="7144" cy="207170"/>
          </a:xfrm>
          <a:custGeom>
            <a:avLst/>
            <a:gdLst/>
            <a:ahLst/>
            <a:cxnLst/>
            <a:rect l="0" t="0" r="0" b="0"/>
            <a:pathLst>
              <a:path w="7144" h="207170">
                <a:moveTo>
                  <a:pt x="7143" y="0"/>
                </a:moveTo>
                <a:lnTo>
                  <a:pt x="7143" y="101435"/>
                </a:lnTo>
                <a:lnTo>
                  <a:pt x="6350" y="107311"/>
                </a:lnTo>
                <a:lnTo>
                  <a:pt x="5027" y="112815"/>
                </a:lnTo>
                <a:lnTo>
                  <a:pt x="3351" y="118073"/>
                </a:lnTo>
                <a:lnTo>
                  <a:pt x="2234" y="123166"/>
                </a:lnTo>
                <a:lnTo>
                  <a:pt x="1489" y="128148"/>
                </a:lnTo>
                <a:lnTo>
                  <a:pt x="993" y="133057"/>
                </a:lnTo>
                <a:lnTo>
                  <a:pt x="661" y="137124"/>
                </a:lnTo>
                <a:lnTo>
                  <a:pt x="441" y="140628"/>
                </a:lnTo>
                <a:lnTo>
                  <a:pt x="294" y="143759"/>
                </a:lnTo>
                <a:lnTo>
                  <a:pt x="130" y="151470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712"/>
          <p:cNvSpPr/>
          <p:nvPr/>
        </p:nvSpPr>
        <p:spPr>
          <a:xfrm>
            <a:off x="1543140" y="4922047"/>
            <a:ext cx="135631" cy="157062"/>
          </a:xfrm>
          <a:custGeom>
            <a:avLst/>
            <a:gdLst/>
            <a:ahLst/>
            <a:cxnLst/>
            <a:rect l="0" t="0" r="0" b="0"/>
            <a:pathLst>
              <a:path w="135631" h="157062">
                <a:moveTo>
                  <a:pt x="28485" y="14284"/>
                </a:moveTo>
                <a:lnTo>
                  <a:pt x="24692" y="14284"/>
                </a:lnTo>
                <a:lnTo>
                  <a:pt x="23575" y="15078"/>
                </a:lnTo>
                <a:lnTo>
                  <a:pt x="22830" y="16401"/>
                </a:lnTo>
                <a:lnTo>
                  <a:pt x="22003" y="19987"/>
                </a:lnTo>
                <a:lnTo>
                  <a:pt x="21635" y="24227"/>
                </a:lnTo>
                <a:lnTo>
                  <a:pt x="20743" y="26469"/>
                </a:lnTo>
                <a:lnTo>
                  <a:pt x="15696" y="34210"/>
                </a:lnTo>
                <a:lnTo>
                  <a:pt x="13609" y="37887"/>
                </a:lnTo>
                <a:lnTo>
                  <a:pt x="11424" y="41925"/>
                </a:lnTo>
                <a:lnTo>
                  <a:pt x="9967" y="45412"/>
                </a:lnTo>
                <a:lnTo>
                  <a:pt x="8996" y="48530"/>
                </a:lnTo>
                <a:lnTo>
                  <a:pt x="8348" y="51402"/>
                </a:lnTo>
                <a:lnTo>
                  <a:pt x="7917" y="54904"/>
                </a:lnTo>
                <a:lnTo>
                  <a:pt x="7629" y="58827"/>
                </a:lnTo>
                <a:lnTo>
                  <a:pt x="7437" y="63029"/>
                </a:lnTo>
                <a:lnTo>
                  <a:pt x="6515" y="66624"/>
                </a:lnTo>
                <a:lnTo>
                  <a:pt x="5107" y="69815"/>
                </a:lnTo>
                <a:lnTo>
                  <a:pt x="3375" y="72736"/>
                </a:lnTo>
                <a:lnTo>
                  <a:pt x="2220" y="76271"/>
                </a:lnTo>
                <a:lnTo>
                  <a:pt x="1450" y="80215"/>
                </a:lnTo>
                <a:lnTo>
                  <a:pt x="936" y="84431"/>
                </a:lnTo>
                <a:lnTo>
                  <a:pt x="594" y="88037"/>
                </a:lnTo>
                <a:lnTo>
                  <a:pt x="366" y="91233"/>
                </a:lnTo>
                <a:lnTo>
                  <a:pt x="214" y="94159"/>
                </a:lnTo>
                <a:lnTo>
                  <a:pt x="45" y="101642"/>
                </a:lnTo>
                <a:lnTo>
                  <a:pt x="0" y="105860"/>
                </a:lnTo>
                <a:lnTo>
                  <a:pt x="763" y="110260"/>
                </a:lnTo>
                <a:lnTo>
                  <a:pt x="2066" y="114780"/>
                </a:lnTo>
                <a:lnTo>
                  <a:pt x="3729" y="119382"/>
                </a:lnTo>
                <a:lnTo>
                  <a:pt x="4837" y="123243"/>
                </a:lnTo>
                <a:lnTo>
                  <a:pt x="5576" y="126611"/>
                </a:lnTo>
                <a:lnTo>
                  <a:pt x="6068" y="129650"/>
                </a:lnTo>
                <a:lnTo>
                  <a:pt x="7190" y="132469"/>
                </a:lnTo>
                <a:lnTo>
                  <a:pt x="8732" y="135143"/>
                </a:lnTo>
                <a:lnTo>
                  <a:pt x="10554" y="137719"/>
                </a:lnTo>
                <a:lnTo>
                  <a:pt x="12562" y="140230"/>
                </a:lnTo>
                <a:lnTo>
                  <a:pt x="14694" y="142698"/>
                </a:lnTo>
                <a:lnTo>
                  <a:pt x="20028" y="148570"/>
                </a:lnTo>
                <a:lnTo>
                  <a:pt x="24744" y="153379"/>
                </a:lnTo>
                <a:lnTo>
                  <a:pt x="26785" y="154639"/>
                </a:lnTo>
                <a:lnTo>
                  <a:pt x="28939" y="155479"/>
                </a:lnTo>
                <a:lnTo>
                  <a:pt x="31169" y="156039"/>
                </a:lnTo>
                <a:lnTo>
                  <a:pt x="33449" y="156412"/>
                </a:lnTo>
                <a:lnTo>
                  <a:pt x="35763" y="156661"/>
                </a:lnTo>
                <a:lnTo>
                  <a:pt x="38099" y="156827"/>
                </a:lnTo>
                <a:lnTo>
                  <a:pt x="41244" y="156938"/>
                </a:lnTo>
                <a:lnTo>
                  <a:pt x="48972" y="157061"/>
                </a:lnTo>
                <a:lnTo>
                  <a:pt x="52462" y="156300"/>
                </a:lnTo>
                <a:lnTo>
                  <a:pt x="55582" y="154999"/>
                </a:lnTo>
                <a:lnTo>
                  <a:pt x="58456" y="153337"/>
                </a:lnTo>
                <a:lnTo>
                  <a:pt x="61165" y="152230"/>
                </a:lnTo>
                <a:lnTo>
                  <a:pt x="63765" y="151492"/>
                </a:lnTo>
                <a:lnTo>
                  <a:pt x="66293" y="150999"/>
                </a:lnTo>
                <a:lnTo>
                  <a:pt x="69565" y="149084"/>
                </a:lnTo>
                <a:lnTo>
                  <a:pt x="73334" y="146219"/>
                </a:lnTo>
                <a:lnTo>
                  <a:pt x="77434" y="142722"/>
                </a:lnTo>
                <a:lnTo>
                  <a:pt x="80961" y="139597"/>
                </a:lnTo>
                <a:lnTo>
                  <a:pt x="86997" y="134008"/>
                </a:lnTo>
                <a:lnTo>
                  <a:pt x="105442" y="115873"/>
                </a:lnTo>
                <a:lnTo>
                  <a:pt x="108365" y="112966"/>
                </a:lnTo>
                <a:lnTo>
                  <a:pt x="111107" y="109441"/>
                </a:lnTo>
                <a:lnTo>
                  <a:pt x="113729" y="105503"/>
                </a:lnTo>
                <a:lnTo>
                  <a:pt x="116270" y="101290"/>
                </a:lnTo>
                <a:lnTo>
                  <a:pt x="118758" y="96894"/>
                </a:lnTo>
                <a:lnTo>
                  <a:pt x="123639" y="87777"/>
                </a:lnTo>
                <a:lnTo>
                  <a:pt x="130850" y="73718"/>
                </a:lnTo>
                <a:lnTo>
                  <a:pt x="132447" y="69782"/>
                </a:lnTo>
                <a:lnTo>
                  <a:pt x="133512" y="66364"/>
                </a:lnTo>
                <a:lnTo>
                  <a:pt x="134221" y="63292"/>
                </a:lnTo>
                <a:lnTo>
                  <a:pt x="134694" y="59655"/>
                </a:lnTo>
                <a:lnTo>
                  <a:pt x="135010" y="55644"/>
                </a:lnTo>
                <a:lnTo>
                  <a:pt x="135360" y="47748"/>
                </a:lnTo>
                <a:lnTo>
                  <a:pt x="135558" y="38839"/>
                </a:lnTo>
                <a:lnTo>
                  <a:pt x="135630" y="26288"/>
                </a:lnTo>
                <a:lnTo>
                  <a:pt x="134840" y="23874"/>
                </a:lnTo>
                <a:lnTo>
                  <a:pt x="131845" y="19075"/>
                </a:lnTo>
                <a:lnTo>
                  <a:pt x="129142" y="16684"/>
                </a:lnTo>
                <a:lnTo>
                  <a:pt x="125752" y="14297"/>
                </a:lnTo>
                <a:lnTo>
                  <a:pt x="121904" y="11911"/>
                </a:lnTo>
                <a:lnTo>
                  <a:pt x="118546" y="9527"/>
                </a:lnTo>
                <a:lnTo>
                  <a:pt x="115513" y="7144"/>
                </a:lnTo>
                <a:lnTo>
                  <a:pt x="112697" y="4761"/>
                </a:lnTo>
                <a:lnTo>
                  <a:pt x="109232" y="3173"/>
                </a:lnTo>
                <a:lnTo>
                  <a:pt x="105335" y="2114"/>
                </a:lnTo>
                <a:lnTo>
                  <a:pt x="101150" y="1408"/>
                </a:lnTo>
                <a:lnTo>
                  <a:pt x="97565" y="938"/>
                </a:lnTo>
                <a:lnTo>
                  <a:pt x="94382" y="624"/>
                </a:lnTo>
                <a:lnTo>
                  <a:pt x="91466" y="414"/>
                </a:lnTo>
                <a:lnTo>
                  <a:pt x="87935" y="275"/>
                </a:lnTo>
                <a:lnTo>
                  <a:pt x="76174" y="79"/>
                </a:lnTo>
                <a:lnTo>
                  <a:pt x="50981" y="0"/>
                </a:lnTo>
                <a:lnTo>
                  <a:pt x="47451" y="792"/>
                </a:lnTo>
                <a:lnTo>
                  <a:pt x="44304" y="2114"/>
                </a:lnTo>
                <a:lnTo>
                  <a:pt x="41412" y="3790"/>
                </a:lnTo>
                <a:lnTo>
                  <a:pt x="38690" y="4906"/>
                </a:lnTo>
                <a:lnTo>
                  <a:pt x="36082" y="5651"/>
                </a:lnTo>
                <a:lnTo>
                  <a:pt x="28485" y="7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9" name="Group 218"/>
          <p:cNvGrpSpPr/>
          <p:nvPr/>
        </p:nvGrpSpPr>
        <p:grpSpPr>
          <a:xfrm>
            <a:off x="5322093" y="571500"/>
            <a:ext cx="3757614" cy="3313699"/>
            <a:chOff x="5322093" y="571500"/>
            <a:chExt cx="3757614" cy="3313699"/>
          </a:xfrm>
        </p:grpSpPr>
        <p:sp>
          <p:nvSpPr>
            <p:cNvPr id="136" name="SMARTPenAnnotation713"/>
            <p:cNvSpPr/>
            <p:nvPr/>
          </p:nvSpPr>
          <p:spPr>
            <a:xfrm>
              <a:off x="5322093" y="807365"/>
              <a:ext cx="399943" cy="228439"/>
            </a:xfrm>
            <a:custGeom>
              <a:avLst/>
              <a:gdLst/>
              <a:ahLst/>
              <a:cxnLst/>
              <a:rect l="0" t="0" r="0" b="0"/>
              <a:pathLst>
                <a:path w="399943" h="228439">
                  <a:moveTo>
                    <a:pt x="0" y="42741"/>
                  </a:moveTo>
                  <a:lnTo>
                    <a:pt x="0" y="36590"/>
                  </a:lnTo>
                  <a:lnTo>
                    <a:pt x="5703" y="30090"/>
                  </a:lnTo>
                  <a:lnTo>
                    <a:pt x="9943" y="25741"/>
                  </a:lnTo>
                  <a:lnTo>
                    <a:pt x="12185" y="24264"/>
                  </a:lnTo>
                  <a:lnTo>
                    <a:pt x="19133" y="21391"/>
                  </a:lnTo>
                  <a:lnTo>
                    <a:pt x="27012" y="15866"/>
                  </a:lnTo>
                  <a:lnTo>
                    <a:pt x="39048" y="9201"/>
                  </a:lnTo>
                  <a:lnTo>
                    <a:pt x="48047" y="4551"/>
                  </a:lnTo>
                  <a:lnTo>
                    <a:pt x="57338" y="1955"/>
                  </a:lnTo>
                  <a:lnTo>
                    <a:pt x="66758" y="801"/>
                  </a:lnTo>
                  <a:lnTo>
                    <a:pt x="76237" y="289"/>
                  </a:lnTo>
                  <a:lnTo>
                    <a:pt x="85742" y="61"/>
                  </a:lnTo>
                  <a:lnTo>
                    <a:pt x="90499" y="0"/>
                  </a:lnTo>
                  <a:lnTo>
                    <a:pt x="94464" y="753"/>
                  </a:lnTo>
                  <a:lnTo>
                    <a:pt x="104631" y="5606"/>
                  </a:lnTo>
                  <a:lnTo>
                    <a:pt x="116551" y="12070"/>
                  </a:lnTo>
                  <a:lnTo>
                    <a:pt x="125462" y="19013"/>
                  </a:lnTo>
                  <a:lnTo>
                    <a:pt x="130638" y="23728"/>
                  </a:lnTo>
                  <a:lnTo>
                    <a:pt x="132336" y="26891"/>
                  </a:lnTo>
                  <a:lnTo>
                    <a:pt x="133468" y="30587"/>
                  </a:lnTo>
                  <a:lnTo>
                    <a:pt x="134222" y="34638"/>
                  </a:lnTo>
                  <a:lnTo>
                    <a:pt x="133932" y="38926"/>
                  </a:lnTo>
                  <a:lnTo>
                    <a:pt x="132944" y="43373"/>
                  </a:lnTo>
                  <a:lnTo>
                    <a:pt x="131492" y="47925"/>
                  </a:lnTo>
                  <a:lnTo>
                    <a:pt x="129730" y="52547"/>
                  </a:lnTo>
                  <a:lnTo>
                    <a:pt x="127762" y="57216"/>
                  </a:lnTo>
                  <a:lnTo>
                    <a:pt x="125656" y="61916"/>
                  </a:lnTo>
                  <a:lnTo>
                    <a:pt x="122664" y="67430"/>
                  </a:lnTo>
                  <a:lnTo>
                    <a:pt x="119083" y="73488"/>
                  </a:lnTo>
                  <a:lnTo>
                    <a:pt x="110869" y="86569"/>
                  </a:lnTo>
                  <a:lnTo>
                    <a:pt x="73778" y="142791"/>
                  </a:lnTo>
                  <a:lnTo>
                    <a:pt x="69823" y="149128"/>
                  </a:lnTo>
                  <a:lnTo>
                    <a:pt x="66393" y="154941"/>
                  </a:lnTo>
                  <a:lnTo>
                    <a:pt x="63312" y="160403"/>
                  </a:lnTo>
                  <a:lnTo>
                    <a:pt x="57772" y="170706"/>
                  </a:lnTo>
                  <a:lnTo>
                    <a:pt x="47748" y="190255"/>
                  </a:lnTo>
                  <a:lnTo>
                    <a:pt x="46120" y="195059"/>
                  </a:lnTo>
                  <a:lnTo>
                    <a:pt x="45034" y="199849"/>
                  </a:lnTo>
                  <a:lnTo>
                    <a:pt x="44310" y="204629"/>
                  </a:lnTo>
                  <a:lnTo>
                    <a:pt x="44622" y="208610"/>
                  </a:lnTo>
                  <a:lnTo>
                    <a:pt x="45623" y="212058"/>
                  </a:lnTo>
                  <a:lnTo>
                    <a:pt x="48059" y="218005"/>
                  </a:lnTo>
                  <a:lnTo>
                    <a:pt x="49141" y="223295"/>
                  </a:lnTo>
                  <a:lnTo>
                    <a:pt x="50223" y="225022"/>
                  </a:lnTo>
                  <a:lnTo>
                    <a:pt x="51738" y="226174"/>
                  </a:lnTo>
                  <a:lnTo>
                    <a:pt x="53543" y="226942"/>
                  </a:lnTo>
                  <a:lnTo>
                    <a:pt x="63666" y="228023"/>
                  </a:lnTo>
                  <a:lnTo>
                    <a:pt x="72927" y="228343"/>
                  </a:lnTo>
                  <a:lnTo>
                    <a:pt x="88283" y="228438"/>
                  </a:lnTo>
                  <a:lnTo>
                    <a:pt x="99033" y="226344"/>
                  </a:lnTo>
                  <a:lnTo>
                    <a:pt x="164413" y="204629"/>
                  </a:lnTo>
                  <a:lnTo>
                    <a:pt x="171522" y="201466"/>
                  </a:lnTo>
                  <a:lnTo>
                    <a:pt x="178642" y="197770"/>
                  </a:lnTo>
                  <a:lnTo>
                    <a:pt x="185770" y="193719"/>
                  </a:lnTo>
                  <a:lnTo>
                    <a:pt x="192109" y="189430"/>
                  </a:lnTo>
                  <a:lnTo>
                    <a:pt x="197923" y="184984"/>
                  </a:lnTo>
                  <a:lnTo>
                    <a:pt x="203386" y="180432"/>
                  </a:lnTo>
                  <a:lnTo>
                    <a:pt x="208616" y="175810"/>
                  </a:lnTo>
                  <a:lnTo>
                    <a:pt x="218660" y="166441"/>
                  </a:lnTo>
                  <a:lnTo>
                    <a:pt x="224355" y="161720"/>
                  </a:lnTo>
                  <a:lnTo>
                    <a:pt x="230532" y="156985"/>
                  </a:lnTo>
                  <a:lnTo>
                    <a:pt x="237032" y="152241"/>
                  </a:lnTo>
                  <a:lnTo>
                    <a:pt x="242159" y="147491"/>
                  </a:lnTo>
                  <a:lnTo>
                    <a:pt x="246370" y="142737"/>
                  </a:lnTo>
                  <a:lnTo>
                    <a:pt x="249972" y="137980"/>
                  </a:lnTo>
                  <a:lnTo>
                    <a:pt x="253960" y="133221"/>
                  </a:lnTo>
                  <a:lnTo>
                    <a:pt x="258207" y="128461"/>
                  </a:lnTo>
                  <a:lnTo>
                    <a:pt x="262626" y="123700"/>
                  </a:lnTo>
                  <a:lnTo>
                    <a:pt x="265572" y="118939"/>
                  </a:lnTo>
                  <a:lnTo>
                    <a:pt x="267535" y="114177"/>
                  </a:lnTo>
                  <a:lnTo>
                    <a:pt x="268844" y="109415"/>
                  </a:lnTo>
                  <a:lnTo>
                    <a:pt x="270511" y="104653"/>
                  </a:lnTo>
                  <a:lnTo>
                    <a:pt x="272416" y="99890"/>
                  </a:lnTo>
                  <a:lnTo>
                    <a:pt x="274480" y="95128"/>
                  </a:lnTo>
                  <a:lnTo>
                    <a:pt x="275855" y="90366"/>
                  </a:lnTo>
                  <a:lnTo>
                    <a:pt x="276772" y="85603"/>
                  </a:lnTo>
                  <a:lnTo>
                    <a:pt x="277383" y="80841"/>
                  </a:lnTo>
                  <a:lnTo>
                    <a:pt x="278585" y="76872"/>
                  </a:lnTo>
                  <a:lnTo>
                    <a:pt x="282037" y="70346"/>
                  </a:lnTo>
                  <a:lnTo>
                    <a:pt x="283274" y="66700"/>
                  </a:lnTo>
                  <a:lnTo>
                    <a:pt x="284100" y="62682"/>
                  </a:lnTo>
                  <a:lnTo>
                    <a:pt x="284650" y="58416"/>
                  </a:lnTo>
                  <a:lnTo>
                    <a:pt x="284223" y="55573"/>
                  </a:lnTo>
                  <a:lnTo>
                    <a:pt x="283145" y="53676"/>
                  </a:lnTo>
                  <a:lnTo>
                    <a:pt x="281632" y="52413"/>
                  </a:lnTo>
                  <a:lnTo>
                    <a:pt x="280623" y="50776"/>
                  </a:lnTo>
                  <a:lnTo>
                    <a:pt x="278872" y="43956"/>
                  </a:lnTo>
                  <a:lnTo>
                    <a:pt x="277990" y="43551"/>
                  </a:lnTo>
                  <a:lnTo>
                    <a:pt x="274893" y="43101"/>
                  </a:lnTo>
                  <a:lnTo>
                    <a:pt x="273750" y="43775"/>
                  </a:lnTo>
                  <a:lnTo>
                    <a:pt x="272987" y="45017"/>
                  </a:lnTo>
                  <a:lnTo>
                    <a:pt x="272479" y="46640"/>
                  </a:lnTo>
                  <a:lnTo>
                    <a:pt x="269798" y="50559"/>
                  </a:lnTo>
                  <a:lnTo>
                    <a:pt x="263826" y="57228"/>
                  </a:lnTo>
                  <a:lnTo>
                    <a:pt x="261609" y="59543"/>
                  </a:lnTo>
                  <a:lnTo>
                    <a:pt x="260131" y="62673"/>
                  </a:lnTo>
                  <a:lnTo>
                    <a:pt x="259146" y="66348"/>
                  </a:lnTo>
                  <a:lnTo>
                    <a:pt x="258489" y="70385"/>
                  </a:lnTo>
                  <a:lnTo>
                    <a:pt x="257257" y="74664"/>
                  </a:lnTo>
                  <a:lnTo>
                    <a:pt x="255643" y="79104"/>
                  </a:lnTo>
                  <a:lnTo>
                    <a:pt x="253772" y="83652"/>
                  </a:lnTo>
                  <a:lnTo>
                    <a:pt x="252525" y="88271"/>
                  </a:lnTo>
                  <a:lnTo>
                    <a:pt x="251694" y="92938"/>
                  </a:lnTo>
                  <a:lnTo>
                    <a:pt x="251140" y="97637"/>
                  </a:lnTo>
                  <a:lnTo>
                    <a:pt x="250771" y="103151"/>
                  </a:lnTo>
                  <a:lnTo>
                    <a:pt x="250524" y="109208"/>
                  </a:lnTo>
                  <a:lnTo>
                    <a:pt x="250178" y="126993"/>
                  </a:lnTo>
                  <a:lnTo>
                    <a:pt x="250040" y="161717"/>
                  </a:lnTo>
                  <a:lnTo>
                    <a:pt x="250831" y="166508"/>
                  </a:lnTo>
                  <a:lnTo>
                    <a:pt x="252152" y="171290"/>
                  </a:lnTo>
                  <a:lnTo>
                    <a:pt x="253827" y="176065"/>
                  </a:lnTo>
                  <a:lnTo>
                    <a:pt x="255737" y="180043"/>
                  </a:lnTo>
                  <a:lnTo>
                    <a:pt x="259975" y="186578"/>
                  </a:lnTo>
                  <a:lnTo>
                    <a:pt x="264505" y="192129"/>
                  </a:lnTo>
                  <a:lnTo>
                    <a:pt x="266824" y="194720"/>
                  </a:lnTo>
                  <a:lnTo>
                    <a:pt x="273635" y="199716"/>
                  </a:lnTo>
                  <a:lnTo>
                    <a:pt x="281159" y="204583"/>
                  </a:lnTo>
                  <a:lnTo>
                    <a:pt x="289858" y="210991"/>
                  </a:lnTo>
                  <a:lnTo>
                    <a:pt x="294984" y="212769"/>
                  </a:lnTo>
                  <a:lnTo>
                    <a:pt x="306125" y="213769"/>
                  </a:lnTo>
                  <a:lnTo>
                    <a:pt x="314914" y="214003"/>
                  </a:lnTo>
                  <a:lnTo>
                    <a:pt x="319481" y="214066"/>
                  </a:lnTo>
                  <a:lnTo>
                    <a:pt x="323318" y="213314"/>
                  </a:lnTo>
                  <a:lnTo>
                    <a:pt x="329700" y="210361"/>
                  </a:lnTo>
                  <a:lnTo>
                    <a:pt x="339414" y="204287"/>
                  </a:lnTo>
                  <a:lnTo>
                    <a:pt x="345339" y="200444"/>
                  </a:lnTo>
                  <a:lnTo>
                    <a:pt x="350082" y="196295"/>
                  </a:lnTo>
                  <a:lnTo>
                    <a:pt x="354038" y="191942"/>
                  </a:lnTo>
                  <a:lnTo>
                    <a:pt x="357470" y="187452"/>
                  </a:lnTo>
                  <a:lnTo>
                    <a:pt x="361344" y="182871"/>
                  </a:lnTo>
                  <a:lnTo>
                    <a:pt x="365515" y="178230"/>
                  </a:lnTo>
                  <a:lnTo>
                    <a:pt x="374383" y="168839"/>
                  </a:lnTo>
                  <a:lnTo>
                    <a:pt x="383615" y="159374"/>
                  </a:lnTo>
                  <a:lnTo>
                    <a:pt x="386712" y="154628"/>
                  </a:lnTo>
                  <a:lnTo>
                    <a:pt x="388777" y="149876"/>
                  </a:lnTo>
                  <a:lnTo>
                    <a:pt x="390154" y="145120"/>
                  </a:lnTo>
                  <a:lnTo>
                    <a:pt x="395883" y="127050"/>
                  </a:lnTo>
                  <a:lnTo>
                    <a:pt x="397273" y="121172"/>
                  </a:lnTo>
                  <a:lnTo>
                    <a:pt x="398198" y="115666"/>
                  </a:lnTo>
                  <a:lnTo>
                    <a:pt x="398816" y="110408"/>
                  </a:lnTo>
                  <a:lnTo>
                    <a:pt x="399227" y="105315"/>
                  </a:lnTo>
                  <a:lnTo>
                    <a:pt x="399502" y="100332"/>
                  </a:lnTo>
                  <a:lnTo>
                    <a:pt x="399806" y="90562"/>
                  </a:lnTo>
                  <a:lnTo>
                    <a:pt x="399942" y="80928"/>
                  </a:lnTo>
                  <a:lnTo>
                    <a:pt x="399184" y="76930"/>
                  </a:lnTo>
                  <a:lnTo>
                    <a:pt x="396226" y="70371"/>
                  </a:lnTo>
                  <a:lnTo>
                    <a:pt x="392265" y="64811"/>
                  </a:lnTo>
                  <a:lnTo>
                    <a:pt x="390098" y="62217"/>
                  </a:lnTo>
                  <a:lnTo>
                    <a:pt x="383456" y="57217"/>
                  </a:lnTo>
                  <a:lnTo>
                    <a:pt x="375212" y="52350"/>
                  </a:lnTo>
                  <a:lnTo>
                    <a:pt x="366257" y="47541"/>
                  </a:lnTo>
                  <a:lnTo>
                    <a:pt x="354869" y="44874"/>
                  </a:lnTo>
                  <a:lnTo>
                    <a:pt x="342663" y="43689"/>
                  </a:lnTo>
                  <a:lnTo>
                    <a:pt x="331947" y="43162"/>
                  </a:lnTo>
                  <a:lnTo>
                    <a:pt x="321893" y="42928"/>
                  </a:lnTo>
                  <a:lnTo>
                    <a:pt x="278607" y="427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714"/>
            <p:cNvSpPr/>
            <p:nvPr/>
          </p:nvSpPr>
          <p:spPr>
            <a:xfrm>
              <a:off x="5679281" y="735806"/>
              <a:ext cx="191406" cy="371476"/>
            </a:xfrm>
            <a:custGeom>
              <a:avLst/>
              <a:gdLst/>
              <a:ahLst/>
              <a:cxnLst/>
              <a:rect l="0" t="0" r="0" b="0"/>
              <a:pathLst>
                <a:path w="191406" h="371476">
                  <a:moveTo>
                    <a:pt x="0" y="0"/>
                  </a:moveTo>
                  <a:lnTo>
                    <a:pt x="9943" y="0"/>
                  </a:lnTo>
                  <a:lnTo>
                    <a:pt x="12978" y="794"/>
                  </a:lnTo>
                  <a:lnTo>
                    <a:pt x="16590" y="2116"/>
                  </a:lnTo>
                  <a:lnTo>
                    <a:pt x="20585" y="3792"/>
                  </a:lnTo>
                  <a:lnTo>
                    <a:pt x="24835" y="5703"/>
                  </a:lnTo>
                  <a:lnTo>
                    <a:pt x="33792" y="9943"/>
                  </a:lnTo>
                  <a:lnTo>
                    <a:pt x="38403" y="11391"/>
                  </a:lnTo>
                  <a:lnTo>
                    <a:pt x="43065" y="12356"/>
                  </a:lnTo>
                  <a:lnTo>
                    <a:pt x="47760" y="13000"/>
                  </a:lnTo>
                  <a:lnTo>
                    <a:pt x="53271" y="15017"/>
                  </a:lnTo>
                  <a:lnTo>
                    <a:pt x="59326" y="17949"/>
                  </a:lnTo>
                  <a:lnTo>
                    <a:pt x="65745" y="21490"/>
                  </a:lnTo>
                  <a:lnTo>
                    <a:pt x="72405" y="24646"/>
                  </a:lnTo>
                  <a:lnTo>
                    <a:pt x="79226" y="27543"/>
                  </a:lnTo>
                  <a:lnTo>
                    <a:pt x="86155" y="30268"/>
                  </a:lnTo>
                  <a:lnTo>
                    <a:pt x="92362" y="33673"/>
                  </a:lnTo>
                  <a:lnTo>
                    <a:pt x="98087" y="37530"/>
                  </a:lnTo>
                  <a:lnTo>
                    <a:pt x="103491" y="41688"/>
                  </a:lnTo>
                  <a:lnTo>
                    <a:pt x="109475" y="46048"/>
                  </a:lnTo>
                  <a:lnTo>
                    <a:pt x="122474" y="55126"/>
                  </a:lnTo>
                  <a:lnTo>
                    <a:pt x="128481" y="59769"/>
                  </a:lnTo>
                  <a:lnTo>
                    <a:pt x="134072" y="64453"/>
                  </a:lnTo>
                  <a:lnTo>
                    <a:pt x="139388" y="69162"/>
                  </a:lnTo>
                  <a:lnTo>
                    <a:pt x="151644" y="80745"/>
                  </a:lnTo>
                  <a:lnTo>
                    <a:pt x="158246" y="87167"/>
                  </a:lnTo>
                  <a:lnTo>
                    <a:pt x="163441" y="93830"/>
                  </a:lnTo>
                  <a:lnTo>
                    <a:pt x="167698" y="100653"/>
                  </a:lnTo>
                  <a:lnTo>
                    <a:pt x="171330" y="107583"/>
                  </a:lnTo>
                  <a:lnTo>
                    <a:pt x="174545" y="115378"/>
                  </a:lnTo>
                  <a:lnTo>
                    <a:pt x="177482" y="123750"/>
                  </a:lnTo>
                  <a:lnTo>
                    <a:pt x="187899" y="156207"/>
                  </a:lnTo>
                  <a:lnTo>
                    <a:pt x="189560" y="164463"/>
                  </a:lnTo>
                  <a:lnTo>
                    <a:pt x="190667" y="173142"/>
                  </a:lnTo>
                  <a:lnTo>
                    <a:pt x="191405" y="182103"/>
                  </a:lnTo>
                  <a:lnTo>
                    <a:pt x="191103" y="191252"/>
                  </a:lnTo>
                  <a:lnTo>
                    <a:pt x="190108" y="200526"/>
                  </a:lnTo>
                  <a:lnTo>
                    <a:pt x="188651" y="209884"/>
                  </a:lnTo>
                  <a:lnTo>
                    <a:pt x="186886" y="218504"/>
                  </a:lnTo>
                  <a:lnTo>
                    <a:pt x="184916" y="226632"/>
                  </a:lnTo>
                  <a:lnTo>
                    <a:pt x="182808" y="234431"/>
                  </a:lnTo>
                  <a:lnTo>
                    <a:pt x="181403" y="242806"/>
                  </a:lnTo>
                  <a:lnTo>
                    <a:pt x="180467" y="251565"/>
                  </a:lnTo>
                  <a:lnTo>
                    <a:pt x="179842" y="260578"/>
                  </a:lnTo>
                  <a:lnTo>
                    <a:pt x="177839" y="268969"/>
                  </a:lnTo>
                  <a:lnTo>
                    <a:pt x="174915" y="276944"/>
                  </a:lnTo>
                  <a:lnTo>
                    <a:pt x="171379" y="284642"/>
                  </a:lnTo>
                  <a:lnTo>
                    <a:pt x="167434" y="292155"/>
                  </a:lnTo>
                  <a:lnTo>
                    <a:pt x="163217" y="299545"/>
                  </a:lnTo>
                  <a:lnTo>
                    <a:pt x="158817" y="306853"/>
                  </a:lnTo>
                  <a:lnTo>
                    <a:pt x="149696" y="321323"/>
                  </a:lnTo>
                  <a:lnTo>
                    <a:pt x="145041" y="328515"/>
                  </a:lnTo>
                  <a:lnTo>
                    <a:pt x="140350" y="334897"/>
                  </a:lnTo>
                  <a:lnTo>
                    <a:pt x="135636" y="340740"/>
                  </a:lnTo>
                  <a:lnTo>
                    <a:pt x="126958" y="350671"/>
                  </a:lnTo>
                  <a:lnTo>
                    <a:pt x="120454" y="357731"/>
                  </a:lnTo>
                  <a:lnTo>
                    <a:pt x="112331" y="366168"/>
                  </a:lnTo>
                  <a:lnTo>
                    <a:pt x="109812" y="367937"/>
                  </a:lnTo>
                  <a:lnTo>
                    <a:pt x="104897" y="369902"/>
                  </a:lnTo>
                  <a:lnTo>
                    <a:pt x="100067" y="370776"/>
                  </a:lnTo>
                  <a:lnTo>
                    <a:pt x="94291" y="371337"/>
                  </a:lnTo>
                  <a:lnTo>
                    <a:pt x="89498" y="371434"/>
                  </a:lnTo>
                  <a:lnTo>
                    <a:pt x="85725" y="3714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715"/>
            <p:cNvSpPr/>
            <p:nvPr/>
          </p:nvSpPr>
          <p:spPr>
            <a:xfrm>
              <a:off x="6029325" y="742950"/>
              <a:ext cx="178583" cy="321469"/>
            </a:xfrm>
            <a:custGeom>
              <a:avLst/>
              <a:gdLst/>
              <a:ahLst/>
              <a:cxnLst/>
              <a:rect l="0" t="0" r="0" b="0"/>
              <a:pathLst>
                <a:path w="178583" h="321469">
                  <a:moveTo>
                    <a:pt x="0" y="28575"/>
                  </a:moveTo>
                  <a:lnTo>
                    <a:pt x="0" y="21431"/>
                  </a:lnTo>
                  <a:lnTo>
                    <a:pt x="10641" y="21431"/>
                  </a:lnTo>
                  <a:lnTo>
                    <a:pt x="12651" y="20637"/>
                  </a:lnTo>
                  <a:lnTo>
                    <a:pt x="17000" y="17638"/>
                  </a:lnTo>
                  <a:lnTo>
                    <a:pt x="20064" y="16521"/>
                  </a:lnTo>
                  <a:lnTo>
                    <a:pt x="23695" y="15777"/>
                  </a:lnTo>
                  <a:lnTo>
                    <a:pt x="27702" y="15280"/>
                  </a:lnTo>
                  <a:lnTo>
                    <a:pt x="31169" y="14155"/>
                  </a:lnTo>
                  <a:lnTo>
                    <a:pt x="34273" y="12612"/>
                  </a:lnTo>
                  <a:lnTo>
                    <a:pt x="37135" y="10789"/>
                  </a:lnTo>
                  <a:lnTo>
                    <a:pt x="40632" y="9574"/>
                  </a:lnTo>
                  <a:lnTo>
                    <a:pt x="44550" y="8763"/>
                  </a:lnTo>
                  <a:lnTo>
                    <a:pt x="48750" y="8223"/>
                  </a:lnTo>
                  <a:lnTo>
                    <a:pt x="53137" y="7863"/>
                  </a:lnTo>
                  <a:lnTo>
                    <a:pt x="57649" y="7623"/>
                  </a:lnTo>
                  <a:lnTo>
                    <a:pt x="62246" y="7463"/>
                  </a:lnTo>
                  <a:lnTo>
                    <a:pt x="66897" y="6563"/>
                  </a:lnTo>
                  <a:lnTo>
                    <a:pt x="71585" y="5169"/>
                  </a:lnTo>
                  <a:lnTo>
                    <a:pt x="76299" y="3446"/>
                  </a:lnTo>
                  <a:lnTo>
                    <a:pt x="81028" y="2297"/>
                  </a:lnTo>
                  <a:lnTo>
                    <a:pt x="85769" y="1531"/>
                  </a:lnTo>
                  <a:lnTo>
                    <a:pt x="90516" y="1021"/>
                  </a:lnTo>
                  <a:lnTo>
                    <a:pt x="95269" y="680"/>
                  </a:lnTo>
                  <a:lnTo>
                    <a:pt x="100025" y="453"/>
                  </a:lnTo>
                  <a:lnTo>
                    <a:pt x="112187" y="134"/>
                  </a:lnTo>
                  <a:lnTo>
                    <a:pt x="144925" y="2"/>
                  </a:lnTo>
                  <a:lnTo>
                    <a:pt x="152302" y="0"/>
                  </a:lnTo>
                  <a:lnTo>
                    <a:pt x="154716" y="794"/>
                  </a:lnTo>
                  <a:lnTo>
                    <a:pt x="159514" y="3792"/>
                  </a:lnTo>
                  <a:lnTo>
                    <a:pt x="164293" y="7771"/>
                  </a:lnTo>
                  <a:lnTo>
                    <a:pt x="169063" y="12185"/>
                  </a:lnTo>
                  <a:lnTo>
                    <a:pt x="173828" y="16792"/>
                  </a:lnTo>
                  <a:lnTo>
                    <a:pt x="175416" y="19132"/>
                  </a:lnTo>
                  <a:lnTo>
                    <a:pt x="177181" y="23849"/>
                  </a:lnTo>
                  <a:lnTo>
                    <a:pt x="177966" y="30708"/>
                  </a:lnTo>
                  <a:lnTo>
                    <a:pt x="178315" y="39048"/>
                  </a:lnTo>
                  <a:lnTo>
                    <a:pt x="178510" y="52668"/>
                  </a:lnTo>
                  <a:lnTo>
                    <a:pt x="178582" y="76237"/>
                  </a:lnTo>
                  <a:lnTo>
                    <a:pt x="176472" y="85741"/>
                  </a:lnTo>
                  <a:lnTo>
                    <a:pt x="174798" y="90498"/>
                  </a:lnTo>
                  <a:lnTo>
                    <a:pt x="173682" y="96051"/>
                  </a:lnTo>
                  <a:lnTo>
                    <a:pt x="172938" y="102134"/>
                  </a:lnTo>
                  <a:lnTo>
                    <a:pt x="172442" y="108570"/>
                  </a:lnTo>
                  <a:lnTo>
                    <a:pt x="171317" y="115242"/>
                  </a:lnTo>
                  <a:lnTo>
                    <a:pt x="169774" y="122072"/>
                  </a:lnTo>
                  <a:lnTo>
                    <a:pt x="167951" y="129006"/>
                  </a:lnTo>
                  <a:lnTo>
                    <a:pt x="165942" y="136010"/>
                  </a:lnTo>
                  <a:lnTo>
                    <a:pt x="161594" y="150142"/>
                  </a:lnTo>
                  <a:lnTo>
                    <a:pt x="154683" y="171486"/>
                  </a:lnTo>
                  <a:lnTo>
                    <a:pt x="153128" y="178618"/>
                  </a:lnTo>
                  <a:lnTo>
                    <a:pt x="152091" y="185753"/>
                  </a:lnTo>
                  <a:lnTo>
                    <a:pt x="151400" y="192892"/>
                  </a:lnTo>
                  <a:lnTo>
                    <a:pt x="150146" y="200032"/>
                  </a:lnTo>
                  <a:lnTo>
                    <a:pt x="148516" y="207173"/>
                  </a:lnTo>
                  <a:lnTo>
                    <a:pt x="146636" y="214315"/>
                  </a:lnTo>
                  <a:lnTo>
                    <a:pt x="145382" y="220664"/>
                  </a:lnTo>
                  <a:lnTo>
                    <a:pt x="144546" y="226484"/>
                  </a:lnTo>
                  <a:lnTo>
                    <a:pt x="143989" y="231952"/>
                  </a:lnTo>
                  <a:lnTo>
                    <a:pt x="142824" y="237978"/>
                  </a:lnTo>
                  <a:lnTo>
                    <a:pt x="141253" y="244377"/>
                  </a:lnTo>
                  <a:lnTo>
                    <a:pt x="139413" y="251024"/>
                  </a:lnTo>
                  <a:lnTo>
                    <a:pt x="137392" y="257043"/>
                  </a:lnTo>
                  <a:lnTo>
                    <a:pt x="135251" y="262643"/>
                  </a:lnTo>
                  <a:lnTo>
                    <a:pt x="131548" y="272305"/>
                  </a:lnTo>
                  <a:lnTo>
                    <a:pt x="129465" y="282207"/>
                  </a:lnTo>
                  <a:lnTo>
                    <a:pt x="128847" y="290168"/>
                  </a:lnTo>
                  <a:lnTo>
                    <a:pt x="128639" y="299969"/>
                  </a:lnTo>
                  <a:lnTo>
                    <a:pt x="128590" y="312909"/>
                  </a:lnTo>
                  <a:lnTo>
                    <a:pt x="129383" y="313381"/>
                  </a:lnTo>
                  <a:lnTo>
                    <a:pt x="132381" y="313905"/>
                  </a:lnTo>
                  <a:lnTo>
                    <a:pt x="133497" y="314839"/>
                  </a:lnTo>
                  <a:lnTo>
                    <a:pt x="134242" y="316255"/>
                  </a:lnTo>
                  <a:lnTo>
                    <a:pt x="135731" y="321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716"/>
            <p:cNvSpPr/>
            <p:nvPr/>
          </p:nvSpPr>
          <p:spPr>
            <a:xfrm>
              <a:off x="6322218" y="878681"/>
              <a:ext cx="157164" cy="21424"/>
            </a:xfrm>
            <a:custGeom>
              <a:avLst/>
              <a:gdLst/>
              <a:ahLst/>
              <a:cxnLst/>
              <a:rect l="0" t="0" r="0" b="0"/>
              <a:pathLst>
                <a:path w="157164" h="21424">
                  <a:moveTo>
                    <a:pt x="0" y="14287"/>
                  </a:moveTo>
                  <a:lnTo>
                    <a:pt x="3793" y="18080"/>
                  </a:lnTo>
                  <a:lnTo>
                    <a:pt x="5703" y="19197"/>
                  </a:lnTo>
                  <a:lnTo>
                    <a:pt x="7771" y="19942"/>
                  </a:lnTo>
                  <a:lnTo>
                    <a:pt x="9943" y="20438"/>
                  </a:lnTo>
                  <a:lnTo>
                    <a:pt x="14473" y="20990"/>
                  </a:lnTo>
                  <a:lnTo>
                    <a:pt x="16793" y="21137"/>
                  </a:lnTo>
                  <a:lnTo>
                    <a:pt x="23603" y="21300"/>
                  </a:lnTo>
                  <a:lnTo>
                    <a:pt x="52538" y="21423"/>
                  </a:lnTo>
                  <a:lnTo>
                    <a:pt x="58044" y="20632"/>
                  </a:lnTo>
                  <a:lnTo>
                    <a:pt x="63303" y="19311"/>
                  </a:lnTo>
                  <a:lnTo>
                    <a:pt x="68396" y="17636"/>
                  </a:lnTo>
                  <a:lnTo>
                    <a:pt x="72585" y="16520"/>
                  </a:lnTo>
                  <a:lnTo>
                    <a:pt x="76171" y="15776"/>
                  </a:lnTo>
                  <a:lnTo>
                    <a:pt x="79356" y="15280"/>
                  </a:lnTo>
                  <a:lnTo>
                    <a:pt x="83860" y="14949"/>
                  </a:lnTo>
                  <a:lnTo>
                    <a:pt x="89244" y="14728"/>
                  </a:lnTo>
                  <a:lnTo>
                    <a:pt x="95215" y="14581"/>
                  </a:lnTo>
                  <a:lnTo>
                    <a:pt x="99989" y="13690"/>
                  </a:lnTo>
                  <a:lnTo>
                    <a:pt x="103966" y="12301"/>
                  </a:lnTo>
                  <a:lnTo>
                    <a:pt x="107411" y="10582"/>
                  </a:lnTo>
                  <a:lnTo>
                    <a:pt x="111295" y="9436"/>
                  </a:lnTo>
                  <a:lnTo>
                    <a:pt x="115472" y="8672"/>
                  </a:lnTo>
                  <a:lnTo>
                    <a:pt x="119844" y="8162"/>
                  </a:lnTo>
                  <a:lnTo>
                    <a:pt x="123552" y="7823"/>
                  </a:lnTo>
                  <a:lnTo>
                    <a:pt x="126818" y="7596"/>
                  </a:lnTo>
                  <a:lnTo>
                    <a:pt x="129789" y="7445"/>
                  </a:lnTo>
                  <a:lnTo>
                    <a:pt x="132564" y="6551"/>
                  </a:lnTo>
                  <a:lnTo>
                    <a:pt x="135208" y="5161"/>
                  </a:lnTo>
                  <a:lnTo>
                    <a:pt x="137763" y="3441"/>
                  </a:lnTo>
                  <a:lnTo>
                    <a:pt x="140261" y="2294"/>
                  </a:lnTo>
                  <a:lnTo>
                    <a:pt x="142720" y="1529"/>
                  </a:lnTo>
                  <a:lnTo>
                    <a:pt x="148577" y="302"/>
                  </a:lnTo>
                  <a:lnTo>
                    <a:pt x="151495" y="134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717"/>
            <p:cNvSpPr/>
            <p:nvPr/>
          </p:nvSpPr>
          <p:spPr>
            <a:xfrm>
              <a:off x="6357937" y="814387"/>
              <a:ext cx="78582" cy="185739"/>
            </a:xfrm>
            <a:custGeom>
              <a:avLst/>
              <a:gdLst/>
              <a:ahLst/>
              <a:cxnLst/>
              <a:rect l="0" t="0" r="0" b="0"/>
              <a:pathLst>
                <a:path w="78582" h="185739">
                  <a:moveTo>
                    <a:pt x="0" y="0"/>
                  </a:moveTo>
                  <a:lnTo>
                    <a:pt x="0" y="30000"/>
                  </a:lnTo>
                  <a:lnTo>
                    <a:pt x="794" y="33494"/>
                  </a:lnTo>
                  <a:lnTo>
                    <a:pt x="2117" y="37410"/>
                  </a:lnTo>
                  <a:lnTo>
                    <a:pt x="3792" y="41609"/>
                  </a:lnTo>
                  <a:lnTo>
                    <a:pt x="4910" y="45996"/>
                  </a:lnTo>
                  <a:lnTo>
                    <a:pt x="5654" y="50507"/>
                  </a:lnTo>
                  <a:lnTo>
                    <a:pt x="6151" y="55103"/>
                  </a:lnTo>
                  <a:lnTo>
                    <a:pt x="7276" y="59754"/>
                  </a:lnTo>
                  <a:lnTo>
                    <a:pt x="8819" y="64442"/>
                  </a:lnTo>
                  <a:lnTo>
                    <a:pt x="10642" y="69155"/>
                  </a:lnTo>
                  <a:lnTo>
                    <a:pt x="14784" y="80742"/>
                  </a:lnTo>
                  <a:lnTo>
                    <a:pt x="17000" y="87166"/>
                  </a:lnTo>
                  <a:lnTo>
                    <a:pt x="18477" y="93035"/>
                  </a:lnTo>
                  <a:lnTo>
                    <a:pt x="19462" y="98536"/>
                  </a:lnTo>
                  <a:lnTo>
                    <a:pt x="20119" y="103791"/>
                  </a:lnTo>
                  <a:lnTo>
                    <a:pt x="21350" y="108881"/>
                  </a:lnTo>
                  <a:lnTo>
                    <a:pt x="22964" y="113863"/>
                  </a:lnTo>
                  <a:lnTo>
                    <a:pt x="24835" y="118771"/>
                  </a:lnTo>
                  <a:lnTo>
                    <a:pt x="26081" y="123631"/>
                  </a:lnTo>
                  <a:lnTo>
                    <a:pt x="26913" y="128458"/>
                  </a:lnTo>
                  <a:lnTo>
                    <a:pt x="27467" y="133264"/>
                  </a:lnTo>
                  <a:lnTo>
                    <a:pt x="28630" y="138055"/>
                  </a:lnTo>
                  <a:lnTo>
                    <a:pt x="30199" y="142837"/>
                  </a:lnTo>
                  <a:lnTo>
                    <a:pt x="32039" y="147612"/>
                  </a:lnTo>
                  <a:lnTo>
                    <a:pt x="34059" y="151589"/>
                  </a:lnTo>
                  <a:lnTo>
                    <a:pt x="36200" y="155035"/>
                  </a:lnTo>
                  <a:lnTo>
                    <a:pt x="38421" y="158125"/>
                  </a:lnTo>
                  <a:lnTo>
                    <a:pt x="40695" y="160979"/>
                  </a:lnTo>
                  <a:lnTo>
                    <a:pt x="43005" y="163676"/>
                  </a:lnTo>
                  <a:lnTo>
                    <a:pt x="45339" y="166267"/>
                  </a:lnTo>
                  <a:lnTo>
                    <a:pt x="50048" y="171263"/>
                  </a:lnTo>
                  <a:lnTo>
                    <a:pt x="62885" y="184315"/>
                  </a:lnTo>
                  <a:lnTo>
                    <a:pt x="64148" y="184789"/>
                  </a:lnTo>
                  <a:lnTo>
                    <a:pt x="65784" y="185105"/>
                  </a:lnTo>
                  <a:lnTo>
                    <a:pt x="71107" y="185701"/>
                  </a:lnTo>
                  <a:lnTo>
                    <a:pt x="78581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718"/>
            <p:cNvSpPr/>
            <p:nvPr/>
          </p:nvSpPr>
          <p:spPr>
            <a:xfrm>
              <a:off x="6565106" y="750093"/>
              <a:ext cx="157163" cy="149983"/>
            </a:xfrm>
            <a:custGeom>
              <a:avLst/>
              <a:gdLst/>
              <a:ahLst/>
              <a:cxnLst/>
              <a:rect l="0" t="0" r="0" b="0"/>
              <a:pathLst>
                <a:path w="157163" h="149983">
                  <a:moveTo>
                    <a:pt x="0" y="0"/>
                  </a:moveTo>
                  <a:lnTo>
                    <a:pt x="3793" y="3793"/>
                  </a:lnTo>
                  <a:lnTo>
                    <a:pt x="4910" y="5703"/>
                  </a:lnTo>
                  <a:lnTo>
                    <a:pt x="6151" y="9943"/>
                  </a:lnTo>
                  <a:lnTo>
                    <a:pt x="6702" y="14474"/>
                  </a:lnTo>
                  <a:lnTo>
                    <a:pt x="6850" y="16793"/>
                  </a:lnTo>
                  <a:lnTo>
                    <a:pt x="7741" y="19927"/>
                  </a:lnTo>
                  <a:lnTo>
                    <a:pt x="9129" y="23603"/>
                  </a:lnTo>
                  <a:lnTo>
                    <a:pt x="10849" y="27642"/>
                  </a:lnTo>
                  <a:lnTo>
                    <a:pt x="11995" y="31922"/>
                  </a:lnTo>
                  <a:lnTo>
                    <a:pt x="12759" y="36362"/>
                  </a:lnTo>
                  <a:lnTo>
                    <a:pt x="13269" y="40910"/>
                  </a:lnTo>
                  <a:lnTo>
                    <a:pt x="13608" y="45530"/>
                  </a:lnTo>
                  <a:lnTo>
                    <a:pt x="13835" y="50197"/>
                  </a:lnTo>
                  <a:lnTo>
                    <a:pt x="13986" y="54896"/>
                  </a:lnTo>
                  <a:lnTo>
                    <a:pt x="13292" y="59616"/>
                  </a:lnTo>
                  <a:lnTo>
                    <a:pt x="12036" y="64350"/>
                  </a:lnTo>
                  <a:lnTo>
                    <a:pt x="10405" y="69094"/>
                  </a:lnTo>
                  <a:lnTo>
                    <a:pt x="9318" y="73844"/>
                  </a:lnTo>
                  <a:lnTo>
                    <a:pt x="8593" y="78598"/>
                  </a:lnTo>
                  <a:lnTo>
                    <a:pt x="8109" y="83355"/>
                  </a:lnTo>
                  <a:lnTo>
                    <a:pt x="7788" y="88114"/>
                  </a:lnTo>
                  <a:lnTo>
                    <a:pt x="7573" y="92874"/>
                  </a:lnTo>
                  <a:lnTo>
                    <a:pt x="7334" y="102396"/>
                  </a:lnTo>
                  <a:lnTo>
                    <a:pt x="7144" y="145220"/>
                  </a:lnTo>
                  <a:lnTo>
                    <a:pt x="7938" y="146820"/>
                  </a:lnTo>
                  <a:lnTo>
                    <a:pt x="9261" y="147886"/>
                  </a:lnTo>
                  <a:lnTo>
                    <a:pt x="10936" y="148597"/>
                  </a:lnTo>
                  <a:lnTo>
                    <a:pt x="14914" y="149387"/>
                  </a:lnTo>
                  <a:lnTo>
                    <a:pt x="19329" y="149738"/>
                  </a:lnTo>
                  <a:lnTo>
                    <a:pt x="23936" y="149894"/>
                  </a:lnTo>
                  <a:lnTo>
                    <a:pt x="30993" y="149982"/>
                  </a:lnTo>
                  <a:lnTo>
                    <a:pt x="33362" y="149201"/>
                  </a:lnTo>
                  <a:lnTo>
                    <a:pt x="38111" y="146216"/>
                  </a:lnTo>
                  <a:lnTo>
                    <a:pt x="42075" y="145102"/>
                  </a:lnTo>
                  <a:lnTo>
                    <a:pt x="47101" y="144360"/>
                  </a:lnTo>
                  <a:lnTo>
                    <a:pt x="52832" y="143865"/>
                  </a:lnTo>
                  <a:lnTo>
                    <a:pt x="57446" y="143535"/>
                  </a:lnTo>
                  <a:lnTo>
                    <a:pt x="64690" y="143168"/>
                  </a:lnTo>
                  <a:lnTo>
                    <a:pt x="68527" y="142277"/>
                  </a:lnTo>
                  <a:lnTo>
                    <a:pt x="72672" y="140889"/>
                  </a:lnTo>
                  <a:lnTo>
                    <a:pt x="77023" y="139170"/>
                  </a:lnTo>
                  <a:lnTo>
                    <a:pt x="82305" y="138024"/>
                  </a:lnTo>
                  <a:lnTo>
                    <a:pt x="88208" y="137260"/>
                  </a:lnTo>
                  <a:lnTo>
                    <a:pt x="99529" y="136411"/>
                  </a:lnTo>
                  <a:lnTo>
                    <a:pt x="107206" y="136033"/>
                  </a:lnTo>
                  <a:lnTo>
                    <a:pt x="115380" y="135866"/>
                  </a:lnTo>
                  <a:lnTo>
                    <a:pt x="137757" y="135739"/>
                  </a:lnTo>
                  <a:lnTo>
                    <a:pt x="140257" y="134943"/>
                  </a:lnTo>
                  <a:lnTo>
                    <a:pt x="145151" y="131942"/>
                  </a:lnTo>
                  <a:lnTo>
                    <a:pt x="148576" y="129581"/>
                  </a:lnTo>
                  <a:lnTo>
                    <a:pt x="151494" y="129029"/>
                  </a:lnTo>
                  <a:lnTo>
                    <a:pt x="157162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719"/>
            <p:cNvSpPr/>
            <p:nvPr/>
          </p:nvSpPr>
          <p:spPr>
            <a:xfrm>
              <a:off x="6665118" y="771525"/>
              <a:ext cx="50008" cy="278607"/>
            </a:xfrm>
            <a:custGeom>
              <a:avLst/>
              <a:gdLst/>
              <a:ahLst/>
              <a:cxnLst/>
              <a:rect l="0" t="0" r="0" b="0"/>
              <a:pathLst>
                <a:path w="50008" h="278607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7276" y="12978"/>
                  </a:lnTo>
                  <a:lnTo>
                    <a:pt x="8820" y="16590"/>
                  </a:lnTo>
                  <a:lnTo>
                    <a:pt x="10643" y="20585"/>
                  </a:lnTo>
                  <a:lnTo>
                    <a:pt x="11858" y="24835"/>
                  </a:lnTo>
                  <a:lnTo>
                    <a:pt x="12668" y="29257"/>
                  </a:lnTo>
                  <a:lnTo>
                    <a:pt x="13208" y="33792"/>
                  </a:lnTo>
                  <a:lnTo>
                    <a:pt x="13568" y="39196"/>
                  </a:lnTo>
                  <a:lnTo>
                    <a:pt x="13808" y="45181"/>
                  </a:lnTo>
                  <a:lnTo>
                    <a:pt x="14146" y="62864"/>
                  </a:lnTo>
                  <a:lnTo>
                    <a:pt x="14193" y="68103"/>
                  </a:lnTo>
                  <a:lnTo>
                    <a:pt x="15019" y="73977"/>
                  </a:lnTo>
                  <a:lnTo>
                    <a:pt x="16362" y="80274"/>
                  </a:lnTo>
                  <a:lnTo>
                    <a:pt x="18053" y="86853"/>
                  </a:lnTo>
                  <a:lnTo>
                    <a:pt x="19973" y="93621"/>
                  </a:lnTo>
                  <a:lnTo>
                    <a:pt x="24223" y="107490"/>
                  </a:lnTo>
                  <a:lnTo>
                    <a:pt x="25674" y="114523"/>
                  </a:lnTo>
                  <a:lnTo>
                    <a:pt x="26640" y="121592"/>
                  </a:lnTo>
                  <a:lnTo>
                    <a:pt x="27285" y="128686"/>
                  </a:lnTo>
                  <a:lnTo>
                    <a:pt x="27716" y="135797"/>
                  </a:lnTo>
                  <a:lnTo>
                    <a:pt x="28193" y="150048"/>
                  </a:lnTo>
                  <a:lnTo>
                    <a:pt x="28462" y="171458"/>
                  </a:lnTo>
                  <a:lnTo>
                    <a:pt x="29294" y="178599"/>
                  </a:lnTo>
                  <a:lnTo>
                    <a:pt x="30642" y="185741"/>
                  </a:lnTo>
                  <a:lnTo>
                    <a:pt x="32334" y="192883"/>
                  </a:lnTo>
                  <a:lnTo>
                    <a:pt x="33463" y="199232"/>
                  </a:lnTo>
                  <a:lnTo>
                    <a:pt x="34214" y="205053"/>
                  </a:lnTo>
                  <a:lnTo>
                    <a:pt x="34716" y="210520"/>
                  </a:lnTo>
                  <a:lnTo>
                    <a:pt x="35844" y="215753"/>
                  </a:lnTo>
                  <a:lnTo>
                    <a:pt x="37390" y="220829"/>
                  </a:lnTo>
                  <a:lnTo>
                    <a:pt x="39215" y="225800"/>
                  </a:lnTo>
                  <a:lnTo>
                    <a:pt x="40430" y="229908"/>
                  </a:lnTo>
                  <a:lnTo>
                    <a:pt x="41782" y="236590"/>
                  </a:lnTo>
                  <a:lnTo>
                    <a:pt x="42382" y="244322"/>
                  </a:lnTo>
                  <a:lnTo>
                    <a:pt x="42649" y="252256"/>
                  </a:lnTo>
                  <a:lnTo>
                    <a:pt x="42767" y="258428"/>
                  </a:lnTo>
                  <a:lnTo>
                    <a:pt x="43593" y="261185"/>
                  </a:lnTo>
                  <a:lnTo>
                    <a:pt x="44937" y="263817"/>
                  </a:lnTo>
                  <a:lnTo>
                    <a:pt x="49005" y="269952"/>
                  </a:lnTo>
                  <a:lnTo>
                    <a:pt x="49562" y="272908"/>
                  </a:lnTo>
                  <a:lnTo>
                    <a:pt x="50007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720"/>
            <p:cNvSpPr/>
            <p:nvPr/>
          </p:nvSpPr>
          <p:spPr>
            <a:xfrm>
              <a:off x="6786562" y="857250"/>
              <a:ext cx="200026" cy="171451"/>
            </a:xfrm>
            <a:custGeom>
              <a:avLst/>
              <a:gdLst/>
              <a:ahLst/>
              <a:cxnLst/>
              <a:rect l="0" t="0" r="0" b="0"/>
              <a:pathLst>
                <a:path w="200026" h="171451">
                  <a:moveTo>
                    <a:pt x="0" y="0"/>
                  </a:moveTo>
                  <a:lnTo>
                    <a:pt x="0" y="6150"/>
                  </a:lnTo>
                  <a:lnTo>
                    <a:pt x="3793" y="10641"/>
                  </a:lnTo>
                  <a:lnTo>
                    <a:pt x="4910" y="12650"/>
                  </a:lnTo>
                  <a:lnTo>
                    <a:pt x="6151" y="16999"/>
                  </a:lnTo>
                  <a:lnTo>
                    <a:pt x="8069" y="19270"/>
                  </a:lnTo>
                  <a:lnTo>
                    <a:pt x="10936" y="21578"/>
                  </a:lnTo>
                  <a:lnTo>
                    <a:pt x="14435" y="23910"/>
                  </a:lnTo>
                  <a:lnTo>
                    <a:pt x="18354" y="27052"/>
                  </a:lnTo>
                  <a:lnTo>
                    <a:pt x="22555" y="30735"/>
                  </a:lnTo>
                  <a:lnTo>
                    <a:pt x="30662" y="38266"/>
                  </a:lnTo>
                  <a:lnTo>
                    <a:pt x="36911" y="44259"/>
                  </a:lnTo>
                  <a:lnTo>
                    <a:pt x="41277" y="47762"/>
                  </a:lnTo>
                  <a:lnTo>
                    <a:pt x="46568" y="51685"/>
                  </a:lnTo>
                  <a:lnTo>
                    <a:pt x="52477" y="55888"/>
                  </a:lnTo>
                  <a:lnTo>
                    <a:pt x="58003" y="60277"/>
                  </a:lnTo>
                  <a:lnTo>
                    <a:pt x="63275" y="64791"/>
                  </a:lnTo>
                  <a:lnTo>
                    <a:pt x="68377" y="69388"/>
                  </a:lnTo>
                  <a:lnTo>
                    <a:pt x="78280" y="78728"/>
                  </a:lnTo>
                  <a:lnTo>
                    <a:pt x="97572" y="97660"/>
                  </a:lnTo>
                  <a:lnTo>
                    <a:pt x="102354" y="101619"/>
                  </a:lnTo>
                  <a:lnTo>
                    <a:pt x="107130" y="105052"/>
                  </a:lnTo>
                  <a:lnTo>
                    <a:pt x="111901" y="108134"/>
                  </a:lnTo>
                  <a:lnTo>
                    <a:pt x="116670" y="111777"/>
                  </a:lnTo>
                  <a:lnTo>
                    <a:pt x="121436" y="115793"/>
                  </a:lnTo>
                  <a:lnTo>
                    <a:pt x="130172" y="123694"/>
                  </a:lnTo>
                  <a:lnTo>
                    <a:pt x="136699" y="129852"/>
                  </a:lnTo>
                  <a:lnTo>
                    <a:pt x="139552" y="133399"/>
                  </a:lnTo>
                  <a:lnTo>
                    <a:pt x="142247" y="137351"/>
                  </a:lnTo>
                  <a:lnTo>
                    <a:pt x="144838" y="141574"/>
                  </a:lnTo>
                  <a:lnTo>
                    <a:pt x="148152" y="145182"/>
                  </a:lnTo>
                  <a:lnTo>
                    <a:pt x="151950" y="148382"/>
                  </a:lnTo>
                  <a:lnTo>
                    <a:pt x="156069" y="151309"/>
                  </a:lnTo>
                  <a:lnTo>
                    <a:pt x="159608" y="154053"/>
                  </a:lnTo>
                  <a:lnTo>
                    <a:pt x="165657" y="159220"/>
                  </a:lnTo>
                  <a:lnTo>
                    <a:pt x="168382" y="160915"/>
                  </a:lnTo>
                  <a:lnTo>
                    <a:pt x="173527" y="162799"/>
                  </a:lnTo>
                  <a:lnTo>
                    <a:pt x="178458" y="165753"/>
                  </a:lnTo>
                  <a:lnTo>
                    <a:pt x="180884" y="167652"/>
                  </a:lnTo>
                  <a:lnTo>
                    <a:pt x="185697" y="169762"/>
                  </a:lnTo>
                  <a:lnTo>
                    <a:pt x="190482" y="170699"/>
                  </a:lnTo>
                  <a:lnTo>
                    <a:pt x="195255" y="171116"/>
                  </a:lnTo>
                  <a:lnTo>
                    <a:pt x="200025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721"/>
            <p:cNvSpPr/>
            <p:nvPr/>
          </p:nvSpPr>
          <p:spPr>
            <a:xfrm>
              <a:off x="6822281" y="850106"/>
              <a:ext cx="142876" cy="178595"/>
            </a:xfrm>
            <a:custGeom>
              <a:avLst/>
              <a:gdLst/>
              <a:ahLst/>
              <a:cxnLst/>
              <a:rect l="0" t="0" r="0" b="0"/>
              <a:pathLst>
                <a:path w="142876" h="178595">
                  <a:moveTo>
                    <a:pt x="142875" y="0"/>
                  </a:moveTo>
                  <a:lnTo>
                    <a:pt x="139082" y="0"/>
                  </a:lnTo>
                  <a:lnTo>
                    <a:pt x="137965" y="794"/>
                  </a:lnTo>
                  <a:lnTo>
                    <a:pt x="137221" y="2116"/>
                  </a:lnTo>
                  <a:lnTo>
                    <a:pt x="136026" y="6150"/>
                  </a:lnTo>
                  <a:lnTo>
                    <a:pt x="132026" y="10642"/>
                  </a:lnTo>
                  <a:lnTo>
                    <a:pt x="130086" y="13444"/>
                  </a:lnTo>
                  <a:lnTo>
                    <a:pt x="127999" y="16900"/>
                  </a:lnTo>
                  <a:lnTo>
                    <a:pt x="125814" y="20792"/>
                  </a:lnTo>
                  <a:lnTo>
                    <a:pt x="123564" y="24180"/>
                  </a:lnTo>
                  <a:lnTo>
                    <a:pt x="121269" y="27232"/>
                  </a:lnTo>
                  <a:lnTo>
                    <a:pt x="118946" y="30061"/>
                  </a:lnTo>
                  <a:lnTo>
                    <a:pt x="116603" y="34328"/>
                  </a:lnTo>
                  <a:lnTo>
                    <a:pt x="114249" y="39554"/>
                  </a:lnTo>
                  <a:lnTo>
                    <a:pt x="111884" y="45419"/>
                  </a:lnTo>
                  <a:lnTo>
                    <a:pt x="108720" y="51711"/>
                  </a:lnTo>
                  <a:lnTo>
                    <a:pt x="105024" y="58286"/>
                  </a:lnTo>
                  <a:lnTo>
                    <a:pt x="100973" y="65051"/>
                  </a:lnTo>
                  <a:lnTo>
                    <a:pt x="95890" y="71942"/>
                  </a:lnTo>
                  <a:lnTo>
                    <a:pt x="90121" y="78918"/>
                  </a:lnTo>
                  <a:lnTo>
                    <a:pt x="83893" y="85949"/>
                  </a:lnTo>
                  <a:lnTo>
                    <a:pt x="78154" y="93018"/>
                  </a:lnTo>
                  <a:lnTo>
                    <a:pt x="72739" y="100112"/>
                  </a:lnTo>
                  <a:lnTo>
                    <a:pt x="67543" y="107222"/>
                  </a:lnTo>
                  <a:lnTo>
                    <a:pt x="61698" y="113550"/>
                  </a:lnTo>
                  <a:lnTo>
                    <a:pt x="55419" y="119356"/>
                  </a:lnTo>
                  <a:lnTo>
                    <a:pt x="48853" y="124815"/>
                  </a:lnTo>
                  <a:lnTo>
                    <a:pt x="42887" y="130041"/>
                  </a:lnTo>
                  <a:lnTo>
                    <a:pt x="37322" y="135113"/>
                  </a:lnTo>
                  <a:lnTo>
                    <a:pt x="26907" y="144981"/>
                  </a:lnTo>
                  <a:lnTo>
                    <a:pt x="1857" y="169610"/>
                  </a:lnTo>
                  <a:lnTo>
                    <a:pt x="1238" y="171017"/>
                  </a:lnTo>
                  <a:lnTo>
                    <a:pt x="367" y="175996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722"/>
            <p:cNvSpPr/>
            <p:nvPr/>
          </p:nvSpPr>
          <p:spPr>
            <a:xfrm>
              <a:off x="7465218" y="714669"/>
              <a:ext cx="42864" cy="192588"/>
            </a:xfrm>
            <a:custGeom>
              <a:avLst/>
              <a:gdLst/>
              <a:ahLst/>
              <a:cxnLst/>
              <a:rect l="0" t="0" r="0" b="0"/>
              <a:pathLst>
                <a:path w="42864" h="192588">
                  <a:moveTo>
                    <a:pt x="0" y="6849"/>
                  </a:moveTo>
                  <a:lnTo>
                    <a:pt x="6850" y="0"/>
                  </a:lnTo>
                  <a:lnTo>
                    <a:pt x="7742" y="695"/>
                  </a:lnTo>
                  <a:lnTo>
                    <a:pt x="9131" y="1953"/>
                  </a:lnTo>
                  <a:lnTo>
                    <a:pt x="13269" y="5882"/>
                  </a:lnTo>
                  <a:lnTo>
                    <a:pt x="24141" y="16707"/>
                  </a:lnTo>
                  <a:lnTo>
                    <a:pt x="26413" y="19771"/>
                  </a:lnTo>
                  <a:lnTo>
                    <a:pt x="28722" y="23402"/>
                  </a:lnTo>
                  <a:lnTo>
                    <a:pt x="31054" y="27409"/>
                  </a:lnTo>
                  <a:lnTo>
                    <a:pt x="32609" y="31668"/>
                  </a:lnTo>
                  <a:lnTo>
                    <a:pt x="33646" y="36095"/>
                  </a:lnTo>
                  <a:lnTo>
                    <a:pt x="34337" y="40634"/>
                  </a:lnTo>
                  <a:lnTo>
                    <a:pt x="35591" y="45248"/>
                  </a:lnTo>
                  <a:lnTo>
                    <a:pt x="37221" y="49911"/>
                  </a:lnTo>
                  <a:lnTo>
                    <a:pt x="39102" y="54607"/>
                  </a:lnTo>
                  <a:lnTo>
                    <a:pt x="40356" y="59325"/>
                  </a:lnTo>
                  <a:lnTo>
                    <a:pt x="41191" y="64058"/>
                  </a:lnTo>
                  <a:lnTo>
                    <a:pt x="41748" y="68801"/>
                  </a:lnTo>
                  <a:lnTo>
                    <a:pt x="42120" y="73551"/>
                  </a:lnTo>
                  <a:lnTo>
                    <a:pt x="42367" y="78304"/>
                  </a:lnTo>
                  <a:lnTo>
                    <a:pt x="42533" y="83061"/>
                  </a:lnTo>
                  <a:lnTo>
                    <a:pt x="41849" y="87820"/>
                  </a:lnTo>
                  <a:lnTo>
                    <a:pt x="40600" y="92579"/>
                  </a:lnTo>
                  <a:lnTo>
                    <a:pt x="38972" y="97340"/>
                  </a:lnTo>
                  <a:lnTo>
                    <a:pt x="37888" y="102101"/>
                  </a:lnTo>
                  <a:lnTo>
                    <a:pt x="37165" y="106863"/>
                  </a:lnTo>
                  <a:lnTo>
                    <a:pt x="36683" y="111625"/>
                  </a:lnTo>
                  <a:lnTo>
                    <a:pt x="36362" y="116388"/>
                  </a:lnTo>
                  <a:lnTo>
                    <a:pt x="36148" y="121150"/>
                  </a:lnTo>
                  <a:lnTo>
                    <a:pt x="35910" y="130674"/>
                  </a:lnTo>
                  <a:lnTo>
                    <a:pt x="35720" y="173500"/>
                  </a:lnTo>
                  <a:lnTo>
                    <a:pt x="36514" y="175893"/>
                  </a:lnTo>
                  <a:lnTo>
                    <a:pt x="37837" y="178283"/>
                  </a:lnTo>
                  <a:lnTo>
                    <a:pt x="39512" y="180670"/>
                  </a:lnTo>
                  <a:lnTo>
                    <a:pt x="40629" y="183054"/>
                  </a:lnTo>
                  <a:lnTo>
                    <a:pt x="41871" y="187821"/>
                  </a:lnTo>
                  <a:lnTo>
                    <a:pt x="42863" y="192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723"/>
            <p:cNvSpPr/>
            <p:nvPr/>
          </p:nvSpPr>
          <p:spPr>
            <a:xfrm>
              <a:off x="7396095" y="964406"/>
              <a:ext cx="233431" cy="1"/>
            </a:xfrm>
            <a:custGeom>
              <a:avLst/>
              <a:gdLst/>
              <a:ahLst/>
              <a:cxnLst/>
              <a:rect l="0" t="0" r="0" b="0"/>
              <a:pathLst>
                <a:path w="233431" h="1">
                  <a:moveTo>
                    <a:pt x="0" y="0"/>
                  </a:moveTo>
                  <a:lnTo>
                    <a:pt x="23343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724"/>
            <p:cNvSpPr/>
            <p:nvPr/>
          </p:nvSpPr>
          <p:spPr>
            <a:xfrm>
              <a:off x="7472362" y="1042995"/>
              <a:ext cx="171451" cy="157144"/>
            </a:xfrm>
            <a:custGeom>
              <a:avLst/>
              <a:gdLst/>
              <a:ahLst/>
              <a:cxnLst/>
              <a:rect l="0" t="0" r="0" b="0"/>
              <a:pathLst>
                <a:path w="171451" h="157144">
                  <a:moveTo>
                    <a:pt x="0" y="7136"/>
                  </a:moveTo>
                  <a:lnTo>
                    <a:pt x="9943" y="7136"/>
                  </a:lnTo>
                  <a:lnTo>
                    <a:pt x="12185" y="6342"/>
                  </a:lnTo>
                  <a:lnTo>
                    <a:pt x="16793" y="3343"/>
                  </a:lnTo>
                  <a:lnTo>
                    <a:pt x="19926" y="2226"/>
                  </a:lnTo>
                  <a:lnTo>
                    <a:pt x="23603" y="1482"/>
                  </a:lnTo>
                  <a:lnTo>
                    <a:pt x="27642" y="985"/>
                  </a:lnTo>
                  <a:lnTo>
                    <a:pt x="31922" y="654"/>
                  </a:lnTo>
                  <a:lnTo>
                    <a:pt x="36362" y="433"/>
                  </a:lnTo>
                  <a:lnTo>
                    <a:pt x="40910" y="286"/>
                  </a:lnTo>
                  <a:lnTo>
                    <a:pt x="65319" y="50"/>
                  </a:lnTo>
                  <a:lnTo>
                    <a:pt x="96355" y="0"/>
                  </a:lnTo>
                  <a:lnTo>
                    <a:pt x="101543" y="791"/>
                  </a:lnTo>
                  <a:lnTo>
                    <a:pt x="106590" y="2112"/>
                  </a:lnTo>
                  <a:lnTo>
                    <a:pt x="111540" y="3787"/>
                  </a:lnTo>
                  <a:lnTo>
                    <a:pt x="116429" y="5697"/>
                  </a:lnTo>
                  <a:lnTo>
                    <a:pt x="121276" y="7764"/>
                  </a:lnTo>
                  <a:lnTo>
                    <a:pt x="126095" y="9936"/>
                  </a:lnTo>
                  <a:lnTo>
                    <a:pt x="129307" y="12177"/>
                  </a:lnTo>
                  <a:lnTo>
                    <a:pt x="131448" y="14466"/>
                  </a:lnTo>
                  <a:lnTo>
                    <a:pt x="134621" y="19125"/>
                  </a:lnTo>
                  <a:lnTo>
                    <a:pt x="138677" y="23841"/>
                  </a:lnTo>
                  <a:lnTo>
                    <a:pt x="139283" y="26210"/>
                  </a:lnTo>
                  <a:lnTo>
                    <a:pt x="138892" y="28583"/>
                  </a:lnTo>
                  <a:lnTo>
                    <a:pt x="137839" y="30959"/>
                  </a:lnTo>
                  <a:lnTo>
                    <a:pt x="137137" y="34131"/>
                  </a:lnTo>
                  <a:lnTo>
                    <a:pt x="136668" y="37832"/>
                  </a:lnTo>
                  <a:lnTo>
                    <a:pt x="136357" y="41888"/>
                  </a:lnTo>
                  <a:lnTo>
                    <a:pt x="134560" y="46179"/>
                  </a:lnTo>
                  <a:lnTo>
                    <a:pt x="131776" y="50627"/>
                  </a:lnTo>
                  <a:lnTo>
                    <a:pt x="128332" y="55180"/>
                  </a:lnTo>
                  <a:lnTo>
                    <a:pt x="124448" y="59803"/>
                  </a:lnTo>
                  <a:lnTo>
                    <a:pt x="120272" y="64472"/>
                  </a:lnTo>
                  <a:lnTo>
                    <a:pt x="115900" y="69172"/>
                  </a:lnTo>
                  <a:lnTo>
                    <a:pt x="111398" y="73100"/>
                  </a:lnTo>
                  <a:lnTo>
                    <a:pt x="106809" y="76512"/>
                  </a:lnTo>
                  <a:lnTo>
                    <a:pt x="84245" y="91483"/>
                  </a:lnTo>
                  <a:lnTo>
                    <a:pt x="79182" y="95911"/>
                  </a:lnTo>
                  <a:lnTo>
                    <a:pt x="75014" y="100451"/>
                  </a:lnTo>
                  <a:lnTo>
                    <a:pt x="71440" y="105064"/>
                  </a:lnTo>
                  <a:lnTo>
                    <a:pt x="67470" y="108934"/>
                  </a:lnTo>
                  <a:lnTo>
                    <a:pt x="63236" y="112308"/>
                  </a:lnTo>
                  <a:lnTo>
                    <a:pt x="58826" y="115350"/>
                  </a:lnTo>
                  <a:lnTo>
                    <a:pt x="54299" y="118966"/>
                  </a:lnTo>
                  <a:lnTo>
                    <a:pt x="49693" y="122964"/>
                  </a:lnTo>
                  <a:lnTo>
                    <a:pt x="41135" y="130847"/>
                  </a:lnTo>
                  <a:lnTo>
                    <a:pt x="34687" y="136995"/>
                  </a:lnTo>
                  <a:lnTo>
                    <a:pt x="31062" y="139746"/>
                  </a:lnTo>
                  <a:lnTo>
                    <a:pt x="27059" y="142374"/>
                  </a:lnTo>
                  <a:lnTo>
                    <a:pt x="22801" y="144920"/>
                  </a:lnTo>
                  <a:lnTo>
                    <a:pt x="19964" y="147410"/>
                  </a:lnTo>
                  <a:lnTo>
                    <a:pt x="18071" y="149865"/>
                  </a:lnTo>
                  <a:lnTo>
                    <a:pt x="14509" y="156728"/>
                  </a:lnTo>
                  <a:lnTo>
                    <a:pt x="16503" y="156965"/>
                  </a:lnTo>
                  <a:lnTo>
                    <a:pt x="20034" y="157070"/>
                  </a:lnTo>
                  <a:lnTo>
                    <a:pt x="34879" y="157143"/>
                  </a:lnTo>
                  <a:lnTo>
                    <a:pt x="39921" y="156353"/>
                  </a:lnTo>
                  <a:lnTo>
                    <a:pt x="45665" y="155033"/>
                  </a:lnTo>
                  <a:lnTo>
                    <a:pt x="51874" y="153359"/>
                  </a:lnTo>
                  <a:lnTo>
                    <a:pt x="65124" y="149382"/>
                  </a:lnTo>
                  <a:lnTo>
                    <a:pt x="71991" y="147210"/>
                  </a:lnTo>
                  <a:lnTo>
                    <a:pt x="78156" y="144969"/>
                  </a:lnTo>
                  <a:lnTo>
                    <a:pt x="83855" y="142681"/>
                  </a:lnTo>
                  <a:lnTo>
                    <a:pt x="89240" y="140362"/>
                  </a:lnTo>
                  <a:lnTo>
                    <a:pt x="96007" y="138022"/>
                  </a:lnTo>
                  <a:lnTo>
                    <a:pt x="103691" y="135668"/>
                  </a:lnTo>
                  <a:lnTo>
                    <a:pt x="111990" y="133305"/>
                  </a:lnTo>
                  <a:lnTo>
                    <a:pt x="119904" y="130142"/>
                  </a:lnTo>
                  <a:lnTo>
                    <a:pt x="127561" y="126446"/>
                  </a:lnTo>
                  <a:lnTo>
                    <a:pt x="141625" y="118900"/>
                  </a:lnTo>
                  <a:lnTo>
                    <a:pt x="153167" y="112901"/>
                  </a:lnTo>
                  <a:lnTo>
                    <a:pt x="157674" y="110983"/>
                  </a:lnTo>
                  <a:lnTo>
                    <a:pt x="161472" y="109705"/>
                  </a:lnTo>
                  <a:lnTo>
                    <a:pt x="171450" y="1071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725"/>
            <p:cNvSpPr/>
            <p:nvPr/>
          </p:nvSpPr>
          <p:spPr>
            <a:xfrm>
              <a:off x="7679531" y="785812"/>
              <a:ext cx="171451" cy="150020"/>
            </a:xfrm>
            <a:custGeom>
              <a:avLst/>
              <a:gdLst/>
              <a:ahLst/>
              <a:cxnLst/>
              <a:rect l="0" t="0" r="0" b="0"/>
              <a:pathLst>
                <a:path w="171451" h="150020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3" y="9943"/>
                  </a:lnTo>
                  <a:lnTo>
                    <a:pt x="6497" y="12185"/>
                  </a:lnTo>
                  <a:lnTo>
                    <a:pt x="9888" y="14473"/>
                  </a:lnTo>
                  <a:lnTo>
                    <a:pt x="13735" y="16793"/>
                  </a:lnTo>
                  <a:lnTo>
                    <a:pt x="17888" y="19926"/>
                  </a:lnTo>
                  <a:lnTo>
                    <a:pt x="22243" y="23603"/>
                  </a:lnTo>
                  <a:lnTo>
                    <a:pt x="26735" y="27642"/>
                  </a:lnTo>
                  <a:lnTo>
                    <a:pt x="30523" y="31922"/>
                  </a:lnTo>
                  <a:lnTo>
                    <a:pt x="33843" y="36362"/>
                  </a:lnTo>
                  <a:lnTo>
                    <a:pt x="36849" y="40910"/>
                  </a:lnTo>
                  <a:lnTo>
                    <a:pt x="40441" y="44736"/>
                  </a:lnTo>
                  <a:lnTo>
                    <a:pt x="44423" y="48080"/>
                  </a:lnTo>
                  <a:lnTo>
                    <a:pt x="48666" y="51103"/>
                  </a:lnTo>
                  <a:lnTo>
                    <a:pt x="53081" y="54706"/>
                  </a:lnTo>
                  <a:lnTo>
                    <a:pt x="57613" y="58696"/>
                  </a:lnTo>
                  <a:lnTo>
                    <a:pt x="62221" y="62943"/>
                  </a:lnTo>
                  <a:lnTo>
                    <a:pt x="67675" y="67362"/>
                  </a:lnTo>
                  <a:lnTo>
                    <a:pt x="73691" y="71896"/>
                  </a:lnTo>
                  <a:lnTo>
                    <a:pt x="80083" y="76506"/>
                  </a:lnTo>
                  <a:lnTo>
                    <a:pt x="85933" y="80372"/>
                  </a:lnTo>
                  <a:lnTo>
                    <a:pt x="91420" y="83744"/>
                  </a:lnTo>
                  <a:lnTo>
                    <a:pt x="96665" y="86786"/>
                  </a:lnTo>
                  <a:lnTo>
                    <a:pt x="101749" y="90401"/>
                  </a:lnTo>
                  <a:lnTo>
                    <a:pt x="106727" y="94399"/>
                  </a:lnTo>
                  <a:lnTo>
                    <a:pt x="111632" y="98651"/>
                  </a:lnTo>
                  <a:lnTo>
                    <a:pt x="119199" y="105493"/>
                  </a:lnTo>
                  <a:lnTo>
                    <a:pt x="122329" y="108429"/>
                  </a:lnTo>
                  <a:lnTo>
                    <a:pt x="126003" y="111180"/>
                  </a:lnTo>
                  <a:lnTo>
                    <a:pt x="130039" y="113807"/>
                  </a:lnTo>
                  <a:lnTo>
                    <a:pt x="134317" y="116353"/>
                  </a:lnTo>
                  <a:lnTo>
                    <a:pt x="137963" y="118843"/>
                  </a:lnTo>
                  <a:lnTo>
                    <a:pt x="141188" y="121298"/>
                  </a:lnTo>
                  <a:lnTo>
                    <a:pt x="144131" y="123728"/>
                  </a:lnTo>
                  <a:lnTo>
                    <a:pt x="146888" y="126141"/>
                  </a:lnTo>
                  <a:lnTo>
                    <a:pt x="149519" y="128544"/>
                  </a:lnTo>
                  <a:lnTo>
                    <a:pt x="154559" y="133331"/>
                  </a:lnTo>
                  <a:lnTo>
                    <a:pt x="163880" y="142456"/>
                  </a:lnTo>
                  <a:lnTo>
                    <a:pt x="164180" y="146543"/>
                  </a:lnTo>
                  <a:lnTo>
                    <a:pt x="165015" y="147702"/>
                  </a:lnTo>
                  <a:lnTo>
                    <a:pt x="166366" y="148474"/>
                  </a:lnTo>
                  <a:lnTo>
                    <a:pt x="17145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726"/>
            <p:cNvSpPr/>
            <p:nvPr/>
          </p:nvSpPr>
          <p:spPr>
            <a:xfrm>
              <a:off x="7672387" y="778668"/>
              <a:ext cx="164307" cy="135733"/>
            </a:xfrm>
            <a:custGeom>
              <a:avLst/>
              <a:gdLst/>
              <a:ahLst/>
              <a:cxnLst/>
              <a:rect l="0" t="0" r="0" b="0"/>
              <a:pathLst>
                <a:path w="164307" h="135733">
                  <a:moveTo>
                    <a:pt x="164306" y="0"/>
                  </a:moveTo>
                  <a:lnTo>
                    <a:pt x="123396" y="40910"/>
                  </a:lnTo>
                  <a:lnTo>
                    <a:pt x="117983" y="45530"/>
                  </a:lnTo>
                  <a:lnTo>
                    <a:pt x="111992" y="50197"/>
                  </a:lnTo>
                  <a:lnTo>
                    <a:pt x="105618" y="54896"/>
                  </a:lnTo>
                  <a:lnTo>
                    <a:pt x="92185" y="64350"/>
                  </a:lnTo>
                  <a:lnTo>
                    <a:pt x="64159" y="83355"/>
                  </a:lnTo>
                  <a:lnTo>
                    <a:pt x="57854" y="88114"/>
                  </a:lnTo>
                  <a:lnTo>
                    <a:pt x="52063" y="92874"/>
                  </a:lnTo>
                  <a:lnTo>
                    <a:pt x="46615" y="97635"/>
                  </a:lnTo>
                  <a:lnTo>
                    <a:pt x="41395" y="101602"/>
                  </a:lnTo>
                  <a:lnTo>
                    <a:pt x="36328" y="105041"/>
                  </a:lnTo>
                  <a:lnTo>
                    <a:pt x="31363" y="108128"/>
                  </a:lnTo>
                  <a:lnTo>
                    <a:pt x="26465" y="110979"/>
                  </a:lnTo>
                  <a:lnTo>
                    <a:pt x="16790" y="116264"/>
                  </a:lnTo>
                  <a:lnTo>
                    <a:pt x="12781" y="118784"/>
                  </a:lnTo>
                  <a:lnTo>
                    <a:pt x="9314" y="121258"/>
                  </a:lnTo>
                  <a:lnTo>
                    <a:pt x="1840" y="127140"/>
                  </a:lnTo>
                  <a:lnTo>
                    <a:pt x="1226" y="128416"/>
                  </a:lnTo>
                  <a:lnTo>
                    <a:pt x="545" y="131951"/>
                  </a:lnTo>
                  <a:lnTo>
                    <a:pt x="0" y="13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727"/>
            <p:cNvSpPr/>
            <p:nvPr/>
          </p:nvSpPr>
          <p:spPr>
            <a:xfrm>
              <a:off x="8043862" y="914400"/>
              <a:ext cx="200026" cy="1"/>
            </a:xfrm>
            <a:custGeom>
              <a:avLst/>
              <a:gdLst/>
              <a:ahLst/>
              <a:cxnLst/>
              <a:rect l="0" t="0" r="0" b="0"/>
              <a:pathLst>
                <a:path w="200026" h="1">
                  <a:moveTo>
                    <a:pt x="0" y="0"/>
                  </a:move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728"/>
            <p:cNvSpPr/>
            <p:nvPr/>
          </p:nvSpPr>
          <p:spPr>
            <a:xfrm>
              <a:off x="8336756" y="800100"/>
              <a:ext cx="28576" cy="291536"/>
            </a:xfrm>
            <a:custGeom>
              <a:avLst/>
              <a:gdLst/>
              <a:ahLst/>
              <a:cxnLst/>
              <a:rect l="0" t="0" r="0" b="0"/>
              <a:pathLst>
                <a:path w="28576" h="291536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5654" y="7770"/>
                  </a:lnTo>
                  <a:lnTo>
                    <a:pt x="6482" y="12185"/>
                  </a:lnTo>
                  <a:lnTo>
                    <a:pt x="6947" y="19926"/>
                  </a:lnTo>
                  <a:lnTo>
                    <a:pt x="7105" y="36362"/>
                  </a:lnTo>
                  <a:lnTo>
                    <a:pt x="7117" y="40910"/>
                  </a:lnTo>
                  <a:lnTo>
                    <a:pt x="7920" y="45529"/>
                  </a:lnTo>
                  <a:lnTo>
                    <a:pt x="9249" y="50196"/>
                  </a:lnTo>
                  <a:lnTo>
                    <a:pt x="10928" y="54895"/>
                  </a:lnTo>
                  <a:lnTo>
                    <a:pt x="12048" y="60409"/>
                  </a:lnTo>
                  <a:lnTo>
                    <a:pt x="12794" y="66466"/>
                  </a:lnTo>
                  <a:lnTo>
                    <a:pt x="13292" y="72886"/>
                  </a:lnTo>
                  <a:lnTo>
                    <a:pt x="14417" y="79547"/>
                  </a:lnTo>
                  <a:lnTo>
                    <a:pt x="15962" y="86368"/>
                  </a:lnTo>
                  <a:lnTo>
                    <a:pt x="17785" y="93297"/>
                  </a:lnTo>
                  <a:lnTo>
                    <a:pt x="19001" y="100298"/>
                  </a:lnTo>
                  <a:lnTo>
                    <a:pt x="19811" y="107347"/>
                  </a:lnTo>
                  <a:lnTo>
                    <a:pt x="20350" y="114427"/>
                  </a:lnTo>
                  <a:lnTo>
                    <a:pt x="20711" y="121528"/>
                  </a:lnTo>
                  <a:lnTo>
                    <a:pt x="21111" y="135768"/>
                  </a:lnTo>
                  <a:lnTo>
                    <a:pt x="21419" y="190766"/>
                  </a:lnTo>
                  <a:lnTo>
                    <a:pt x="21431" y="255688"/>
                  </a:lnTo>
                  <a:lnTo>
                    <a:pt x="22225" y="260152"/>
                  </a:lnTo>
                  <a:lnTo>
                    <a:pt x="23547" y="264716"/>
                  </a:lnTo>
                  <a:lnTo>
                    <a:pt x="27583" y="275862"/>
                  </a:lnTo>
                  <a:lnTo>
                    <a:pt x="28379" y="283767"/>
                  </a:lnTo>
                  <a:lnTo>
                    <a:pt x="28548" y="291535"/>
                  </a:lnTo>
                  <a:lnTo>
                    <a:pt x="28575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729"/>
            <p:cNvSpPr/>
            <p:nvPr/>
          </p:nvSpPr>
          <p:spPr>
            <a:xfrm>
              <a:off x="8482872" y="785812"/>
              <a:ext cx="189641" cy="128586"/>
            </a:xfrm>
            <a:custGeom>
              <a:avLst/>
              <a:gdLst/>
              <a:ahLst/>
              <a:cxnLst/>
              <a:rect l="0" t="0" r="0" b="0"/>
              <a:pathLst>
                <a:path w="189641" h="128586">
                  <a:moveTo>
                    <a:pt x="11046" y="0"/>
                  </a:moveTo>
                  <a:lnTo>
                    <a:pt x="3929" y="0"/>
                  </a:lnTo>
                  <a:lnTo>
                    <a:pt x="13848" y="9943"/>
                  </a:lnTo>
                  <a:lnTo>
                    <a:pt x="15296" y="12979"/>
                  </a:lnTo>
                  <a:lnTo>
                    <a:pt x="16260" y="16590"/>
                  </a:lnTo>
                  <a:lnTo>
                    <a:pt x="16904" y="20585"/>
                  </a:lnTo>
                  <a:lnTo>
                    <a:pt x="17333" y="24836"/>
                  </a:lnTo>
                  <a:lnTo>
                    <a:pt x="17619" y="29257"/>
                  </a:lnTo>
                  <a:lnTo>
                    <a:pt x="17809" y="33792"/>
                  </a:lnTo>
                  <a:lnTo>
                    <a:pt x="18021" y="43065"/>
                  </a:lnTo>
                  <a:lnTo>
                    <a:pt x="18078" y="47760"/>
                  </a:lnTo>
                  <a:lnTo>
                    <a:pt x="17322" y="51684"/>
                  </a:lnTo>
                  <a:lnTo>
                    <a:pt x="16023" y="55093"/>
                  </a:lnTo>
                  <a:lnTo>
                    <a:pt x="14365" y="58160"/>
                  </a:lnTo>
                  <a:lnTo>
                    <a:pt x="13259" y="61792"/>
                  </a:lnTo>
                  <a:lnTo>
                    <a:pt x="12521" y="65801"/>
                  </a:lnTo>
                  <a:lnTo>
                    <a:pt x="12030" y="70061"/>
                  </a:lnTo>
                  <a:lnTo>
                    <a:pt x="10908" y="74489"/>
                  </a:lnTo>
                  <a:lnTo>
                    <a:pt x="9367" y="79028"/>
                  </a:lnTo>
                  <a:lnTo>
                    <a:pt x="7545" y="83642"/>
                  </a:lnTo>
                  <a:lnTo>
                    <a:pt x="6331" y="87511"/>
                  </a:lnTo>
                  <a:lnTo>
                    <a:pt x="5522" y="90884"/>
                  </a:lnTo>
                  <a:lnTo>
                    <a:pt x="4982" y="93927"/>
                  </a:lnTo>
                  <a:lnTo>
                    <a:pt x="3828" y="96749"/>
                  </a:lnTo>
                  <a:lnTo>
                    <a:pt x="2265" y="99425"/>
                  </a:lnTo>
                  <a:lnTo>
                    <a:pt x="430" y="102002"/>
                  </a:lnTo>
                  <a:lnTo>
                    <a:pt x="0" y="104514"/>
                  </a:lnTo>
                  <a:lnTo>
                    <a:pt x="507" y="106982"/>
                  </a:lnTo>
                  <a:lnTo>
                    <a:pt x="1640" y="109421"/>
                  </a:lnTo>
                  <a:lnTo>
                    <a:pt x="2394" y="111841"/>
                  </a:lnTo>
                  <a:lnTo>
                    <a:pt x="2897" y="114248"/>
                  </a:lnTo>
                  <a:lnTo>
                    <a:pt x="3704" y="120022"/>
                  </a:lnTo>
                  <a:lnTo>
                    <a:pt x="5931" y="122929"/>
                  </a:lnTo>
                  <a:lnTo>
                    <a:pt x="7636" y="124815"/>
                  </a:lnTo>
                  <a:lnTo>
                    <a:pt x="9566" y="126073"/>
                  </a:lnTo>
                  <a:lnTo>
                    <a:pt x="13828" y="127470"/>
                  </a:lnTo>
                  <a:lnTo>
                    <a:pt x="16870" y="127842"/>
                  </a:lnTo>
                  <a:lnTo>
                    <a:pt x="20485" y="128091"/>
                  </a:lnTo>
                  <a:lnTo>
                    <a:pt x="24482" y="128256"/>
                  </a:lnTo>
                  <a:lnTo>
                    <a:pt x="33158" y="128440"/>
                  </a:lnTo>
                  <a:lnTo>
                    <a:pt x="90756" y="128585"/>
                  </a:lnTo>
                  <a:lnTo>
                    <a:pt x="96730" y="127792"/>
                  </a:lnTo>
                  <a:lnTo>
                    <a:pt x="102300" y="126470"/>
                  </a:lnTo>
                  <a:lnTo>
                    <a:pt x="107601" y="124794"/>
                  </a:lnTo>
                  <a:lnTo>
                    <a:pt x="112722" y="123678"/>
                  </a:lnTo>
                  <a:lnTo>
                    <a:pt x="117725" y="122933"/>
                  </a:lnTo>
                  <a:lnTo>
                    <a:pt x="122646" y="122437"/>
                  </a:lnTo>
                  <a:lnTo>
                    <a:pt x="127515" y="122106"/>
                  </a:lnTo>
                  <a:lnTo>
                    <a:pt x="132349" y="121885"/>
                  </a:lnTo>
                  <a:lnTo>
                    <a:pt x="144619" y="121575"/>
                  </a:lnTo>
                  <a:lnTo>
                    <a:pt x="147719" y="121531"/>
                  </a:lnTo>
                  <a:lnTo>
                    <a:pt x="151374" y="120708"/>
                  </a:lnTo>
                  <a:lnTo>
                    <a:pt x="155399" y="119366"/>
                  </a:lnTo>
                  <a:lnTo>
                    <a:pt x="159669" y="117677"/>
                  </a:lnTo>
                  <a:lnTo>
                    <a:pt x="163310" y="116552"/>
                  </a:lnTo>
                  <a:lnTo>
                    <a:pt x="166530" y="115801"/>
                  </a:lnTo>
                  <a:lnTo>
                    <a:pt x="173610" y="114596"/>
                  </a:lnTo>
                  <a:lnTo>
                    <a:pt x="178812" y="114432"/>
                  </a:lnTo>
                  <a:lnTo>
                    <a:pt x="18964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730"/>
            <p:cNvSpPr/>
            <p:nvPr/>
          </p:nvSpPr>
          <p:spPr>
            <a:xfrm>
              <a:off x="8586787" y="785812"/>
              <a:ext cx="21432" cy="364332"/>
            </a:xfrm>
            <a:custGeom>
              <a:avLst/>
              <a:gdLst/>
              <a:ahLst/>
              <a:cxnLst/>
              <a:rect l="0" t="0" r="0" b="0"/>
              <a:pathLst>
                <a:path w="21432" h="364332">
                  <a:moveTo>
                    <a:pt x="21431" y="0"/>
                  </a:moveTo>
                  <a:lnTo>
                    <a:pt x="21431" y="110997"/>
                  </a:lnTo>
                  <a:lnTo>
                    <a:pt x="20638" y="120036"/>
                  </a:lnTo>
                  <a:lnTo>
                    <a:pt x="19315" y="129236"/>
                  </a:lnTo>
                  <a:lnTo>
                    <a:pt x="17638" y="138545"/>
                  </a:lnTo>
                  <a:lnTo>
                    <a:pt x="16521" y="147926"/>
                  </a:lnTo>
                  <a:lnTo>
                    <a:pt x="15777" y="157355"/>
                  </a:lnTo>
                  <a:lnTo>
                    <a:pt x="15280" y="166816"/>
                  </a:lnTo>
                  <a:lnTo>
                    <a:pt x="14156" y="176298"/>
                  </a:lnTo>
                  <a:lnTo>
                    <a:pt x="12612" y="185794"/>
                  </a:lnTo>
                  <a:lnTo>
                    <a:pt x="10790" y="195300"/>
                  </a:lnTo>
                  <a:lnTo>
                    <a:pt x="9574" y="204019"/>
                  </a:lnTo>
                  <a:lnTo>
                    <a:pt x="8764" y="212213"/>
                  </a:lnTo>
                  <a:lnTo>
                    <a:pt x="8224" y="220056"/>
                  </a:lnTo>
                  <a:lnTo>
                    <a:pt x="7864" y="228460"/>
                  </a:lnTo>
                  <a:lnTo>
                    <a:pt x="7464" y="246265"/>
                  </a:lnTo>
                  <a:lnTo>
                    <a:pt x="6563" y="254664"/>
                  </a:lnTo>
                  <a:lnTo>
                    <a:pt x="5169" y="262645"/>
                  </a:lnTo>
                  <a:lnTo>
                    <a:pt x="3446" y="270347"/>
                  </a:lnTo>
                  <a:lnTo>
                    <a:pt x="3091" y="277069"/>
                  </a:lnTo>
                  <a:lnTo>
                    <a:pt x="3649" y="283137"/>
                  </a:lnTo>
                  <a:lnTo>
                    <a:pt x="4814" y="288771"/>
                  </a:lnTo>
                  <a:lnTo>
                    <a:pt x="4797" y="294908"/>
                  </a:lnTo>
                  <a:lnTo>
                    <a:pt x="3991" y="301380"/>
                  </a:lnTo>
                  <a:lnTo>
                    <a:pt x="2660" y="308076"/>
                  </a:lnTo>
                  <a:lnTo>
                    <a:pt x="1774" y="314128"/>
                  </a:lnTo>
                  <a:lnTo>
                    <a:pt x="1183" y="319750"/>
                  </a:lnTo>
                  <a:lnTo>
                    <a:pt x="526" y="330230"/>
                  </a:lnTo>
                  <a:lnTo>
                    <a:pt x="234" y="340179"/>
                  </a:lnTo>
                  <a:lnTo>
                    <a:pt x="30" y="356516"/>
                  </a:lnTo>
                  <a:lnTo>
                    <a:pt x="0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731"/>
            <p:cNvSpPr/>
            <p:nvPr/>
          </p:nvSpPr>
          <p:spPr>
            <a:xfrm>
              <a:off x="5879340" y="571500"/>
              <a:ext cx="192848" cy="607219"/>
            </a:xfrm>
            <a:custGeom>
              <a:avLst/>
              <a:gdLst/>
              <a:ahLst/>
              <a:cxnLst/>
              <a:rect l="0" t="0" r="0" b="0"/>
              <a:pathLst>
                <a:path w="192848" h="607219">
                  <a:moveTo>
                    <a:pt x="157128" y="0"/>
                  </a:moveTo>
                  <a:lnTo>
                    <a:pt x="153336" y="3792"/>
                  </a:lnTo>
                  <a:lnTo>
                    <a:pt x="151425" y="4909"/>
                  </a:lnTo>
                  <a:lnTo>
                    <a:pt x="145737" y="6481"/>
                  </a:lnTo>
                  <a:lnTo>
                    <a:pt x="144128" y="6849"/>
                  </a:lnTo>
                  <a:lnTo>
                    <a:pt x="139430" y="10848"/>
                  </a:lnTo>
                  <a:lnTo>
                    <a:pt x="136598" y="11995"/>
                  </a:lnTo>
                  <a:lnTo>
                    <a:pt x="133123" y="12759"/>
                  </a:lnTo>
                  <a:lnTo>
                    <a:pt x="129218" y="13268"/>
                  </a:lnTo>
                  <a:lnTo>
                    <a:pt x="125822" y="14402"/>
                  </a:lnTo>
                  <a:lnTo>
                    <a:pt x="119931" y="17777"/>
                  </a:lnTo>
                  <a:lnTo>
                    <a:pt x="116455" y="20583"/>
                  </a:lnTo>
                  <a:lnTo>
                    <a:pt x="112550" y="24040"/>
                  </a:lnTo>
                  <a:lnTo>
                    <a:pt x="104772" y="31322"/>
                  </a:lnTo>
                  <a:lnTo>
                    <a:pt x="95137" y="40677"/>
                  </a:lnTo>
                  <a:lnTo>
                    <a:pt x="86979" y="48770"/>
                  </a:lnTo>
                  <a:lnTo>
                    <a:pt x="83374" y="53151"/>
                  </a:lnTo>
                  <a:lnTo>
                    <a:pt x="80178" y="57659"/>
                  </a:lnTo>
                  <a:lnTo>
                    <a:pt x="74509" y="66901"/>
                  </a:lnTo>
                  <a:lnTo>
                    <a:pt x="69344" y="76300"/>
                  </a:lnTo>
                  <a:lnTo>
                    <a:pt x="66062" y="81029"/>
                  </a:lnTo>
                  <a:lnTo>
                    <a:pt x="62286" y="85769"/>
                  </a:lnTo>
                  <a:lnTo>
                    <a:pt x="58182" y="90517"/>
                  </a:lnTo>
                  <a:lnTo>
                    <a:pt x="55445" y="95269"/>
                  </a:lnTo>
                  <a:lnTo>
                    <a:pt x="50800" y="110337"/>
                  </a:lnTo>
                  <a:lnTo>
                    <a:pt x="46900" y="122857"/>
                  </a:lnTo>
                  <a:lnTo>
                    <a:pt x="33243" y="164430"/>
                  </a:lnTo>
                  <a:lnTo>
                    <a:pt x="28514" y="180765"/>
                  </a:lnTo>
                  <a:lnTo>
                    <a:pt x="23766" y="197815"/>
                  </a:lnTo>
                  <a:lnTo>
                    <a:pt x="19010" y="213330"/>
                  </a:lnTo>
                  <a:lnTo>
                    <a:pt x="16367" y="230280"/>
                  </a:lnTo>
                  <a:lnTo>
                    <a:pt x="14399" y="247603"/>
                  </a:lnTo>
                  <a:lnTo>
                    <a:pt x="10878" y="263239"/>
                  </a:lnTo>
                  <a:lnTo>
                    <a:pt x="4434" y="289222"/>
                  </a:lnTo>
                  <a:lnTo>
                    <a:pt x="1952" y="305549"/>
                  </a:lnTo>
                  <a:lnTo>
                    <a:pt x="848" y="320743"/>
                  </a:lnTo>
                  <a:lnTo>
                    <a:pt x="358" y="335433"/>
                  </a:lnTo>
                  <a:lnTo>
                    <a:pt x="0" y="384741"/>
                  </a:lnTo>
                  <a:lnTo>
                    <a:pt x="2098" y="399596"/>
                  </a:lnTo>
                  <a:lnTo>
                    <a:pt x="4883" y="414135"/>
                  </a:lnTo>
                  <a:lnTo>
                    <a:pt x="6120" y="428535"/>
                  </a:lnTo>
                  <a:lnTo>
                    <a:pt x="8787" y="442872"/>
                  </a:lnTo>
                  <a:lnTo>
                    <a:pt x="12617" y="457182"/>
                  </a:lnTo>
                  <a:lnTo>
                    <a:pt x="16966" y="471479"/>
                  </a:lnTo>
                  <a:lnTo>
                    <a:pt x="20030" y="477832"/>
                  </a:lnTo>
                  <a:lnTo>
                    <a:pt x="23661" y="483654"/>
                  </a:lnTo>
                  <a:lnTo>
                    <a:pt x="27669" y="489124"/>
                  </a:lnTo>
                  <a:lnTo>
                    <a:pt x="31928" y="494357"/>
                  </a:lnTo>
                  <a:lnTo>
                    <a:pt x="36355" y="499434"/>
                  </a:lnTo>
                  <a:lnTo>
                    <a:pt x="40895" y="504406"/>
                  </a:lnTo>
                  <a:lnTo>
                    <a:pt x="44714" y="509308"/>
                  </a:lnTo>
                  <a:lnTo>
                    <a:pt x="48054" y="514163"/>
                  </a:lnTo>
                  <a:lnTo>
                    <a:pt x="51075" y="518988"/>
                  </a:lnTo>
                  <a:lnTo>
                    <a:pt x="55470" y="522998"/>
                  </a:lnTo>
                  <a:lnTo>
                    <a:pt x="60781" y="526465"/>
                  </a:lnTo>
                  <a:lnTo>
                    <a:pt x="66703" y="529570"/>
                  </a:lnTo>
                  <a:lnTo>
                    <a:pt x="72239" y="533228"/>
                  </a:lnTo>
                  <a:lnTo>
                    <a:pt x="77516" y="537254"/>
                  </a:lnTo>
                  <a:lnTo>
                    <a:pt x="82622" y="541525"/>
                  </a:lnTo>
                  <a:lnTo>
                    <a:pt x="87614" y="545961"/>
                  </a:lnTo>
                  <a:lnTo>
                    <a:pt x="97394" y="555122"/>
                  </a:lnTo>
                  <a:lnTo>
                    <a:pt x="102224" y="558993"/>
                  </a:lnTo>
                  <a:lnTo>
                    <a:pt x="107032" y="562368"/>
                  </a:lnTo>
                  <a:lnTo>
                    <a:pt x="111824" y="565412"/>
                  </a:lnTo>
                  <a:lnTo>
                    <a:pt x="116607" y="568235"/>
                  </a:lnTo>
                  <a:lnTo>
                    <a:pt x="121383" y="570911"/>
                  </a:lnTo>
                  <a:lnTo>
                    <a:pt x="126154" y="573488"/>
                  </a:lnTo>
                  <a:lnTo>
                    <a:pt x="130129" y="576000"/>
                  </a:lnTo>
                  <a:lnTo>
                    <a:pt x="133573" y="578469"/>
                  </a:lnTo>
                  <a:lnTo>
                    <a:pt x="136662" y="580908"/>
                  </a:lnTo>
                  <a:lnTo>
                    <a:pt x="140309" y="583328"/>
                  </a:lnTo>
                  <a:lnTo>
                    <a:pt x="144328" y="585735"/>
                  </a:lnTo>
                  <a:lnTo>
                    <a:pt x="148595" y="588134"/>
                  </a:lnTo>
                  <a:lnTo>
                    <a:pt x="157569" y="592915"/>
                  </a:lnTo>
                  <a:lnTo>
                    <a:pt x="162185" y="595302"/>
                  </a:lnTo>
                  <a:lnTo>
                    <a:pt x="166055" y="596893"/>
                  </a:lnTo>
                  <a:lnTo>
                    <a:pt x="169430" y="597953"/>
                  </a:lnTo>
                  <a:lnTo>
                    <a:pt x="172473" y="598660"/>
                  </a:lnTo>
                  <a:lnTo>
                    <a:pt x="176089" y="599925"/>
                  </a:lnTo>
                  <a:lnTo>
                    <a:pt x="180088" y="601563"/>
                  </a:lnTo>
                  <a:lnTo>
                    <a:pt x="192847" y="6072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732"/>
            <p:cNvSpPr/>
            <p:nvPr/>
          </p:nvSpPr>
          <p:spPr>
            <a:xfrm>
              <a:off x="8637122" y="607218"/>
              <a:ext cx="174455" cy="607220"/>
            </a:xfrm>
            <a:custGeom>
              <a:avLst/>
              <a:gdLst/>
              <a:ahLst/>
              <a:cxnLst/>
              <a:rect l="0" t="0" r="0" b="0"/>
              <a:pathLst>
                <a:path w="174455" h="607220">
                  <a:moveTo>
                    <a:pt x="42534" y="7144"/>
                  </a:moveTo>
                  <a:lnTo>
                    <a:pt x="34950" y="3352"/>
                  </a:lnTo>
                  <a:lnTo>
                    <a:pt x="31921" y="2235"/>
                  </a:lnTo>
                  <a:lnTo>
                    <a:pt x="29109" y="1490"/>
                  </a:lnTo>
                  <a:lnTo>
                    <a:pt x="22685" y="295"/>
                  </a:lnTo>
                  <a:lnTo>
                    <a:pt x="17779" y="87"/>
                  </a:lnTo>
                  <a:lnTo>
                    <a:pt x="0" y="0"/>
                  </a:lnTo>
                  <a:lnTo>
                    <a:pt x="5851" y="0"/>
                  </a:lnTo>
                  <a:lnTo>
                    <a:pt x="10322" y="3793"/>
                  </a:lnTo>
                  <a:lnTo>
                    <a:pt x="12328" y="4910"/>
                  </a:lnTo>
                  <a:lnTo>
                    <a:pt x="16673" y="6151"/>
                  </a:lnTo>
                  <a:lnTo>
                    <a:pt x="19737" y="7276"/>
                  </a:lnTo>
                  <a:lnTo>
                    <a:pt x="23367" y="8819"/>
                  </a:lnTo>
                  <a:lnTo>
                    <a:pt x="27375" y="10642"/>
                  </a:lnTo>
                  <a:lnTo>
                    <a:pt x="30841" y="12651"/>
                  </a:lnTo>
                  <a:lnTo>
                    <a:pt x="33944" y="14784"/>
                  </a:lnTo>
                  <a:lnTo>
                    <a:pt x="36808" y="17000"/>
                  </a:lnTo>
                  <a:lnTo>
                    <a:pt x="40304" y="19271"/>
                  </a:lnTo>
                  <a:lnTo>
                    <a:pt x="44222" y="21579"/>
                  </a:lnTo>
                  <a:lnTo>
                    <a:pt x="48422" y="23911"/>
                  </a:lnTo>
                  <a:lnTo>
                    <a:pt x="57322" y="28619"/>
                  </a:lnTo>
                  <a:lnTo>
                    <a:pt x="61917" y="30986"/>
                  </a:lnTo>
                  <a:lnTo>
                    <a:pt x="66569" y="34151"/>
                  </a:lnTo>
                  <a:lnTo>
                    <a:pt x="71257" y="37849"/>
                  </a:lnTo>
                  <a:lnTo>
                    <a:pt x="75970" y="41901"/>
                  </a:lnTo>
                  <a:lnTo>
                    <a:pt x="80700" y="45397"/>
                  </a:lnTo>
                  <a:lnTo>
                    <a:pt x="85440" y="48521"/>
                  </a:lnTo>
                  <a:lnTo>
                    <a:pt x="90188" y="51397"/>
                  </a:lnTo>
                  <a:lnTo>
                    <a:pt x="94941" y="54902"/>
                  </a:lnTo>
                  <a:lnTo>
                    <a:pt x="99697" y="58827"/>
                  </a:lnTo>
                  <a:lnTo>
                    <a:pt x="104455" y="63030"/>
                  </a:lnTo>
                  <a:lnTo>
                    <a:pt x="108420" y="67420"/>
                  </a:lnTo>
                  <a:lnTo>
                    <a:pt x="111858" y="71934"/>
                  </a:lnTo>
                  <a:lnTo>
                    <a:pt x="114943" y="76531"/>
                  </a:lnTo>
                  <a:lnTo>
                    <a:pt x="119383" y="81977"/>
                  </a:lnTo>
                  <a:lnTo>
                    <a:pt x="124723" y="87989"/>
                  </a:lnTo>
                  <a:lnTo>
                    <a:pt x="136212" y="100225"/>
                  </a:lnTo>
                  <a:lnTo>
                    <a:pt x="146610" y="110955"/>
                  </a:lnTo>
                  <a:lnTo>
                    <a:pt x="150812" y="116833"/>
                  </a:lnTo>
                  <a:lnTo>
                    <a:pt x="154407" y="123132"/>
                  </a:lnTo>
                  <a:lnTo>
                    <a:pt x="157596" y="129713"/>
                  </a:lnTo>
                  <a:lnTo>
                    <a:pt x="160517" y="136482"/>
                  </a:lnTo>
                  <a:lnTo>
                    <a:pt x="165880" y="150353"/>
                  </a:lnTo>
                  <a:lnTo>
                    <a:pt x="169568" y="167757"/>
                  </a:lnTo>
                  <a:lnTo>
                    <a:pt x="172548" y="182244"/>
                  </a:lnTo>
                  <a:lnTo>
                    <a:pt x="174454" y="190552"/>
                  </a:lnTo>
                  <a:lnTo>
                    <a:pt x="174454" y="206134"/>
                  </a:lnTo>
                  <a:lnTo>
                    <a:pt x="172603" y="221790"/>
                  </a:lnTo>
                  <a:lnTo>
                    <a:pt x="171779" y="239332"/>
                  </a:lnTo>
                  <a:lnTo>
                    <a:pt x="171317" y="267058"/>
                  </a:lnTo>
                  <a:lnTo>
                    <a:pt x="169091" y="283793"/>
                  </a:lnTo>
                  <a:lnTo>
                    <a:pt x="165456" y="299961"/>
                  </a:lnTo>
                  <a:lnTo>
                    <a:pt x="161195" y="317731"/>
                  </a:lnTo>
                  <a:lnTo>
                    <a:pt x="158772" y="336212"/>
                  </a:lnTo>
                  <a:lnTo>
                    <a:pt x="156902" y="354215"/>
                  </a:lnTo>
                  <a:lnTo>
                    <a:pt x="153424" y="370154"/>
                  </a:lnTo>
                  <a:lnTo>
                    <a:pt x="150591" y="378532"/>
                  </a:lnTo>
                  <a:lnTo>
                    <a:pt x="147117" y="387292"/>
                  </a:lnTo>
                  <a:lnTo>
                    <a:pt x="143211" y="396307"/>
                  </a:lnTo>
                  <a:lnTo>
                    <a:pt x="134641" y="414791"/>
                  </a:lnTo>
                  <a:lnTo>
                    <a:pt x="130132" y="424165"/>
                  </a:lnTo>
                  <a:lnTo>
                    <a:pt x="124744" y="433589"/>
                  </a:lnTo>
                  <a:lnTo>
                    <a:pt x="118773" y="443047"/>
                  </a:lnTo>
                  <a:lnTo>
                    <a:pt x="112409" y="452527"/>
                  </a:lnTo>
                  <a:lnTo>
                    <a:pt x="106579" y="462022"/>
                  </a:lnTo>
                  <a:lnTo>
                    <a:pt x="101106" y="471528"/>
                  </a:lnTo>
                  <a:lnTo>
                    <a:pt x="95869" y="481039"/>
                  </a:lnTo>
                  <a:lnTo>
                    <a:pt x="90790" y="489762"/>
                  </a:lnTo>
                  <a:lnTo>
                    <a:pt x="80915" y="505803"/>
                  </a:lnTo>
                  <a:lnTo>
                    <a:pt x="66429" y="528222"/>
                  </a:lnTo>
                  <a:lnTo>
                    <a:pt x="61640" y="534711"/>
                  </a:lnTo>
                  <a:lnTo>
                    <a:pt x="56858" y="540624"/>
                  </a:lnTo>
                  <a:lnTo>
                    <a:pt x="52084" y="546154"/>
                  </a:lnTo>
                  <a:lnTo>
                    <a:pt x="48107" y="552221"/>
                  </a:lnTo>
                  <a:lnTo>
                    <a:pt x="44662" y="558648"/>
                  </a:lnTo>
                  <a:lnTo>
                    <a:pt x="41571" y="565313"/>
                  </a:lnTo>
                  <a:lnTo>
                    <a:pt x="37923" y="570551"/>
                  </a:lnTo>
                  <a:lnTo>
                    <a:pt x="33904" y="574836"/>
                  </a:lnTo>
                  <a:lnTo>
                    <a:pt x="29637" y="578486"/>
                  </a:lnTo>
                  <a:lnTo>
                    <a:pt x="26793" y="582508"/>
                  </a:lnTo>
                  <a:lnTo>
                    <a:pt x="21995" y="594958"/>
                  </a:lnTo>
                  <a:lnTo>
                    <a:pt x="16693" y="603233"/>
                  </a:lnTo>
                  <a:lnTo>
                    <a:pt x="15173" y="605448"/>
                  </a:lnTo>
                  <a:lnTo>
                    <a:pt x="13975" y="606038"/>
                  </a:lnTo>
                  <a:lnTo>
                    <a:pt x="9289" y="606869"/>
                  </a:lnTo>
                  <a:lnTo>
                    <a:pt x="6815" y="607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733"/>
            <p:cNvSpPr/>
            <p:nvPr/>
          </p:nvSpPr>
          <p:spPr>
            <a:xfrm>
              <a:off x="8873530" y="800197"/>
              <a:ext cx="206177" cy="199598"/>
            </a:xfrm>
            <a:custGeom>
              <a:avLst/>
              <a:gdLst/>
              <a:ahLst/>
              <a:cxnLst/>
              <a:rect l="0" t="0" r="0" b="0"/>
              <a:pathLst>
                <a:path w="206177" h="199598">
                  <a:moveTo>
                    <a:pt x="6151" y="28478"/>
                  </a:moveTo>
                  <a:lnTo>
                    <a:pt x="0" y="22327"/>
                  </a:lnTo>
                  <a:lnTo>
                    <a:pt x="464" y="21202"/>
                  </a:lnTo>
                  <a:lnTo>
                    <a:pt x="3094" y="17836"/>
                  </a:lnTo>
                  <a:lnTo>
                    <a:pt x="4113" y="15827"/>
                  </a:lnTo>
                  <a:lnTo>
                    <a:pt x="5245" y="11478"/>
                  </a:lnTo>
                  <a:lnTo>
                    <a:pt x="6341" y="10001"/>
                  </a:lnTo>
                  <a:lnTo>
                    <a:pt x="7865" y="9016"/>
                  </a:lnTo>
                  <a:lnTo>
                    <a:pt x="9675" y="8359"/>
                  </a:lnTo>
                  <a:lnTo>
                    <a:pt x="13802" y="5513"/>
                  </a:lnTo>
                  <a:lnTo>
                    <a:pt x="16014" y="3643"/>
                  </a:lnTo>
                  <a:lnTo>
                    <a:pt x="18283" y="2396"/>
                  </a:lnTo>
                  <a:lnTo>
                    <a:pt x="22920" y="1011"/>
                  </a:lnTo>
                  <a:lnTo>
                    <a:pt x="27626" y="395"/>
                  </a:lnTo>
                  <a:lnTo>
                    <a:pt x="32365" y="121"/>
                  </a:lnTo>
                  <a:lnTo>
                    <a:pt x="37116" y="0"/>
                  </a:lnTo>
                  <a:lnTo>
                    <a:pt x="40287" y="761"/>
                  </a:lnTo>
                  <a:lnTo>
                    <a:pt x="43990" y="2062"/>
                  </a:lnTo>
                  <a:lnTo>
                    <a:pt x="48046" y="3724"/>
                  </a:lnTo>
                  <a:lnTo>
                    <a:pt x="51543" y="4831"/>
                  </a:lnTo>
                  <a:lnTo>
                    <a:pt x="57546" y="6062"/>
                  </a:lnTo>
                  <a:lnTo>
                    <a:pt x="62860" y="8725"/>
                  </a:lnTo>
                  <a:lnTo>
                    <a:pt x="65388" y="10547"/>
                  </a:lnTo>
                  <a:lnTo>
                    <a:pt x="67073" y="12555"/>
                  </a:lnTo>
                  <a:lnTo>
                    <a:pt x="68197" y="14687"/>
                  </a:lnTo>
                  <a:lnTo>
                    <a:pt x="70240" y="19967"/>
                  </a:lnTo>
                  <a:lnTo>
                    <a:pt x="71896" y="23598"/>
                  </a:lnTo>
                  <a:lnTo>
                    <a:pt x="73793" y="27606"/>
                  </a:lnTo>
                  <a:lnTo>
                    <a:pt x="75058" y="31071"/>
                  </a:lnTo>
                  <a:lnTo>
                    <a:pt x="76464" y="37039"/>
                  </a:lnTo>
                  <a:lnTo>
                    <a:pt x="77088" y="42337"/>
                  </a:lnTo>
                  <a:lnTo>
                    <a:pt x="77255" y="44861"/>
                  </a:lnTo>
                  <a:lnTo>
                    <a:pt x="76572" y="48131"/>
                  </a:lnTo>
                  <a:lnTo>
                    <a:pt x="75323" y="51899"/>
                  </a:lnTo>
                  <a:lnTo>
                    <a:pt x="73697" y="55998"/>
                  </a:lnTo>
                  <a:lnTo>
                    <a:pt x="72613" y="60318"/>
                  </a:lnTo>
                  <a:lnTo>
                    <a:pt x="71890" y="64786"/>
                  </a:lnTo>
                  <a:lnTo>
                    <a:pt x="71408" y="69352"/>
                  </a:lnTo>
                  <a:lnTo>
                    <a:pt x="70293" y="73983"/>
                  </a:lnTo>
                  <a:lnTo>
                    <a:pt x="68756" y="78658"/>
                  </a:lnTo>
                  <a:lnTo>
                    <a:pt x="66938" y="83363"/>
                  </a:lnTo>
                  <a:lnTo>
                    <a:pt x="64932" y="87293"/>
                  </a:lnTo>
                  <a:lnTo>
                    <a:pt x="62801" y="90706"/>
                  </a:lnTo>
                  <a:lnTo>
                    <a:pt x="60586" y="93776"/>
                  </a:lnTo>
                  <a:lnTo>
                    <a:pt x="59110" y="97410"/>
                  </a:lnTo>
                  <a:lnTo>
                    <a:pt x="58126" y="101420"/>
                  </a:lnTo>
                  <a:lnTo>
                    <a:pt x="57469" y="105681"/>
                  </a:lnTo>
                  <a:lnTo>
                    <a:pt x="56238" y="110109"/>
                  </a:lnTo>
                  <a:lnTo>
                    <a:pt x="54624" y="114648"/>
                  </a:lnTo>
                  <a:lnTo>
                    <a:pt x="52753" y="119262"/>
                  </a:lnTo>
                  <a:lnTo>
                    <a:pt x="50713" y="123132"/>
                  </a:lnTo>
                  <a:lnTo>
                    <a:pt x="48559" y="126505"/>
                  </a:lnTo>
                  <a:lnTo>
                    <a:pt x="46329" y="129548"/>
                  </a:lnTo>
                  <a:lnTo>
                    <a:pt x="44048" y="133164"/>
                  </a:lnTo>
                  <a:lnTo>
                    <a:pt x="41735" y="137162"/>
                  </a:lnTo>
                  <a:lnTo>
                    <a:pt x="39398" y="141415"/>
                  </a:lnTo>
                  <a:lnTo>
                    <a:pt x="37840" y="145045"/>
                  </a:lnTo>
                  <a:lnTo>
                    <a:pt x="36110" y="151193"/>
                  </a:lnTo>
                  <a:lnTo>
                    <a:pt x="35341" y="156572"/>
                  </a:lnTo>
                  <a:lnTo>
                    <a:pt x="35137" y="159118"/>
                  </a:lnTo>
                  <a:lnTo>
                    <a:pt x="34206" y="161608"/>
                  </a:lnTo>
                  <a:lnTo>
                    <a:pt x="31055" y="166493"/>
                  </a:lnTo>
                  <a:lnTo>
                    <a:pt x="29125" y="171309"/>
                  </a:lnTo>
                  <a:lnTo>
                    <a:pt x="28268" y="176096"/>
                  </a:lnTo>
                  <a:lnTo>
                    <a:pt x="27887" y="180869"/>
                  </a:lnTo>
                  <a:lnTo>
                    <a:pt x="28579" y="183253"/>
                  </a:lnTo>
                  <a:lnTo>
                    <a:pt x="31465" y="188019"/>
                  </a:lnTo>
                  <a:lnTo>
                    <a:pt x="34876" y="192636"/>
                  </a:lnTo>
                  <a:lnTo>
                    <a:pt x="38233" y="196158"/>
                  </a:lnTo>
                  <a:lnTo>
                    <a:pt x="40238" y="197414"/>
                  </a:lnTo>
                  <a:lnTo>
                    <a:pt x="44584" y="198811"/>
                  </a:lnTo>
                  <a:lnTo>
                    <a:pt x="49161" y="199431"/>
                  </a:lnTo>
                  <a:lnTo>
                    <a:pt x="51494" y="199597"/>
                  </a:lnTo>
                  <a:lnTo>
                    <a:pt x="54635" y="198913"/>
                  </a:lnTo>
                  <a:lnTo>
                    <a:pt x="58318" y="197664"/>
                  </a:lnTo>
                  <a:lnTo>
                    <a:pt x="62360" y="196037"/>
                  </a:lnTo>
                  <a:lnTo>
                    <a:pt x="65849" y="194953"/>
                  </a:lnTo>
                  <a:lnTo>
                    <a:pt x="71841" y="193748"/>
                  </a:lnTo>
                  <a:lnTo>
                    <a:pt x="75344" y="193426"/>
                  </a:lnTo>
                  <a:lnTo>
                    <a:pt x="79268" y="193212"/>
                  </a:lnTo>
                  <a:lnTo>
                    <a:pt x="87859" y="192974"/>
                  </a:lnTo>
                  <a:lnTo>
                    <a:pt x="96970" y="192868"/>
                  </a:lnTo>
                  <a:lnTo>
                    <a:pt x="101622" y="192046"/>
                  </a:lnTo>
                  <a:lnTo>
                    <a:pt x="106311" y="190705"/>
                  </a:lnTo>
                  <a:lnTo>
                    <a:pt x="111024" y="189016"/>
                  </a:lnTo>
                  <a:lnTo>
                    <a:pt x="115754" y="187891"/>
                  </a:lnTo>
                  <a:lnTo>
                    <a:pt x="120494" y="187141"/>
                  </a:lnTo>
                  <a:lnTo>
                    <a:pt x="125243" y="186640"/>
                  </a:lnTo>
                  <a:lnTo>
                    <a:pt x="129995" y="185513"/>
                  </a:lnTo>
                  <a:lnTo>
                    <a:pt x="134751" y="183968"/>
                  </a:lnTo>
                  <a:lnTo>
                    <a:pt x="139509" y="182144"/>
                  </a:lnTo>
                  <a:lnTo>
                    <a:pt x="144269" y="180928"/>
                  </a:lnTo>
                  <a:lnTo>
                    <a:pt x="149030" y="180117"/>
                  </a:lnTo>
                  <a:lnTo>
                    <a:pt x="153791" y="179577"/>
                  </a:lnTo>
                  <a:lnTo>
                    <a:pt x="159346" y="179217"/>
                  </a:lnTo>
                  <a:lnTo>
                    <a:pt x="165432" y="178977"/>
                  </a:lnTo>
                  <a:lnTo>
                    <a:pt x="183255" y="178639"/>
                  </a:lnTo>
                  <a:lnTo>
                    <a:pt x="206176" y="1784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734"/>
            <p:cNvSpPr/>
            <p:nvPr/>
          </p:nvSpPr>
          <p:spPr>
            <a:xfrm>
              <a:off x="5972175" y="1378743"/>
              <a:ext cx="64294" cy="292895"/>
            </a:xfrm>
            <a:custGeom>
              <a:avLst/>
              <a:gdLst/>
              <a:ahLst/>
              <a:cxnLst/>
              <a:rect l="0" t="0" r="0" b="0"/>
              <a:pathLst>
                <a:path w="64294" h="292895">
                  <a:moveTo>
                    <a:pt x="0" y="0"/>
                  </a:moveTo>
                  <a:lnTo>
                    <a:pt x="0" y="34760"/>
                  </a:lnTo>
                  <a:lnTo>
                    <a:pt x="794" y="39048"/>
                  </a:lnTo>
                  <a:lnTo>
                    <a:pt x="2116" y="43495"/>
                  </a:lnTo>
                  <a:lnTo>
                    <a:pt x="3792" y="48047"/>
                  </a:lnTo>
                  <a:lnTo>
                    <a:pt x="4909" y="52669"/>
                  </a:lnTo>
                  <a:lnTo>
                    <a:pt x="5654" y="57338"/>
                  </a:lnTo>
                  <a:lnTo>
                    <a:pt x="6150" y="62038"/>
                  </a:lnTo>
                  <a:lnTo>
                    <a:pt x="7275" y="66758"/>
                  </a:lnTo>
                  <a:lnTo>
                    <a:pt x="8819" y="71493"/>
                  </a:lnTo>
                  <a:lnTo>
                    <a:pt x="10641" y="76237"/>
                  </a:lnTo>
                  <a:lnTo>
                    <a:pt x="11857" y="81781"/>
                  </a:lnTo>
                  <a:lnTo>
                    <a:pt x="12667" y="87858"/>
                  </a:lnTo>
                  <a:lnTo>
                    <a:pt x="13207" y="94291"/>
                  </a:lnTo>
                  <a:lnTo>
                    <a:pt x="14361" y="100961"/>
                  </a:lnTo>
                  <a:lnTo>
                    <a:pt x="15924" y="107789"/>
                  </a:lnTo>
                  <a:lnTo>
                    <a:pt x="17760" y="114722"/>
                  </a:lnTo>
                  <a:lnTo>
                    <a:pt x="18983" y="121725"/>
                  </a:lnTo>
                  <a:lnTo>
                    <a:pt x="19799" y="128775"/>
                  </a:lnTo>
                  <a:lnTo>
                    <a:pt x="20343" y="135856"/>
                  </a:lnTo>
                  <a:lnTo>
                    <a:pt x="21499" y="142958"/>
                  </a:lnTo>
                  <a:lnTo>
                    <a:pt x="23064" y="150075"/>
                  </a:lnTo>
                  <a:lnTo>
                    <a:pt x="24901" y="157200"/>
                  </a:lnTo>
                  <a:lnTo>
                    <a:pt x="26920" y="164331"/>
                  </a:lnTo>
                  <a:lnTo>
                    <a:pt x="31279" y="178605"/>
                  </a:lnTo>
                  <a:lnTo>
                    <a:pt x="33552" y="184951"/>
                  </a:lnTo>
                  <a:lnTo>
                    <a:pt x="35862" y="190770"/>
                  </a:lnTo>
                  <a:lnTo>
                    <a:pt x="38195" y="196236"/>
                  </a:lnTo>
                  <a:lnTo>
                    <a:pt x="42905" y="206543"/>
                  </a:lnTo>
                  <a:lnTo>
                    <a:pt x="45272" y="211514"/>
                  </a:lnTo>
                  <a:lnTo>
                    <a:pt x="46850" y="216416"/>
                  </a:lnTo>
                  <a:lnTo>
                    <a:pt x="47902" y="221271"/>
                  </a:lnTo>
                  <a:lnTo>
                    <a:pt x="49071" y="230105"/>
                  </a:lnTo>
                  <a:lnTo>
                    <a:pt x="49590" y="236677"/>
                  </a:lnTo>
                  <a:lnTo>
                    <a:pt x="50522" y="240335"/>
                  </a:lnTo>
                  <a:lnTo>
                    <a:pt x="51938" y="244361"/>
                  </a:lnTo>
                  <a:lnTo>
                    <a:pt x="53675" y="248632"/>
                  </a:lnTo>
                  <a:lnTo>
                    <a:pt x="55605" y="257612"/>
                  </a:lnTo>
                  <a:lnTo>
                    <a:pt x="56463" y="266101"/>
                  </a:lnTo>
                  <a:lnTo>
                    <a:pt x="56845" y="272519"/>
                  </a:lnTo>
                  <a:lnTo>
                    <a:pt x="57740" y="275342"/>
                  </a:lnTo>
                  <a:lnTo>
                    <a:pt x="59131" y="278018"/>
                  </a:lnTo>
                  <a:lnTo>
                    <a:pt x="63991" y="285298"/>
                  </a:lnTo>
                  <a:lnTo>
                    <a:pt x="64293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735"/>
            <p:cNvSpPr/>
            <p:nvPr/>
          </p:nvSpPr>
          <p:spPr>
            <a:xfrm>
              <a:off x="6129659" y="1378743"/>
              <a:ext cx="206848" cy="121444"/>
            </a:xfrm>
            <a:custGeom>
              <a:avLst/>
              <a:gdLst/>
              <a:ahLst/>
              <a:cxnLst/>
              <a:rect l="0" t="0" r="0" b="0"/>
              <a:pathLst>
                <a:path w="206848" h="121444">
                  <a:moveTo>
                    <a:pt x="13966" y="0"/>
                  </a:moveTo>
                  <a:lnTo>
                    <a:pt x="13966" y="3793"/>
                  </a:lnTo>
                  <a:lnTo>
                    <a:pt x="14760" y="5703"/>
                  </a:lnTo>
                  <a:lnTo>
                    <a:pt x="16082" y="7771"/>
                  </a:lnTo>
                  <a:lnTo>
                    <a:pt x="17758" y="9943"/>
                  </a:lnTo>
                  <a:lnTo>
                    <a:pt x="18875" y="12979"/>
                  </a:lnTo>
                  <a:lnTo>
                    <a:pt x="19620" y="16590"/>
                  </a:lnTo>
                  <a:lnTo>
                    <a:pt x="20116" y="20585"/>
                  </a:lnTo>
                  <a:lnTo>
                    <a:pt x="20447" y="24042"/>
                  </a:lnTo>
                  <a:lnTo>
                    <a:pt x="20668" y="27141"/>
                  </a:lnTo>
                  <a:lnTo>
                    <a:pt x="20815" y="30000"/>
                  </a:lnTo>
                  <a:lnTo>
                    <a:pt x="20119" y="33494"/>
                  </a:lnTo>
                  <a:lnTo>
                    <a:pt x="18862" y="37411"/>
                  </a:lnTo>
                  <a:lnTo>
                    <a:pt x="17230" y="41609"/>
                  </a:lnTo>
                  <a:lnTo>
                    <a:pt x="16142" y="45996"/>
                  </a:lnTo>
                  <a:lnTo>
                    <a:pt x="15416" y="50508"/>
                  </a:lnTo>
                  <a:lnTo>
                    <a:pt x="14932" y="55103"/>
                  </a:lnTo>
                  <a:lnTo>
                    <a:pt x="13816" y="59754"/>
                  </a:lnTo>
                  <a:lnTo>
                    <a:pt x="12279" y="64443"/>
                  </a:lnTo>
                  <a:lnTo>
                    <a:pt x="10460" y="69156"/>
                  </a:lnTo>
                  <a:lnTo>
                    <a:pt x="9247" y="73885"/>
                  </a:lnTo>
                  <a:lnTo>
                    <a:pt x="8439" y="78625"/>
                  </a:lnTo>
                  <a:lnTo>
                    <a:pt x="7900" y="83373"/>
                  </a:lnTo>
                  <a:lnTo>
                    <a:pt x="6747" y="87332"/>
                  </a:lnTo>
                  <a:lnTo>
                    <a:pt x="5184" y="90765"/>
                  </a:lnTo>
                  <a:lnTo>
                    <a:pt x="3349" y="93848"/>
                  </a:lnTo>
                  <a:lnTo>
                    <a:pt x="2126" y="96697"/>
                  </a:lnTo>
                  <a:lnTo>
                    <a:pt x="1310" y="99389"/>
                  </a:lnTo>
                  <a:lnTo>
                    <a:pt x="766" y="101979"/>
                  </a:lnTo>
                  <a:lnTo>
                    <a:pt x="403" y="104498"/>
                  </a:lnTo>
                  <a:lnTo>
                    <a:pt x="162" y="106972"/>
                  </a:lnTo>
                  <a:lnTo>
                    <a:pt x="0" y="109415"/>
                  </a:lnTo>
                  <a:lnTo>
                    <a:pt x="687" y="111043"/>
                  </a:lnTo>
                  <a:lnTo>
                    <a:pt x="1938" y="112129"/>
                  </a:lnTo>
                  <a:lnTo>
                    <a:pt x="3566" y="112853"/>
                  </a:lnTo>
                  <a:lnTo>
                    <a:pt x="4651" y="114129"/>
                  </a:lnTo>
                  <a:lnTo>
                    <a:pt x="5375" y="115774"/>
                  </a:lnTo>
                  <a:lnTo>
                    <a:pt x="5857" y="117664"/>
                  </a:lnTo>
                  <a:lnTo>
                    <a:pt x="6972" y="118924"/>
                  </a:lnTo>
                  <a:lnTo>
                    <a:pt x="8510" y="119764"/>
                  </a:lnTo>
                  <a:lnTo>
                    <a:pt x="12334" y="120697"/>
                  </a:lnTo>
                  <a:lnTo>
                    <a:pt x="16680" y="121112"/>
                  </a:lnTo>
                  <a:lnTo>
                    <a:pt x="21257" y="121297"/>
                  </a:lnTo>
                  <a:lnTo>
                    <a:pt x="26731" y="121379"/>
                  </a:lnTo>
                  <a:lnTo>
                    <a:pt x="79708" y="121443"/>
                  </a:lnTo>
                  <a:lnTo>
                    <a:pt x="86369" y="120650"/>
                  </a:lnTo>
                  <a:lnTo>
                    <a:pt x="93191" y="119327"/>
                  </a:lnTo>
                  <a:lnTo>
                    <a:pt x="100120" y="117651"/>
                  </a:lnTo>
                  <a:lnTo>
                    <a:pt x="106327" y="116534"/>
                  </a:lnTo>
                  <a:lnTo>
                    <a:pt x="112052" y="115790"/>
                  </a:lnTo>
                  <a:lnTo>
                    <a:pt x="117456" y="115293"/>
                  </a:lnTo>
                  <a:lnTo>
                    <a:pt x="122647" y="114962"/>
                  </a:lnTo>
                  <a:lnTo>
                    <a:pt x="132647" y="114594"/>
                  </a:lnTo>
                  <a:lnTo>
                    <a:pt x="152003" y="114358"/>
                  </a:lnTo>
                  <a:lnTo>
                    <a:pt x="172088" y="114308"/>
                  </a:lnTo>
                  <a:lnTo>
                    <a:pt x="174943" y="113512"/>
                  </a:lnTo>
                  <a:lnTo>
                    <a:pt x="180232" y="110510"/>
                  </a:lnTo>
                  <a:lnTo>
                    <a:pt x="185228" y="108647"/>
                  </a:lnTo>
                  <a:lnTo>
                    <a:pt x="190095" y="107819"/>
                  </a:lnTo>
                  <a:lnTo>
                    <a:pt x="194904" y="107451"/>
                  </a:lnTo>
                  <a:lnTo>
                    <a:pt x="197297" y="106559"/>
                  </a:lnTo>
                  <a:lnTo>
                    <a:pt x="202074" y="103451"/>
                  </a:lnTo>
                  <a:lnTo>
                    <a:pt x="206847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736"/>
            <p:cNvSpPr/>
            <p:nvPr/>
          </p:nvSpPr>
          <p:spPr>
            <a:xfrm>
              <a:off x="6258012" y="1371600"/>
              <a:ext cx="49920" cy="321469"/>
            </a:xfrm>
            <a:custGeom>
              <a:avLst/>
              <a:gdLst/>
              <a:ahLst/>
              <a:cxnLst/>
              <a:rect l="0" t="0" r="0" b="0"/>
              <a:pathLst>
                <a:path w="49920" h="321469">
                  <a:moveTo>
                    <a:pt x="7056" y="0"/>
                  </a:moveTo>
                  <a:lnTo>
                    <a:pt x="905" y="0"/>
                  </a:lnTo>
                  <a:lnTo>
                    <a:pt x="574" y="793"/>
                  </a:lnTo>
                  <a:lnTo>
                    <a:pt x="0" y="6150"/>
                  </a:lnTo>
                  <a:lnTo>
                    <a:pt x="764" y="7275"/>
                  </a:lnTo>
                  <a:lnTo>
                    <a:pt x="2068" y="8819"/>
                  </a:lnTo>
                  <a:lnTo>
                    <a:pt x="3731" y="10641"/>
                  </a:lnTo>
                  <a:lnTo>
                    <a:pt x="4839" y="12650"/>
                  </a:lnTo>
                  <a:lnTo>
                    <a:pt x="6071" y="16999"/>
                  </a:lnTo>
                  <a:lnTo>
                    <a:pt x="6618" y="23695"/>
                  </a:lnTo>
                  <a:lnTo>
                    <a:pt x="6862" y="31962"/>
                  </a:lnTo>
                  <a:lnTo>
                    <a:pt x="6970" y="40928"/>
                  </a:lnTo>
                  <a:lnTo>
                    <a:pt x="7792" y="45541"/>
                  </a:lnTo>
                  <a:lnTo>
                    <a:pt x="9135" y="50204"/>
                  </a:lnTo>
                  <a:lnTo>
                    <a:pt x="12742" y="60413"/>
                  </a:lnTo>
                  <a:lnTo>
                    <a:pt x="16992" y="72887"/>
                  </a:lnTo>
                  <a:lnTo>
                    <a:pt x="18442" y="79548"/>
                  </a:lnTo>
                  <a:lnTo>
                    <a:pt x="19410" y="86369"/>
                  </a:lnTo>
                  <a:lnTo>
                    <a:pt x="20054" y="93298"/>
                  </a:lnTo>
                  <a:lnTo>
                    <a:pt x="20485" y="100299"/>
                  </a:lnTo>
                  <a:lnTo>
                    <a:pt x="20962" y="114427"/>
                  </a:lnTo>
                  <a:lnTo>
                    <a:pt x="21883" y="120734"/>
                  </a:lnTo>
                  <a:lnTo>
                    <a:pt x="23291" y="126527"/>
                  </a:lnTo>
                  <a:lnTo>
                    <a:pt x="25023" y="131976"/>
                  </a:lnTo>
                  <a:lnTo>
                    <a:pt x="26178" y="137990"/>
                  </a:lnTo>
                  <a:lnTo>
                    <a:pt x="26948" y="144381"/>
                  </a:lnTo>
                  <a:lnTo>
                    <a:pt x="27461" y="151023"/>
                  </a:lnTo>
                  <a:lnTo>
                    <a:pt x="28597" y="157832"/>
                  </a:lnTo>
                  <a:lnTo>
                    <a:pt x="30148" y="164752"/>
                  </a:lnTo>
                  <a:lnTo>
                    <a:pt x="31976" y="171747"/>
                  </a:lnTo>
                  <a:lnTo>
                    <a:pt x="33194" y="178792"/>
                  </a:lnTo>
                  <a:lnTo>
                    <a:pt x="34007" y="185869"/>
                  </a:lnTo>
                  <a:lnTo>
                    <a:pt x="34548" y="192969"/>
                  </a:lnTo>
                  <a:lnTo>
                    <a:pt x="34909" y="200083"/>
                  </a:lnTo>
                  <a:lnTo>
                    <a:pt x="35310" y="214338"/>
                  </a:lnTo>
                  <a:lnTo>
                    <a:pt x="36211" y="220679"/>
                  </a:lnTo>
                  <a:lnTo>
                    <a:pt x="37606" y="226494"/>
                  </a:lnTo>
                  <a:lnTo>
                    <a:pt x="39329" y="231959"/>
                  </a:lnTo>
                  <a:lnTo>
                    <a:pt x="40477" y="237983"/>
                  </a:lnTo>
                  <a:lnTo>
                    <a:pt x="41243" y="244380"/>
                  </a:lnTo>
                  <a:lnTo>
                    <a:pt x="41754" y="251026"/>
                  </a:lnTo>
                  <a:lnTo>
                    <a:pt x="42888" y="257044"/>
                  </a:lnTo>
                  <a:lnTo>
                    <a:pt x="44438" y="262644"/>
                  </a:lnTo>
                  <a:lnTo>
                    <a:pt x="46265" y="267965"/>
                  </a:lnTo>
                  <a:lnTo>
                    <a:pt x="47483" y="272306"/>
                  </a:lnTo>
                  <a:lnTo>
                    <a:pt x="48836" y="279245"/>
                  </a:lnTo>
                  <a:lnTo>
                    <a:pt x="49438" y="287092"/>
                  </a:lnTo>
                  <a:lnTo>
                    <a:pt x="49705" y="295077"/>
                  </a:lnTo>
                  <a:lnTo>
                    <a:pt x="49877" y="306671"/>
                  </a:lnTo>
                  <a:lnTo>
                    <a:pt x="49919" y="321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737"/>
            <p:cNvSpPr/>
            <p:nvPr/>
          </p:nvSpPr>
          <p:spPr>
            <a:xfrm>
              <a:off x="6493668" y="1544068"/>
              <a:ext cx="200026" cy="13270"/>
            </a:xfrm>
            <a:custGeom>
              <a:avLst/>
              <a:gdLst/>
              <a:ahLst/>
              <a:cxnLst/>
              <a:rect l="0" t="0" r="0" b="0"/>
              <a:pathLst>
                <a:path w="200026" h="13270">
                  <a:moveTo>
                    <a:pt x="0" y="13269"/>
                  </a:moveTo>
                  <a:lnTo>
                    <a:pt x="93992" y="13269"/>
                  </a:lnTo>
                  <a:lnTo>
                    <a:pt x="99968" y="12475"/>
                  </a:lnTo>
                  <a:lnTo>
                    <a:pt x="105539" y="11152"/>
                  </a:lnTo>
                  <a:lnTo>
                    <a:pt x="110841" y="9477"/>
                  </a:lnTo>
                  <a:lnTo>
                    <a:pt x="116757" y="8359"/>
                  </a:lnTo>
                  <a:lnTo>
                    <a:pt x="123081" y="7615"/>
                  </a:lnTo>
                  <a:lnTo>
                    <a:pt x="129679" y="7118"/>
                  </a:lnTo>
                  <a:lnTo>
                    <a:pt x="135665" y="6787"/>
                  </a:lnTo>
                  <a:lnTo>
                    <a:pt x="146550" y="6419"/>
                  </a:lnTo>
                  <a:lnTo>
                    <a:pt x="152469" y="5528"/>
                  </a:lnTo>
                  <a:lnTo>
                    <a:pt x="158796" y="4139"/>
                  </a:lnTo>
                  <a:lnTo>
                    <a:pt x="165396" y="2420"/>
                  </a:lnTo>
                  <a:lnTo>
                    <a:pt x="170588" y="1274"/>
                  </a:lnTo>
                  <a:lnTo>
                    <a:pt x="174845" y="510"/>
                  </a:lnTo>
                  <a:lnTo>
                    <a:pt x="178476" y="0"/>
                  </a:lnTo>
                  <a:lnTo>
                    <a:pt x="181690" y="454"/>
                  </a:lnTo>
                  <a:lnTo>
                    <a:pt x="184627" y="1551"/>
                  </a:lnTo>
                  <a:lnTo>
                    <a:pt x="187379" y="3076"/>
                  </a:lnTo>
                  <a:lnTo>
                    <a:pt x="190006" y="4092"/>
                  </a:lnTo>
                  <a:lnTo>
                    <a:pt x="192552" y="4770"/>
                  </a:lnTo>
                  <a:lnTo>
                    <a:pt x="200025" y="61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738"/>
            <p:cNvSpPr/>
            <p:nvPr/>
          </p:nvSpPr>
          <p:spPr>
            <a:xfrm>
              <a:off x="6543675" y="1460352"/>
              <a:ext cx="57151" cy="239861"/>
            </a:xfrm>
            <a:custGeom>
              <a:avLst/>
              <a:gdLst/>
              <a:ahLst/>
              <a:cxnLst/>
              <a:rect l="0" t="0" r="0" b="0"/>
              <a:pathLst>
                <a:path w="57151" h="239861">
                  <a:moveTo>
                    <a:pt x="0" y="4116"/>
                  </a:moveTo>
                  <a:lnTo>
                    <a:pt x="0" y="0"/>
                  </a:lnTo>
                  <a:lnTo>
                    <a:pt x="0" y="3909"/>
                  </a:lnTo>
                  <a:lnTo>
                    <a:pt x="793" y="4772"/>
                  </a:lnTo>
                  <a:lnTo>
                    <a:pt x="7770" y="11860"/>
                  </a:lnTo>
                  <a:lnTo>
                    <a:pt x="9942" y="14041"/>
                  </a:lnTo>
                  <a:lnTo>
                    <a:pt x="11391" y="16289"/>
                  </a:lnTo>
                  <a:lnTo>
                    <a:pt x="13000" y="20903"/>
                  </a:lnTo>
                  <a:lnTo>
                    <a:pt x="14223" y="24039"/>
                  </a:lnTo>
                  <a:lnTo>
                    <a:pt x="15832" y="27717"/>
                  </a:lnTo>
                  <a:lnTo>
                    <a:pt x="17698" y="31756"/>
                  </a:lnTo>
                  <a:lnTo>
                    <a:pt x="19736" y="35243"/>
                  </a:lnTo>
                  <a:lnTo>
                    <a:pt x="21889" y="38361"/>
                  </a:lnTo>
                  <a:lnTo>
                    <a:pt x="24117" y="41234"/>
                  </a:lnTo>
                  <a:lnTo>
                    <a:pt x="25603" y="44736"/>
                  </a:lnTo>
                  <a:lnTo>
                    <a:pt x="26594" y="48659"/>
                  </a:lnTo>
                  <a:lnTo>
                    <a:pt x="27254" y="52861"/>
                  </a:lnTo>
                  <a:lnTo>
                    <a:pt x="27694" y="58044"/>
                  </a:lnTo>
                  <a:lnTo>
                    <a:pt x="27988" y="63881"/>
                  </a:lnTo>
                  <a:lnTo>
                    <a:pt x="28314" y="75922"/>
                  </a:lnTo>
                  <a:lnTo>
                    <a:pt x="28459" y="86565"/>
                  </a:lnTo>
                  <a:lnTo>
                    <a:pt x="29292" y="91626"/>
                  </a:lnTo>
                  <a:lnTo>
                    <a:pt x="30640" y="96587"/>
                  </a:lnTo>
                  <a:lnTo>
                    <a:pt x="32332" y="101482"/>
                  </a:lnTo>
                  <a:lnTo>
                    <a:pt x="34255" y="106333"/>
                  </a:lnTo>
                  <a:lnTo>
                    <a:pt x="36330" y="111155"/>
                  </a:lnTo>
                  <a:lnTo>
                    <a:pt x="38507" y="115956"/>
                  </a:lnTo>
                  <a:lnTo>
                    <a:pt x="39959" y="121539"/>
                  </a:lnTo>
                  <a:lnTo>
                    <a:pt x="40926" y="127642"/>
                  </a:lnTo>
                  <a:lnTo>
                    <a:pt x="41572" y="134092"/>
                  </a:lnTo>
                  <a:lnTo>
                    <a:pt x="42795" y="139979"/>
                  </a:lnTo>
                  <a:lnTo>
                    <a:pt x="44405" y="145492"/>
                  </a:lnTo>
                  <a:lnTo>
                    <a:pt x="46272" y="150754"/>
                  </a:lnTo>
                  <a:lnTo>
                    <a:pt x="47517" y="155850"/>
                  </a:lnTo>
                  <a:lnTo>
                    <a:pt x="48346" y="160834"/>
                  </a:lnTo>
                  <a:lnTo>
                    <a:pt x="48900" y="165745"/>
                  </a:lnTo>
                  <a:lnTo>
                    <a:pt x="49268" y="170606"/>
                  </a:lnTo>
                  <a:lnTo>
                    <a:pt x="49514" y="175434"/>
                  </a:lnTo>
                  <a:lnTo>
                    <a:pt x="49679" y="180241"/>
                  </a:lnTo>
                  <a:lnTo>
                    <a:pt x="50581" y="185033"/>
                  </a:lnTo>
                  <a:lnTo>
                    <a:pt x="51977" y="189815"/>
                  </a:lnTo>
                  <a:lnTo>
                    <a:pt x="53701" y="194590"/>
                  </a:lnTo>
                  <a:lnTo>
                    <a:pt x="54850" y="198568"/>
                  </a:lnTo>
                  <a:lnTo>
                    <a:pt x="56128" y="205104"/>
                  </a:lnTo>
                  <a:lnTo>
                    <a:pt x="56695" y="210654"/>
                  </a:lnTo>
                  <a:lnTo>
                    <a:pt x="56948" y="215767"/>
                  </a:lnTo>
                  <a:lnTo>
                    <a:pt x="57090" y="223108"/>
                  </a:lnTo>
                  <a:lnTo>
                    <a:pt x="57150" y="2398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739"/>
            <p:cNvSpPr/>
            <p:nvPr/>
          </p:nvSpPr>
          <p:spPr>
            <a:xfrm>
              <a:off x="6786573" y="1379190"/>
              <a:ext cx="220988" cy="262729"/>
            </a:xfrm>
            <a:custGeom>
              <a:avLst/>
              <a:gdLst/>
              <a:ahLst/>
              <a:cxnLst/>
              <a:rect l="0" t="0" r="0" b="0"/>
              <a:pathLst>
                <a:path w="220988" h="262729">
                  <a:moveTo>
                    <a:pt x="35708" y="35272"/>
                  </a:moveTo>
                  <a:lnTo>
                    <a:pt x="31915" y="35272"/>
                  </a:lnTo>
                  <a:lnTo>
                    <a:pt x="30004" y="36066"/>
                  </a:lnTo>
                  <a:lnTo>
                    <a:pt x="23522" y="40975"/>
                  </a:lnTo>
                  <a:lnTo>
                    <a:pt x="18915" y="45215"/>
                  </a:lnTo>
                  <a:lnTo>
                    <a:pt x="11859" y="52065"/>
                  </a:lnTo>
                  <a:lnTo>
                    <a:pt x="4741" y="59121"/>
                  </a:lnTo>
                  <a:lnTo>
                    <a:pt x="3157" y="61490"/>
                  </a:lnTo>
                  <a:lnTo>
                    <a:pt x="1397" y="66239"/>
                  </a:lnTo>
                  <a:lnTo>
                    <a:pt x="615" y="73112"/>
                  </a:lnTo>
                  <a:lnTo>
                    <a:pt x="267" y="80665"/>
                  </a:lnTo>
                  <a:lnTo>
                    <a:pt x="112" y="86667"/>
                  </a:lnTo>
                  <a:lnTo>
                    <a:pt x="0" y="108011"/>
                  </a:lnTo>
                  <a:lnTo>
                    <a:pt x="790" y="110752"/>
                  </a:lnTo>
                  <a:lnTo>
                    <a:pt x="3785" y="115915"/>
                  </a:lnTo>
                  <a:lnTo>
                    <a:pt x="9878" y="120855"/>
                  </a:lnTo>
                  <a:lnTo>
                    <a:pt x="13726" y="123283"/>
                  </a:lnTo>
                  <a:lnTo>
                    <a:pt x="17878" y="125696"/>
                  </a:lnTo>
                  <a:lnTo>
                    <a:pt x="26725" y="130494"/>
                  </a:lnTo>
                  <a:lnTo>
                    <a:pt x="31307" y="132091"/>
                  </a:lnTo>
                  <a:lnTo>
                    <a:pt x="35949" y="133155"/>
                  </a:lnTo>
                  <a:lnTo>
                    <a:pt x="40631" y="133865"/>
                  </a:lnTo>
                  <a:lnTo>
                    <a:pt x="46133" y="135132"/>
                  </a:lnTo>
                  <a:lnTo>
                    <a:pt x="52183" y="136770"/>
                  </a:lnTo>
                  <a:lnTo>
                    <a:pt x="65256" y="140707"/>
                  </a:lnTo>
                  <a:lnTo>
                    <a:pt x="79003" y="145103"/>
                  </a:lnTo>
                  <a:lnTo>
                    <a:pt x="86002" y="146593"/>
                  </a:lnTo>
                  <a:lnTo>
                    <a:pt x="93050" y="147586"/>
                  </a:lnTo>
                  <a:lnTo>
                    <a:pt x="100129" y="148248"/>
                  </a:lnTo>
                  <a:lnTo>
                    <a:pt x="107231" y="149483"/>
                  </a:lnTo>
                  <a:lnTo>
                    <a:pt x="114346" y="151100"/>
                  </a:lnTo>
                  <a:lnTo>
                    <a:pt x="121472" y="152972"/>
                  </a:lnTo>
                  <a:lnTo>
                    <a:pt x="128602" y="155014"/>
                  </a:lnTo>
                  <a:lnTo>
                    <a:pt x="142876" y="159399"/>
                  </a:lnTo>
                  <a:lnTo>
                    <a:pt x="164298" y="166330"/>
                  </a:lnTo>
                  <a:lnTo>
                    <a:pt x="170648" y="168682"/>
                  </a:lnTo>
                  <a:lnTo>
                    <a:pt x="176467" y="171043"/>
                  </a:lnTo>
                  <a:lnTo>
                    <a:pt x="181934" y="173411"/>
                  </a:lnTo>
                  <a:lnTo>
                    <a:pt x="192244" y="178159"/>
                  </a:lnTo>
                  <a:lnTo>
                    <a:pt x="197215" y="180536"/>
                  </a:lnTo>
                  <a:lnTo>
                    <a:pt x="201323" y="183708"/>
                  </a:lnTo>
                  <a:lnTo>
                    <a:pt x="208004" y="191467"/>
                  </a:lnTo>
                  <a:lnTo>
                    <a:pt x="213619" y="198090"/>
                  </a:lnTo>
                  <a:lnTo>
                    <a:pt x="216228" y="200967"/>
                  </a:lnTo>
                  <a:lnTo>
                    <a:pt x="217967" y="204473"/>
                  </a:lnTo>
                  <a:lnTo>
                    <a:pt x="219900" y="212602"/>
                  </a:lnTo>
                  <a:lnTo>
                    <a:pt x="220758" y="219389"/>
                  </a:lnTo>
                  <a:lnTo>
                    <a:pt x="220987" y="222311"/>
                  </a:lnTo>
                  <a:lnTo>
                    <a:pt x="220346" y="225052"/>
                  </a:lnTo>
                  <a:lnTo>
                    <a:pt x="217518" y="230215"/>
                  </a:lnTo>
                  <a:lnTo>
                    <a:pt x="213615" y="237271"/>
                  </a:lnTo>
                  <a:lnTo>
                    <a:pt x="209234" y="244906"/>
                  </a:lnTo>
                  <a:lnTo>
                    <a:pt x="204641" y="250945"/>
                  </a:lnTo>
                  <a:lnTo>
                    <a:pt x="201511" y="252872"/>
                  </a:lnTo>
                  <a:lnTo>
                    <a:pt x="197837" y="254158"/>
                  </a:lnTo>
                  <a:lnTo>
                    <a:pt x="193800" y="255014"/>
                  </a:lnTo>
                  <a:lnTo>
                    <a:pt x="189521" y="256379"/>
                  </a:lnTo>
                  <a:lnTo>
                    <a:pt x="185082" y="258083"/>
                  </a:lnTo>
                  <a:lnTo>
                    <a:pt x="180534" y="260013"/>
                  </a:lnTo>
                  <a:lnTo>
                    <a:pt x="175915" y="261299"/>
                  </a:lnTo>
                  <a:lnTo>
                    <a:pt x="171248" y="262157"/>
                  </a:lnTo>
                  <a:lnTo>
                    <a:pt x="166549" y="262728"/>
                  </a:lnTo>
                  <a:lnTo>
                    <a:pt x="162623" y="262316"/>
                  </a:lnTo>
                  <a:lnTo>
                    <a:pt x="159212" y="261247"/>
                  </a:lnTo>
                  <a:lnTo>
                    <a:pt x="153305" y="258737"/>
                  </a:lnTo>
                  <a:lnTo>
                    <a:pt x="148034" y="257621"/>
                  </a:lnTo>
                  <a:lnTo>
                    <a:pt x="143045" y="255008"/>
                  </a:lnTo>
                  <a:lnTo>
                    <a:pt x="140604" y="253200"/>
                  </a:lnTo>
                  <a:lnTo>
                    <a:pt x="138976" y="250408"/>
                  </a:lnTo>
                  <a:lnTo>
                    <a:pt x="137167" y="243071"/>
                  </a:lnTo>
                  <a:lnTo>
                    <a:pt x="134247" y="236636"/>
                  </a:lnTo>
                  <a:lnTo>
                    <a:pt x="132357" y="233808"/>
                  </a:lnTo>
                  <a:lnTo>
                    <a:pt x="131890" y="230336"/>
                  </a:lnTo>
                  <a:lnTo>
                    <a:pt x="133489" y="222244"/>
                  </a:lnTo>
                  <a:lnTo>
                    <a:pt x="134233" y="217864"/>
                  </a:lnTo>
                  <a:lnTo>
                    <a:pt x="134729" y="213356"/>
                  </a:lnTo>
                  <a:lnTo>
                    <a:pt x="135059" y="208763"/>
                  </a:lnTo>
                  <a:lnTo>
                    <a:pt x="136074" y="203320"/>
                  </a:lnTo>
                  <a:lnTo>
                    <a:pt x="137543" y="197311"/>
                  </a:lnTo>
                  <a:lnTo>
                    <a:pt x="139317" y="190923"/>
                  </a:lnTo>
                  <a:lnTo>
                    <a:pt x="141293" y="185077"/>
                  </a:lnTo>
                  <a:lnTo>
                    <a:pt x="143404" y="179592"/>
                  </a:lnTo>
                  <a:lnTo>
                    <a:pt x="145606" y="174348"/>
                  </a:lnTo>
                  <a:lnTo>
                    <a:pt x="148661" y="168470"/>
                  </a:lnTo>
                  <a:lnTo>
                    <a:pt x="152284" y="162171"/>
                  </a:lnTo>
                  <a:lnTo>
                    <a:pt x="156288" y="155590"/>
                  </a:lnTo>
                  <a:lnTo>
                    <a:pt x="159751" y="149615"/>
                  </a:lnTo>
                  <a:lnTo>
                    <a:pt x="165715" y="138743"/>
                  </a:lnTo>
                  <a:lnTo>
                    <a:pt x="169211" y="133622"/>
                  </a:lnTo>
                  <a:lnTo>
                    <a:pt x="173129" y="128620"/>
                  </a:lnTo>
                  <a:lnTo>
                    <a:pt x="177328" y="123698"/>
                  </a:lnTo>
                  <a:lnTo>
                    <a:pt x="180921" y="118035"/>
                  </a:lnTo>
                  <a:lnTo>
                    <a:pt x="184110" y="111879"/>
                  </a:lnTo>
                  <a:lnTo>
                    <a:pt x="189770" y="99482"/>
                  </a:lnTo>
                  <a:lnTo>
                    <a:pt x="197420" y="83578"/>
                  </a:lnTo>
                  <a:lnTo>
                    <a:pt x="202301" y="73675"/>
                  </a:lnTo>
                  <a:lnTo>
                    <a:pt x="203920" y="68811"/>
                  </a:lnTo>
                  <a:lnTo>
                    <a:pt x="204999" y="63981"/>
                  </a:lnTo>
                  <a:lnTo>
                    <a:pt x="205718" y="59174"/>
                  </a:lnTo>
                  <a:lnTo>
                    <a:pt x="206992" y="54382"/>
                  </a:lnTo>
                  <a:lnTo>
                    <a:pt x="208635" y="49599"/>
                  </a:lnTo>
                  <a:lnTo>
                    <a:pt x="210523" y="44824"/>
                  </a:lnTo>
                  <a:lnTo>
                    <a:pt x="210989" y="40846"/>
                  </a:lnTo>
                  <a:lnTo>
                    <a:pt x="210506" y="37401"/>
                  </a:lnTo>
                  <a:lnTo>
                    <a:pt x="207852" y="30662"/>
                  </a:lnTo>
                  <a:lnTo>
                    <a:pt x="206033" y="26642"/>
                  </a:lnTo>
                  <a:lnTo>
                    <a:pt x="201895" y="18737"/>
                  </a:lnTo>
                  <a:lnTo>
                    <a:pt x="197410" y="12577"/>
                  </a:lnTo>
                  <a:lnTo>
                    <a:pt x="190655" y="7194"/>
                  </a:lnTo>
                  <a:lnTo>
                    <a:pt x="186631" y="4647"/>
                  </a:lnTo>
                  <a:lnTo>
                    <a:pt x="182361" y="2949"/>
                  </a:lnTo>
                  <a:lnTo>
                    <a:pt x="177926" y="1817"/>
                  </a:lnTo>
                  <a:lnTo>
                    <a:pt x="173383" y="1062"/>
                  </a:lnTo>
                  <a:lnTo>
                    <a:pt x="167973" y="559"/>
                  </a:lnTo>
                  <a:lnTo>
                    <a:pt x="161985" y="224"/>
                  </a:lnTo>
                  <a:lnTo>
                    <a:pt x="155611" y="0"/>
                  </a:lnTo>
                  <a:lnTo>
                    <a:pt x="149774" y="645"/>
                  </a:lnTo>
                  <a:lnTo>
                    <a:pt x="144296" y="1869"/>
                  </a:lnTo>
                  <a:lnTo>
                    <a:pt x="139056" y="3478"/>
                  </a:lnTo>
                  <a:lnTo>
                    <a:pt x="133182" y="4551"/>
                  </a:lnTo>
                  <a:lnTo>
                    <a:pt x="126884" y="5266"/>
                  </a:lnTo>
                  <a:lnTo>
                    <a:pt x="120305" y="5743"/>
                  </a:lnTo>
                  <a:lnTo>
                    <a:pt x="114331" y="6855"/>
                  </a:lnTo>
                  <a:lnTo>
                    <a:pt x="108761" y="8390"/>
                  </a:lnTo>
                  <a:lnTo>
                    <a:pt x="103459" y="10207"/>
                  </a:lnTo>
                  <a:lnTo>
                    <a:pt x="98338" y="11418"/>
                  </a:lnTo>
                  <a:lnTo>
                    <a:pt x="93337" y="12226"/>
                  </a:lnTo>
                  <a:lnTo>
                    <a:pt x="88415" y="12764"/>
                  </a:lnTo>
                  <a:lnTo>
                    <a:pt x="84340" y="13123"/>
                  </a:lnTo>
                  <a:lnTo>
                    <a:pt x="77694" y="13522"/>
                  </a:lnTo>
                  <a:lnTo>
                    <a:pt x="75605" y="14422"/>
                  </a:lnTo>
                  <a:lnTo>
                    <a:pt x="74212" y="15816"/>
                  </a:lnTo>
                  <a:lnTo>
                    <a:pt x="71427" y="209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740"/>
            <p:cNvSpPr/>
            <p:nvPr/>
          </p:nvSpPr>
          <p:spPr>
            <a:xfrm>
              <a:off x="7108031" y="1464468"/>
              <a:ext cx="221457" cy="150020"/>
            </a:xfrm>
            <a:custGeom>
              <a:avLst/>
              <a:gdLst/>
              <a:ahLst/>
              <a:cxnLst/>
              <a:rect l="0" t="0" r="0" b="0"/>
              <a:pathLst>
                <a:path w="221457" h="150020">
                  <a:moveTo>
                    <a:pt x="0" y="0"/>
                  </a:moveTo>
                  <a:lnTo>
                    <a:pt x="0" y="6151"/>
                  </a:lnTo>
                  <a:lnTo>
                    <a:pt x="3793" y="10642"/>
                  </a:lnTo>
                  <a:lnTo>
                    <a:pt x="5703" y="11857"/>
                  </a:lnTo>
                  <a:lnTo>
                    <a:pt x="12978" y="14361"/>
                  </a:lnTo>
                  <a:lnTo>
                    <a:pt x="16590" y="15924"/>
                  </a:lnTo>
                  <a:lnTo>
                    <a:pt x="20585" y="17760"/>
                  </a:lnTo>
                  <a:lnTo>
                    <a:pt x="24835" y="20571"/>
                  </a:lnTo>
                  <a:lnTo>
                    <a:pt x="29257" y="24033"/>
                  </a:lnTo>
                  <a:lnTo>
                    <a:pt x="33792" y="27928"/>
                  </a:lnTo>
                  <a:lnTo>
                    <a:pt x="38403" y="31319"/>
                  </a:lnTo>
                  <a:lnTo>
                    <a:pt x="43065" y="34373"/>
                  </a:lnTo>
                  <a:lnTo>
                    <a:pt x="47760" y="37203"/>
                  </a:lnTo>
                  <a:lnTo>
                    <a:pt x="52477" y="39883"/>
                  </a:lnTo>
                  <a:lnTo>
                    <a:pt x="61952" y="44978"/>
                  </a:lnTo>
                  <a:lnTo>
                    <a:pt x="66701" y="48242"/>
                  </a:lnTo>
                  <a:lnTo>
                    <a:pt x="71455" y="52005"/>
                  </a:lnTo>
                  <a:lnTo>
                    <a:pt x="76211" y="56101"/>
                  </a:lnTo>
                  <a:lnTo>
                    <a:pt x="80970" y="59626"/>
                  </a:lnTo>
                  <a:lnTo>
                    <a:pt x="85730" y="62770"/>
                  </a:lnTo>
                  <a:lnTo>
                    <a:pt x="90491" y="65659"/>
                  </a:lnTo>
                  <a:lnTo>
                    <a:pt x="95252" y="69173"/>
                  </a:lnTo>
                  <a:lnTo>
                    <a:pt x="100014" y="73103"/>
                  </a:lnTo>
                  <a:lnTo>
                    <a:pt x="104776" y="77310"/>
                  </a:lnTo>
                  <a:lnTo>
                    <a:pt x="114301" y="86219"/>
                  </a:lnTo>
                  <a:lnTo>
                    <a:pt x="129558" y="101080"/>
                  </a:lnTo>
                  <a:lnTo>
                    <a:pt x="133203" y="103899"/>
                  </a:lnTo>
                  <a:lnTo>
                    <a:pt x="137221" y="106573"/>
                  </a:lnTo>
                  <a:lnTo>
                    <a:pt x="141487" y="109148"/>
                  </a:lnTo>
                  <a:lnTo>
                    <a:pt x="145918" y="111660"/>
                  </a:lnTo>
                  <a:lnTo>
                    <a:pt x="155076" y="116566"/>
                  </a:lnTo>
                  <a:lnTo>
                    <a:pt x="159740" y="119779"/>
                  </a:lnTo>
                  <a:lnTo>
                    <a:pt x="164437" y="123509"/>
                  </a:lnTo>
                  <a:lnTo>
                    <a:pt x="169156" y="127583"/>
                  </a:lnTo>
                  <a:lnTo>
                    <a:pt x="173889" y="130300"/>
                  </a:lnTo>
                  <a:lnTo>
                    <a:pt x="178632" y="132110"/>
                  </a:lnTo>
                  <a:lnTo>
                    <a:pt x="183382" y="133317"/>
                  </a:lnTo>
                  <a:lnTo>
                    <a:pt x="187343" y="134916"/>
                  </a:lnTo>
                  <a:lnTo>
                    <a:pt x="193858" y="138808"/>
                  </a:lnTo>
                  <a:lnTo>
                    <a:pt x="199402" y="143185"/>
                  </a:lnTo>
                  <a:lnTo>
                    <a:pt x="201990" y="145463"/>
                  </a:lnTo>
                  <a:lnTo>
                    <a:pt x="204510" y="146981"/>
                  </a:lnTo>
                  <a:lnTo>
                    <a:pt x="209427" y="148669"/>
                  </a:lnTo>
                  <a:lnTo>
                    <a:pt x="214257" y="149419"/>
                  </a:lnTo>
                  <a:lnTo>
                    <a:pt x="221456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741"/>
            <p:cNvSpPr/>
            <p:nvPr/>
          </p:nvSpPr>
          <p:spPr>
            <a:xfrm>
              <a:off x="7136606" y="1471612"/>
              <a:ext cx="150020" cy="178595"/>
            </a:xfrm>
            <a:custGeom>
              <a:avLst/>
              <a:gdLst/>
              <a:ahLst/>
              <a:cxnLst/>
              <a:rect l="0" t="0" r="0" b="0"/>
              <a:pathLst>
                <a:path w="150020" h="178595">
                  <a:moveTo>
                    <a:pt x="150019" y="0"/>
                  </a:moveTo>
                  <a:lnTo>
                    <a:pt x="145903" y="0"/>
                  </a:lnTo>
                  <a:lnTo>
                    <a:pt x="147660" y="0"/>
                  </a:lnTo>
                  <a:lnTo>
                    <a:pt x="147653" y="794"/>
                  </a:lnTo>
                  <a:lnTo>
                    <a:pt x="145527" y="3792"/>
                  </a:lnTo>
                  <a:lnTo>
                    <a:pt x="143849" y="4910"/>
                  </a:lnTo>
                  <a:lnTo>
                    <a:pt x="139869" y="6151"/>
                  </a:lnTo>
                  <a:lnTo>
                    <a:pt x="138489" y="8069"/>
                  </a:lnTo>
                  <a:lnTo>
                    <a:pt x="137570" y="10936"/>
                  </a:lnTo>
                  <a:lnTo>
                    <a:pt x="136957" y="14434"/>
                  </a:lnTo>
                  <a:lnTo>
                    <a:pt x="134961" y="17560"/>
                  </a:lnTo>
                  <a:lnTo>
                    <a:pt x="132043" y="20438"/>
                  </a:lnTo>
                  <a:lnTo>
                    <a:pt x="128510" y="23150"/>
                  </a:lnTo>
                  <a:lnTo>
                    <a:pt x="124567" y="26546"/>
                  </a:lnTo>
                  <a:lnTo>
                    <a:pt x="120351" y="30397"/>
                  </a:lnTo>
                  <a:lnTo>
                    <a:pt x="111433" y="38910"/>
                  </a:lnTo>
                  <a:lnTo>
                    <a:pt x="102177" y="47985"/>
                  </a:lnTo>
                  <a:lnTo>
                    <a:pt x="97488" y="53421"/>
                  </a:lnTo>
                  <a:lnTo>
                    <a:pt x="92772" y="59427"/>
                  </a:lnTo>
                  <a:lnTo>
                    <a:pt x="88042" y="65811"/>
                  </a:lnTo>
                  <a:lnTo>
                    <a:pt x="83301" y="71656"/>
                  </a:lnTo>
                  <a:lnTo>
                    <a:pt x="78552" y="77139"/>
                  </a:lnTo>
                  <a:lnTo>
                    <a:pt x="73800" y="82382"/>
                  </a:lnTo>
                  <a:lnTo>
                    <a:pt x="64285" y="92441"/>
                  </a:lnTo>
                  <a:lnTo>
                    <a:pt x="59525" y="97346"/>
                  </a:lnTo>
                  <a:lnTo>
                    <a:pt x="55558" y="102204"/>
                  </a:lnTo>
                  <a:lnTo>
                    <a:pt x="52121" y="107030"/>
                  </a:lnTo>
                  <a:lnTo>
                    <a:pt x="49034" y="111834"/>
                  </a:lnTo>
                  <a:lnTo>
                    <a:pt x="45389" y="116625"/>
                  </a:lnTo>
                  <a:lnTo>
                    <a:pt x="41372" y="121406"/>
                  </a:lnTo>
                  <a:lnTo>
                    <a:pt x="33469" y="130159"/>
                  </a:lnTo>
                  <a:lnTo>
                    <a:pt x="27310" y="136694"/>
                  </a:lnTo>
                  <a:lnTo>
                    <a:pt x="24557" y="140342"/>
                  </a:lnTo>
                  <a:lnTo>
                    <a:pt x="21928" y="144361"/>
                  </a:lnTo>
                  <a:lnTo>
                    <a:pt x="19381" y="148628"/>
                  </a:lnTo>
                  <a:lnTo>
                    <a:pt x="16889" y="152267"/>
                  </a:lnTo>
                  <a:lnTo>
                    <a:pt x="14435" y="155486"/>
                  </a:lnTo>
                  <a:lnTo>
                    <a:pt x="12004" y="158426"/>
                  </a:lnTo>
                  <a:lnTo>
                    <a:pt x="9591" y="160386"/>
                  </a:lnTo>
                  <a:lnTo>
                    <a:pt x="7187" y="161693"/>
                  </a:lnTo>
                  <a:lnTo>
                    <a:pt x="4791" y="162564"/>
                  </a:lnTo>
                  <a:lnTo>
                    <a:pt x="3194" y="163938"/>
                  </a:lnTo>
                  <a:lnTo>
                    <a:pt x="2129" y="165649"/>
                  </a:lnTo>
                  <a:lnTo>
                    <a:pt x="421" y="170304"/>
                  </a:lnTo>
                  <a:lnTo>
                    <a:pt x="125" y="174903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742"/>
            <p:cNvSpPr/>
            <p:nvPr/>
          </p:nvSpPr>
          <p:spPr>
            <a:xfrm>
              <a:off x="7729537" y="1378743"/>
              <a:ext cx="249726" cy="214314"/>
            </a:xfrm>
            <a:custGeom>
              <a:avLst/>
              <a:gdLst/>
              <a:ahLst/>
              <a:cxnLst/>
              <a:rect l="0" t="0" r="0" b="0"/>
              <a:pathLst>
                <a:path w="249726" h="214314">
                  <a:moveTo>
                    <a:pt x="0" y="0"/>
                  </a:moveTo>
                  <a:lnTo>
                    <a:pt x="0" y="6850"/>
                  </a:lnTo>
                  <a:lnTo>
                    <a:pt x="3793" y="10849"/>
                  </a:lnTo>
                  <a:lnTo>
                    <a:pt x="4910" y="12789"/>
                  </a:lnTo>
                  <a:lnTo>
                    <a:pt x="7276" y="20106"/>
                  </a:lnTo>
                  <a:lnTo>
                    <a:pt x="8819" y="23723"/>
                  </a:lnTo>
                  <a:lnTo>
                    <a:pt x="10643" y="27721"/>
                  </a:lnTo>
                  <a:lnTo>
                    <a:pt x="14784" y="34281"/>
                  </a:lnTo>
                  <a:lnTo>
                    <a:pt x="19271" y="39843"/>
                  </a:lnTo>
                  <a:lnTo>
                    <a:pt x="23910" y="44960"/>
                  </a:lnTo>
                  <a:lnTo>
                    <a:pt x="26259" y="48230"/>
                  </a:lnTo>
                  <a:lnTo>
                    <a:pt x="28618" y="51997"/>
                  </a:lnTo>
                  <a:lnTo>
                    <a:pt x="30986" y="56096"/>
                  </a:lnTo>
                  <a:lnTo>
                    <a:pt x="37848" y="62767"/>
                  </a:lnTo>
                  <a:lnTo>
                    <a:pt x="41901" y="65657"/>
                  </a:lnTo>
                  <a:lnTo>
                    <a:pt x="45396" y="69172"/>
                  </a:lnTo>
                  <a:lnTo>
                    <a:pt x="48520" y="73102"/>
                  </a:lnTo>
                  <a:lnTo>
                    <a:pt x="51397" y="77310"/>
                  </a:lnTo>
                  <a:lnTo>
                    <a:pt x="54902" y="81702"/>
                  </a:lnTo>
                  <a:lnTo>
                    <a:pt x="58827" y="86218"/>
                  </a:lnTo>
                  <a:lnTo>
                    <a:pt x="63030" y="90817"/>
                  </a:lnTo>
                  <a:lnTo>
                    <a:pt x="67420" y="94676"/>
                  </a:lnTo>
                  <a:lnTo>
                    <a:pt x="71934" y="98042"/>
                  </a:lnTo>
                  <a:lnTo>
                    <a:pt x="76531" y="101080"/>
                  </a:lnTo>
                  <a:lnTo>
                    <a:pt x="81183" y="104693"/>
                  </a:lnTo>
                  <a:lnTo>
                    <a:pt x="85872" y="108689"/>
                  </a:lnTo>
                  <a:lnTo>
                    <a:pt x="90586" y="112941"/>
                  </a:lnTo>
                  <a:lnTo>
                    <a:pt x="96109" y="116569"/>
                  </a:lnTo>
                  <a:lnTo>
                    <a:pt x="102173" y="119782"/>
                  </a:lnTo>
                  <a:lnTo>
                    <a:pt x="108596" y="122717"/>
                  </a:lnTo>
                  <a:lnTo>
                    <a:pt x="113673" y="126261"/>
                  </a:lnTo>
                  <a:lnTo>
                    <a:pt x="117851" y="130212"/>
                  </a:lnTo>
                  <a:lnTo>
                    <a:pt x="121430" y="134433"/>
                  </a:lnTo>
                  <a:lnTo>
                    <a:pt x="126197" y="138041"/>
                  </a:lnTo>
                  <a:lnTo>
                    <a:pt x="131756" y="141240"/>
                  </a:lnTo>
                  <a:lnTo>
                    <a:pt x="137844" y="144166"/>
                  </a:lnTo>
                  <a:lnTo>
                    <a:pt x="143490" y="147705"/>
                  </a:lnTo>
                  <a:lnTo>
                    <a:pt x="148841" y="151651"/>
                  </a:lnTo>
                  <a:lnTo>
                    <a:pt x="153996" y="155870"/>
                  </a:lnTo>
                  <a:lnTo>
                    <a:pt x="159021" y="159476"/>
                  </a:lnTo>
                  <a:lnTo>
                    <a:pt x="163957" y="162673"/>
                  </a:lnTo>
                  <a:lnTo>
                    <a:pt x="168836" y="165599"/>
                  </a:lnTo>
                  <a:lnTo>
                    <a:pt x="173676" y="168343"/>
                  </a:lnTo>
                  <a:lnTo>
                    <a:pt x="183288" y="173509"/>
                  </a:lnTo>
                  <a:lnTo>
                    <a:pt x="187279" y="176791"/>
                  </a:lnTo>
                  <a:lnTo>
                    <a:pt x="190734" y="180567"/>
                  </a:lnTo>
                  <a:lnTo>
                    <a:pt x="193831" y="184672"/>
                  </a:lnTo>
                  <a:lnTo>
                    <a:pt x="201506" y="191350"/>
                  </a:lnTo>
                  <a:lnTo>
                    <a:pt x="205774" y="194241"/>
                  </a:lnTo>
                  <a:lnTo>
                    <a:pt x="210208" y="196169"/>
                  </a:lnTo>
                  <a:lnTo>
                    <a:pt x="214751" y="197455"/>
                  </a:lnTo>
                  <a:lnTo>
                    <a:pt x="219368" y="198311"/>
                  </a:lnTo>
                  <a:lnTo>
                    <a:pt x="226613" y="201380"/>
                  </a:lnTo>
                  <a:lnTo>
                    <a:pt x="232480" y="205390"/>
                  </a:lnTo>
                  <a:lnTo>
                    <a:pt x="239451" y="211316"/>
                  </a:lnTo>
                  <a:lnTo>
                    <a:pt x="242436" y="213918"/>
                  </a:lnTo>
                  <a:lnTo>
                    <a:pt x="249725" y="214302"/>
                  </a:lnTo>
                  <a:lnTo>
                    <a:pt x="24288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743"/>
            <p:cNvSpPr/>
            <p:nvPr/>
          </p:nvSpPr>
          <p:spPr>
            <a:xfrm>
              <a:off x="7750968" y="1407318"/>
              <a:ext cx="164308" cy="185739"/>
            </a:xfrm>
            <a:custGeom>
              <a:avLst/>
              <a:gdLst/>
              <a:ahLst/>
              <a:cxnLst/>
              <a:rect l="0" t="0" r="0" b="0"/>
              <a:pathLst>
                <a:path w="164308" h="185739">
                  <a:moveTo>
                    <a:pt x="164307" y="0"/>
                  </a:moveTo>
                  <a:lnTo>
                    <a:pt x="164307" y="3793"/>
                  </a:lnTo>
                  <a:lnTo>
                    <a:pt x="163513" y="5703"/>
                  </a:lnTo>
                  <a:lnTo>
                    <a:pt x="160514" y="9943"/>
                  </a:lnTo>
                  <a:lnTo>
                    <a:pt x="156536" y="14474"/>
                  </a:lnTo>
                  <a:lnTo>
                    <a:pt x="152121" y="19927"/>
                  </a:lnTo>
                  <a:lnTo>
                    <a:pt x="149833" y="23603"/>
                  </a:lnTo>
                  <a:lnTo>
                    <a:pt x="147514" y="27642"/>
                  </a:lnTo>
                  <a:lnTo>
                    <a:pt x="144381" y="31922"/>
                  </a:lnTo>
                  <a:lnTo>
                    <a:pt x="140704" y="36363"/>
                  </a:lnTo>
                  <a:lnTo>
                    <a:pt x="136665" y="40911"/>
                  </a:lnTo>
                  <a:lnTo>
                    <a:pt x="132384" y="46324"/>
                  </a:lnTo>
                  <a:lnTo>
                    <a:pt x="127944" y="52314"/>
                  </a:lnTo>
                  <a:lnTo>
                    <a:pt x="123397" y="58689"/>
                  </a:lnTo>
                  <a:lnTo>
                    <a:pt x="118777" y="64526"/>
                  </a:lnTo>
                  <a:lnTo>
                    <a:pt x="114110" y="70005"/>
                  </a:lnTo>
                  <a:lnTo>
                    <a:pt x="109411" y="75245"/>
                  </a:lnTo>
                  <a:lnTo>
                    <a:pt x="103897" y="80326"/>
                  </a:lnTo>
                  <a:lnTo>
                    <a:pt x="97839" y="85301"/>
                  </a:lnTo>
                  <a:lnTo>
                    <a:pt x="91420" y="90205"/>
                  </a:lnTo>
                  <a:lnTo>
                    <a:pt x="85553" y="95062"/>
                  </a:lnTo>
                  <a:lnTo>
                    <a:pt x="80054" y="99887"/>
                  </a:lnTo>
                  <a:lnTo>
                    <a:pt x="74801" y="104691"/>
                  </a:lnTo>
                  <a:lnTo>
                    <a:pt x="64731" y="114263"/>
                  </a:lnTo>
                  <a:lnTo>
                    <a:pt x="13026" y="165571"/>
                  </a:lnTo>
                  <a:lnTo>
                    <a:pt x="11065" y="168324"/>
                  </a:lnTo>
                  <a:lnTo>
                    <a:pt x="8887" y="173501"/>
                  </a:lnTo>
                  <a:lnTo>
                    <a:pt x="7512" y="175198"/>
                  </a:lnTo>
                  <a:lnTo>
                    <a:pt x="5802" y="176330"/>
                  </a:lnTo>
                  <a:lnTo>
                    <a:pt x="1146" y="178147"/>
                  </a:lnTo>
                  <a:lnTo>
                    <a:pt x="765" y="179090"/>
                  </a:lnTo>
                  <a:lnTo>
                    <a:pt x="101" y="184705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744"/>
            <p:cNvSpPr/>
            <p:nvPr/>
          </p:nvSpPr>
          <p:spPr>
            <a:xfrm>
              <a:off x="8086725" y="1500187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16792" y="7144"/>
                  </a:lnTo>
                  <a:lnTo>
                    <a:pt x="19925" y="6350"/>
                  </a:lnTo>
                  <a:lnTo>
                    <a:pt x="23603" y="5027"/>
                  </a:lnTo>
                  <a:lnTo>
                    <a:pt x="27641" y="3351"/>
                  </a:lnTo>
                  <a:lnTo>
                    <a:pt x="31922" y="2234"/>
                  </a:lnTo>
                  <a:lnTo>
                    <a:pt x="36362" y="1490"/>
                  </a:lnTo>
                  <a:lnTo>
                    <a:pt x="40909" y="993"/>
                  </a:lnTo>
                  <a:lnTo>
                    <a:pt x="45529" y="1456"/>
                  </a:lnTo>
                  <a:lnTo>
                    <a:pt x="50196" y="2558"/>
                  </a:lnTo>
                  <a:lnTo>
                    <a:pt x="54895" y="4087"/>
                  </a:lnTo>
                  <a:lnTo>
                    <a:pt x="60409" y="5106"/>
                  </a:lnTo>
                  <a:lnTo>
                    <a:pt x="66467" y="5785"/>
                  </a:lnTo>
                  <a:lnTo>
                    <a:pt x="77959" y="6540"/>
                  </a:lnTo>
                  <a:lnTo>
                    <a:pt x="85713" y="6875"/>
                  </a:lnTo>
                  <a:lnTo>
                    <a:pt x="98333" y="7064"/>
                  </a:lnTo>
                  <a:lnTo>
                    <a:pt x="122475" y="7137"/>
                  </a:lnTo>
                  <a:lnTo>
                    <a:pt x="125307" y="6345"/>
                  </a:lnTo>
                  <a:lnTo>
                    <a:pt x="127987" y="5024"/>
                  </a:lnTo>
                  <a:lnTo>
                    <a:pt x="130568" y="3349"/>
                  </a:lnTo>
                  <a:lnTo>
                    <a:pt x="133083" y="2233"/>
                  </a:lnTo>
                  <a:lnTo>
                    <a:pt x="135552" y="1489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745"/>
            <p:cNvSpPr/>
            <p:nvPr/>
          </p:nvSpPr>
          <p:spPr>
            <a:xfrm>
              <a:off x="8315325" y="1365547"/>
              <a:ext cx="214313" cy="213214"/>
            </a:xfrm>
            <a:custGeom>
              <a:avLst/>
              <a:gdLst/>
              <a:ahLst/>
              <a:cxnLst/>
              <a:rect l="0" t="0" r="0" b="0"/>
              <a:pathLst>
                <a:path w="214313" h="213214">
                  <a:moveTo>
                    <a:pt x="0" y="48915"/>
                  </a:moveTo>
                  <a:lnTo>
                    <a:pt x="17000" y="31915"/>
                  </a:lnTo>
                  <a:lnTo>
                    <a:pt x="23694" y="27337"/>
                  </a:lnTo>
                  <a:lnTo>
                    <a:pt x="27702" y="25004"/>
                  </a:lnTo>
                  <a:lnTo>
                    <a:pt x="36389" y="20296"/>
                  </a:lnTo>
                  <a:lnTo>
                    <a:pt x="40929" y="17930"/>
                  </a:lnTo>
                  <a:lnTo>
                    <a:pt x="45542" y="16352"/>
                  </a:lnTo>
                  <a:lnTo>
                    <a:pt x="50204" y="15300"/>
                  </a:lnTo>
                  <a:lnTo>
                    <a:pt x="54902" y="14599"/>
                  </a:lnTo>
                  <a:lnTo>
                    <a:pt x="59619" y="13338"/>
                  </a:lnTo>
                  <a:lnTo>
                    <a:pt x="64352" y="11703"/>
                  </a:lnTo>
                  <a:lnTo>
                    <a:pt x="69095" y="9820"/>
                  </a:lnTo>
                  <a:lnTo>
                    <a:pt x="74638" y="8564"/>
                  </a:lnTo>
                  <a:lnTo>
                    <a:pt x="80715" y="7727"/>
                  </a:lnTo>
                  <a:lnTo>
                    <a:pt x="87147" y="7169"/>
                  </a:lnTo>
                  <a:lnTo>
                    <a:pt x="93023" y="6003"/>
                  </a:lnTo>
                  <a:lnTo>
                    <a:pt x="98528" y="4432"/>
                  </a:lnTo>
                  <a:lnTo>
                    <a:pt x="103785" y="2591"/>
                  </a:lnTo>
                  <a:lnTo>
                    <a:pt x="108877" y="1363"/>
                  </a:lnTo>
                  <a:lnTo>
                    <a:pt x="113860" y="545"/>
                  </a:lnTo>
                  <a:lnTo>
                    <a:pt x="118769" y="0"/>
                  </a:lnTo>
                  <a:lnTo>
                    <a:pt x="123629" y="430"/>
                  </a:lnTo>
                  <a:lnTo>
                    <a:pt x="128457" y="1510"/>
                  </a:lnTo>
                  <a:lnTo>
                    <a:pt x="133263" y="3024"/>
                  </a:lnTo>
                  <a:lnTo>
                    <a:pt x="137260" y="4034"/>
                  </a:lnTo>
                  <a:lnTo>
                    <a:pt x="143819" y="5155"/>
                  </a:lnTo>
                  <a:lnTo>
                    <a:pt x="149380" y="5654"/>
                  </a:lnTo>
                  <a:lnTo>
                    <a:pt x="151973" y="5787"/>
                  </a:lnTo>
                  <a:lnTo>
                    <a:pt x="154497" y="6669"/>
                  </a:lnTo>
                  <a:lnTo>
                    <a:pt x="159417" y="9766"/>
                  </a:lnTo>
                  <a:lnTo>
                    <a:pt x="161047" y="11703"/>
                  </a:lnTo>
                  <a:lnTo>
                    <a:pt x="162134" y="13788"/>
                  </a:lnTo>
                  <a:lnTo>
                    <a:pt x="162857" y="15972"/>
                  </a:lnTo>
                  <a:lnTo>
                    <a:pt x="163662" y="22632"/>
                  </a:lnTo>
                  <a:lnTo>
                    <a:pt x="164020" y="30090"/>
                  </a:lnTo>
                  <a:lnTo>
                    <a:pt x="164179" y="36050"/>
                  </a:lnTo>
                  <a:lnTo>
                    <a:pt x="163428" y="39545"/>
                  </a:lnTo>
                  <a:lnTo>
                    <a:pt x="162132" y="43462"/>
                  </a:lnTo>
                  <a:lnTo>
                    <a:pt x="160476" y="47661"/>
                  </a:lnTo>
                  <a:lnTo>
                    <a:pt x="157784" y="52048"/>
                  </a:lnTo>
                  <a:lnTo>
                    <a:pt x="154402" y="56560"/>
                  </a:lnTo>
                  <a:lnTo>
                    <a:pt x="150560" y="61155"/>
                  </a:lnTo>
                  <a:lnTo>
                    <a:pt x="146411" y="65806"/>
                  </a:lnTo>
                  <a:lnTo>
                    <a:pt x="137567" y="75208"/>
                  </a:lnTo>
                  <a:lnTo>
                    <a:pt x="133780" y="79937"/>
                  </a:lnTo>
                  <a:lnTo>
                    <a:pt x="130462" y="84678"/>
                  </a:lnTo>
                  <a:lnTo>
                    <a:pt x="127455" y="89426"/>
                  </a:lnTo>
                  <a:lnTo>
                    <a:pt x="124658" y="94178"/>
                  </a:lnTo>
                  <a:lnTo>
                    <a:pt x="121999" y="98934"/>
                  </a:lnTo>
                  <a:lnTo>
                    <a:pt x="119433" y="103692"/>
                  </a:lnTo>
                  <a:lnTo>
                    <a:pt x="116134" y="108452"/>
                  </a:lnTo>
                  <a:lnTo>
                    <a:pt x="112348" y="113213"/>
                  </a:lnTo>
                  <a:lnTo>
                    <a:pt x="108236" y="117974"/>
                  </a:lnTo>
                  <a:lnTo>
                    <a:pt x="104701" y="122735"/>
                  </a:lnTo>
                  <a:lnTo>
                    <a:pt x="101550" y="127497"/>
                  </a:lnTo>
                  <a:lnTo>
                    <a:pt x="98657" y="132260"/>
                  </a:lnTo>
                  <a:lnTo>
                    <a:pt x="95933" y="137022"/>
                  </a:lnTo>
                  <a:lnTo>
                    <a:pt x="90791" y="146547"/>
                  </a:lnTo>
                  <a:lnTo>
                    <a:pt x="88308" y="150515"/>
                  </a:lnTo>
                  <a:lnTo>
                    <a:pt x="83434" y="157042"/>
                  </a:lnTo>
                  <a:lnTo>
                    <a:pt x="80737" y="162588"/>
                  </a:lnTo>
                  <a:lnTo>
                    <a:pt x="79539" y="168493"/>
                  </a:lnTo>
                  <a:lnTo>
                    <a:pt x="79220" y="172290"/>
                  </a:lnTo>
                  <a:lnTo>
                    <a:pt x="78865" y="179948"/>
                  </a:lnTo>
                  <a:lnTo>
                    <a:pt x="78707" y="185998"/>
                  </a:lnTo>
                  <a:lnTo>
                    <a:pt x="78618" y="193866"/>
                  </a:lnTo>
                  <a:lnTo>
                    <a:pt x="79399" y="196349"/>
                  </a:lnTo>
                  <a:lnTo>
                    <a:pt x="82384" y="201225"/>
                  </a:lnTo>
                  <a:lnTo>
                    <a:pt x="84292" y="202842"/>
                  </a:lnTo>
                  <a:lnTo>
                    <a:pt x="86357" y="203921"/>
                  </a:lnTo>
                  <a:lnTo>
                    <a:pt x="88527" y="204640"/>
                  </a:lnTo>
                  <a:lnTo>
                    <a:pt x="93056" y="207555"/>
                  </a:lnTo>
                  <a:lnTo>
                    <a:pt x="95374" y="209444"/>
                  </a:lnTo>
                  <a:lnTo>
                    <a:pt x="98507" y="210703"/>
                  </a:lnTo>
                  <a:lnTo>
                    <a:pt x="102184" y="211542"/>
                  </a:lnTo>
                  <a:lnTo>
                    <a:pt x="106222" y="212102"/>
                  </a:lnTo>
                  <a:lnTo>
                    <a:pt x="112827" y="212724"/>
                  </a:lnTo>
                  <a:lnTo>
                    <a:pt x="119202" y="213000"/>
                  </a:lnTo>
                  <a:lnTo>
                    <a:pt x="136228" y="213178"/>
                  </a:lnTo>
                  <a:lnTo>
                    <a:pt x="154879" y="213213"/>
                  </a:lnTo>
                  <a:lnTo>
                    <a:pt x="159609" y="212422"/>
                  </a:lnTo>
                  <a:lnTo>
                    <a:pt x="164349" y="211101"/>
                  </a:lnTo>
                  <a:lnTo>
                    <a:pt x="169098" y="209426"/>
                  </a:lnTo>
                  <a:lnTo>
                    <a:pt x="173850" y="207516"/>
                  </a:lnTo>
                  <a:lnTo>
                    <a:pt x="178606" y="205449"/>
                  </a:lnTo>
                  <a:lnTo>
                    <a:pt x="183364" y="203277"/>
                  </a:lnTo>
                  <a:lnTo>
                    <a:pt x="188124" y="201830"/>
                  </a:lnTo>
                  <a:lnTo>
                    <a:pt x="192885" y="200864"/>
                  </a:lnTo>
                  <a:lnTo>
                    <a:pt x="197646" y="200221"/>
                  </a:lnTo>
                  <a:lnTo>
                    <a:pt x="201614" y="198998"/>
                  </a:lnTo>
                  <a:lnTo>
                    <a:pt x="205053" y="197389"/>
                  </a:lnTo>
                  <a:lnTo>
                    <a:pt x="214312" y="1917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746"/>
            <p:cNvSpPr/>
            <p:nvPr/>
          </p:nvSpPr>
          <p:spPr>
            <a:xfrm>
              <a:off x="8586788" y="1343157"/>
              <a:ext cx="142445" cy="263854"/>
            </a:xfrm>
            <a:custGeom>
              <a:avLst/>
              <a:gdLst/>
              <a:ahLst/>
              <a:cxnLst/>
              <a:rect l="0" t="0" r="0" b="0"/>
              <a:pathLst>
                <a:path w="142445" h="263854">
                  <a:moveTo>
                    <a:pt x="42862" y="35586"/>
                  </a:moveTo>
                  <a:lnTo>
                    <a:pt x="42862" y="31794"/>
                  </a:lnTo>
                  <a:lnTo>
                    <a:pt x="43655" y="30677"/>
                  </a:lnTo>
                  <a:lnTo>
                    <a:pt x="44978" y="29932"/>
                  </a:lnTo>
                  <a:lnTo>
                    <a:pt x="46654" y="29435"/>
                  </a:lnTo>
                  <a:lnTo>
                    <a:pt x="46978" y="28311"/>
                  </a:lnTo>
                  <a:lnTo>
                    <a:pt x="46399" y="26767"/>
                  </a:lnTo>
                  <a:lnTo>
                    <a:pt x="45220" y="24944"/>
                  </a:lnTo>
                  <a:lnTo>
                    <a:pt x="43909" y="20802"/>
                  </a:lnTo>
                  <a:lnTo>
                    <a:pt x="43560" y="18587"/>
                  </a:lnTo>
                  <a:lnTo>
                    <a:pt x="42534" y="17109"/>
                  </a:lnTo>
                  <a:lnTo>
                    <a:pt x="41055" y="16125"/>
                  </a:lnTo>
                  <a:lnTo>
                    <a:pt x="37296" y="15030"/>
                  </a:lnTo>
                  <a:lnTo>
                    <a:pt x="32981" y="14544"/>
                  </a:lnTo>
                  <a:lnTo>
                    <a:pt x="30717" y="14414"/>
                  </a:lnTo>
                  <a:lnTo>
                    <a:pt x="26088" y="14270"/>
                  </a:lnTo>
                  <a:lnTo>
                    <a:pt x="19018" y="14189"/>
                  </a:lnTo>
                  <a:lnTo>
                    <a:pt x="17441" y="14972"/>
                  </a:lnTo>
                  <a:lnTo>
                    <a:pt x="16390" y="16287"/>
                  </a:lnTo>
                  <a:lnTo>
                    <a:pt x="15689" y="17957"/>
                  </a:lnTo>
                  <a:lnTo>
                    <a:pt x="12793" y="21930"/>
                  </a:lnTo>
                  <a:lnTo>
                    <a:pt x="8860" y="26342"/>
                  </a:lnTo>
                  <a:lnTo>
                    <a:pt x="4466" y="30949"/>
                  </a:lnTo>
                  <a:lnTo>
                    <a:pt x="2977" y="33288"/>
                  </a:lnTo>
                  <a:lnTo>
                    <a:pt x="1323" y="38004"/>
                  </a:lnTo>
                  <a:lnTo>
                    <a:pt x="391" y="45122"/>
                  </a:lnTo>
                  <a:lnTo>
                    <a:pt x="115" y="52258"/>
                  </a:lnTo>
                  <a:lnTo>
                    <a:pt x="0" y="94037"/>
                  </a:lnTo>
                  <a:lnTo>
                    <a:pt x="1587" y="96779"/>
                  </a:lnTo>
                  <a:lnTo>
                    <a:pt x="4233" y="99400"/>
                  </a:lnTo>
                  <a:lnTo>
                    <a:pt x="7584" y="101941"/>
                  </a:lnTo>
                  <a:lnTo>
                    <a:pt x="10612" y="105223"/>
                  </a:lnTo>
                  <a:lnTo>
                    <a:pt x="13424" y="108998"/>
                  </a:lnTo>
                  <a:lnTo>
                    <a:pt x="16093" y="113103"/>
                  </a:lnTo>
                  <a:lnTo>
                    <a:pt x="19460" y="116633"/>
                  </a:lnTo>
                  <a:lnTo>
                    <a:pt x="23292" y="119780"/>
                  </a:lnTo>
                  <a:lnTo>
                    <a:pt x="27433" y="122671"/>
                  </a:lnTo>
                  <a:lnTo>
                    <a:pt x="31782" y="125393"/>
                  </a:lnTo>
                  <a:lnTo>
                    <a:pt x="36270" y="128001"/>
                  </a:lnTo>
                  <a:lnTo>
                    <a:pt x="40848" y="130534"/>
                  </a:lnTo>
                  <a:lnTo>
                    <a:pt x="46281" y="133810"/>
                  </a:lnTo>
                  <a:lnTo>
                    <a:pt x="58669" y="141683"/>
                  </a:lnTo>
                  <a:lnTo>
                    <a:pt x="65306" y="145211"/>
                  </a:lnTo>
                  <a:lnTo>
                    <a:pt x="72112" y="148357"/>
                  </a:lnTo>
                  <a:lnTo>
                    <a:pt x="79030" y="151248"/>
                  </a:lnTo>
                  <a:lnTo>
                    <a:pt x="85230" y="153969"/>
                  </a:lnTo>
                  <a:lnTo>
                    <a:pt x="96353" y="159109"/>
                  </a:lnTo>
                  <a:lnTo>
                    <a:pt x="101541" y="162385"/>
                  </a:lnTo>
                  <a:lnTo>
                    <a:pt x="106588" y="166156"/>
                  </a:lnTo>
                  <a:lnTo>
                    <a:pt x="111539" y="170258"/>
                  </a:lnTo>
                  <a:lnTo>
                    <a:pt x="115634" y="173786"/>
                  </a:lnTo>
                  <a:lnTo>
                    <a:pt x="119158" y="176932"/>
                  </a:lnTo>
                  <a:lnTo>
                    <a:pt x="122301" y="179823"/>
                  </a:lnTo>
                  <a:lnTo>
                    <a:pt x="125190" y="183338"/>
                  </a:lnTo>
                  <a:lnTo>
                    <a:pt x="127910" y="187269"/>
                  </a:lnTo>
                  <a:lnTo>
                    <a:pt x="130517" y="191477"/>
                  </a:lnTo>
                  <a:lnTo>
                    <a:pt x="133049" y="195076"/>
                  </a:lnTo>
                  <a:lnTo>
                    <a:pt x="135529" y="198269"/>
                  </a:lnTo>
                  <a:lnTo>
                    <a:pt x="137977" y="201191"/>
                  </a:lnTo>
                  <a:lnTo>
                    <a:pt x="139610" y="204727"/>
                  </a:lnTo>
                  <a:lnTo>
                    <a:pt x="141424" y="212889"/>
                  </a:lnTo>
                  <a:lnTo>
                    <a:pt x="142230" y="219692"/>
                  </a:lnTo>
                  <a:lnTo>
                    <a:pt x="142444" y="222617"/>
                  </a:lnTo>
                  <a:lnTo>
                    <a:pt x="140566" y="230101"/>
                  </a:lnTo>
                  <a:lnTo>
                    <a:pt x="137086" y="237925"/>
                  </a:lnTo>
                  <a:lnTo>
                    <a:pt x="132893" y="244048"/>
                  </a:lnTo>
                  <a:lnTo>
                    <a:pt x="130664" y="246792"/>
                  </a:lnTo>
                  <a:lnTo>
                    <a:pt x="128384" y="249415"/>
                  </a:lnTo>
                  <a:lnTo>
                    <a:pt x="126070" y="251957"/>
                  </a:lnTo>
                  <a:lnTo>
                    <a:pt x="123734" y="253652"/>
                  </a:lnTo>
                  <a:lnTo>
                    <a:pt x="121382" y="254782"/>
                  </a:lnTo>
                  <a:lnTo>
                    <a:pt x="119022" y="255536"/>
                  </a:lnTo>
                  <a:lnTo>
                    <a:pt x="115860" y="256832"/>
                  </a:lnTo>
                  <a:lnTo>
                    <a:pt x="112165" y="258490"/>
                  </a:lnTo>
                  <a:lnTo>
                    <a:pt x="108113" y="260389"/>
                  </a:lnTo>
                  <a:lnTo>
                    <a:pt x="103826" y="261654"/>
                  </a:lnTo>
                  <a:lnTo>
                    <a:pt x="99379" y="262498"/>
                  </a:lnTo>
                  <a:lnTo>
                    <a:pt x="94827" y="263061"/>
                  </a:lnTo>
                  <a:lnTo>
                    <a:pt x="90999" y="263436"/>
                  </a:lnTo>
                  <a:lnTo>
                    <a:pt x="87653" y="263686"/>
                  </a:lnTo>
                  <a:lnTo>
                    <a:pt x="84629" y="263853"/>
                  </a:lnTo>
                  <a:lnTo>
                    <a:pt x="81025" y="263170"/>
                  </a:lnTo>
                  <a:lnTo>
                    <a:pt x="77035" y="261921"/>
                  </a:lnTo>
                  <a:lnTo>
                    <a:pt x="72788" y="260295"/>
                  </a:lnTo>
                  <a:lnTo>
                    <a:pt x="69162" y="259211"/>
                  </a:lnTo>
                  <a:lnTo>
                    <a:pt x="65952" y="258488"/>
                  </a:lnTo>
                  <a:lnTo>
                    <a:pt x="63018" y="258006"/>
                  </a:lnTo>
                  <a:lnTo>
                    <a:pt x="59474" y="256891"/>
                  </a:lnTo>
                  <a:lnTo>
                    <a:pt x="55524" y="255354"/>
                  </a:lnTo>
                  <a:lnTo>
                    <a:pt x="51303" y="253536"/>
                  </a:lnTo>
                  <a:lnTo>
                    <a:pt x="47695" y="251530"/>
                  </a:lnTo>
                  <a:lnTo>
                    <a:pt x="44496" y="249399"/>
                  </a:lnTo>
                  <a:lnTo>
                    <a:pt x="41570" y="247184"/>
                  </a:lnTo>
                  <a:lnTo>
                    <a:pt x="38826" y="244120"/>
                  </a:lnTo>
                  <a:lnTo>
                    <a:pt x="36203" y="240490"/>
                  </a:lnTo>
                  <a:lnTo>
                    <a:pt x="33660" y="236483"/>
                  </a:lnTo>
                  <a:lnTo>
                    <a:pt x="31171" y="233017"/>
                  </a:lnTo>
                  <a:lnTo>
                    <a:pt x="28718" y="229913"/>
                  </a:lnTo>
                  <a:lnTo>
                    <a:pt x="26288" y="227050"/>
                  </a:lnTo>
                  <a:lnTo>
                    <a:pt x="23590" y="221752"/>
                  </a:lnTo>
                  <a:lnTo>
                    <a:pt x="22391" y="215958"/>
                  </a:lnTo>
                  <a:lnTo>
                    <a:pt x="21857" y="208091"/>
                  </a:lnTo>
                  <a:lnTo>
                    <a:pt x="21620" y="201420"/>
                  </a:lnTo>
                  <a:lnTo>
                    <a:pt x="21557" y="198529"/>
                  </a:lnTo>
                  <a:lnTo>
                    <a:pt x="23604" y="191085"/>
                  </a:lnTo>
                  <a:lnTo>
                    <a:pt x="25260" y="186877"/>
                  </a:lnTo>
                  <a:lnTo>
                    <a:pt x="29217" y="175851"/>
                  </a:lnTo>
                  <a:lnTo>
                    <a:pt x="31385" y="169578"/>
                  </a:lnTo>
                  <a:lnTo>
                    <a:pt x="32829" y="163808"/>
                  </a:lnTo>
                  <a:lnTo>
                    <a:pt x="33792" y="158374"/>
                  </a:lnTo>
                  <a:lnTo>
                    <a:pt x="34434" y="153163"/>
                  </a:lnTo>
                  <a:lnTo>
                    <a:pt x="36449" y="148102"/>
                  </a:lnTo>
                  <a:lnTo>
                    <a:pt x="39380" y="143141"/>
                  </a:lnTo>
                  <a:lnTo>
                    <a:pt x="42922" y="138245"/>
                  </a:lnTo>
                  <a:lnTo>
                    <a:pt x="46077" y="133394"/>
                  </a:lnTo>
                  <a:lnTo>
                    <a:pt x="48974" y="128573"/>
                  </a:lnTo>
                  <a:lnTo>
                    <a:pt x="51699" y="123771"/>
                  </a:lnTo>
                  <a:lnTo>
                    <a:pt x="55103" y="118189"/>
                  </a:lnTo>
                  <a:lnTo>
                    <a:pt x="63119" y="105636"/>
                  </a:lnTo>
                  <a:lnTo>
                    <a:pt x="66685" y="99749"/>
                  </a:lnTo>
                  <a:lnTo>
                    <a:pt x="69857" y="94236"/>
                  </a:lnTo>
                  <a:lnTo>
                    <a:pt x="72764" y="88974"/>
                  </a:lnTo>
                  <a:lnTo>
                    <a:pt x="76290" y="83878"/>
                  </a:lnTo>
                  <a:lnTo>
                    <a:pt x="80229" y="78893"/>
                  </a:lnTo>
                  <a:lnTo>
                    <a:pt x="84442" y="73982"/>
                  </a:lnTo>
                  <a:lnTo>
                    <a:pt x="88045" y="69121"/>
                  </a:lnTo>
                  <a:lnTo>
                    <a:pt x="91240" y="64293"/>
                  </a:lnTo>
                  <a:lnTo>
                    <a:pt x="94164" y="59486"/>
                  </a:lnTo>
                  <a:lnTo>
                    <a:pt x="96907" y="54695"/>
                  </a:lnTo>
                  <a:lnTo>
                    <a:pt x="102071" y="45137"/>
                  </a:lnTo>
                  <a:lnTo>
                    <a:pt x="104560" y="41160"/>
                  </a:lnTo>
                  <a:lnTo>
                    <a:pt x="107013" y="37714"/>
                  </a:lnTo>
                  <a:lnTo>
                    <a:pt x="109442" y="34624"/>
                  </a:lnTo>
                  <a:lnTo>
                    <a:pt x="111060" y="30976"/>
                  </a:lnTo>
                  <a:lnTo>
                    <a:pt x="112139" y="26956"/>
                  </a:lnTo>
                  <a:lnTo>
                    <a:pt x="113339" y="19051"/>
                  </a:lnTo>
                  <a:lnTo>
                    <a:pt x="113873" y="12891"/>
                  </a:lnTo>
                  <a:lnTo>
                    <a:pt x="113222" y="10138"/>
                  </a:lnTo>
                  <a:lnTo>
                    <a:pt x="110380" y="4961"/>
                  </a:lnTo>
                  <a:lnTo>
                    <a:pt x="107718" y="3263"/>
                  </a:lnTo>
                  <a:lnTo>
                    <a:pt x="104355" y="2131"/>
                  </a:lnTo>
                  <a:lnTo>
                    <a:pt x="100526" y="1377"/>
                  </a:lnTo>
                  <a:lnTo>
                    <a:pt x="97180" y="874"/>
                  </a:lnTo>
                  <a:lnTo>
                    <a:pt x="94154" y="538"/>
                  </a:lnTo>
                  <a:lnTo>
                    <a:pt x="91345" y="315"/>
                  </a:lnTo>
                  <a:lnTo>
                    <a:pt x="87090" y="166"/>
                  </a:lnTo>
                  <a:lnTo>
                    <a:pt x="76012" y="0"/>
                  </a:lnTo>
                  <a:lnTo>
                    <a:pt x="69725" y="750"/>
                  </a:lnTo>
                  <a:lnTo>
                    <a:pt x="63151" y="2043"/>
                  </a:lnTo>
                  <a:lnTo>
                    <a:pt x="56389" y="3699"/>
                  </a:lnTo>
                  <a:lnTo>
                    <a:pt x="49498" y="5597"/>
                  </a:lnTo>
                  <a:lnTo>
                    <a:pt x="21430" y="141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747"/>
            <p:cNvSpPr/>
            <p:nvPr/>
          </p:nvSpPr>
          <p:spPr>
            <a:xfrm>
              <a:off x="7558088" y="1793081"/>
              <a:ext cx="114300" cy="7145"/>
            </a:xfrm>
            <a:custGeom>
              <a:avLst/>
              <a:gdLst/>
              <a:ahLst/>
              <a:cxnLst/>
              <a:rect l="0" t="0" r="0" b="0"/>
              <a:pathLst>
                <a:path w="114300" h="7145">
                  <a:moveTo>
                    <a:pt x="7143" y="7144"/>
                  </a:moveTo>
                  <a:lnTo>
                    <a:pt x="0" y="7144"/>
                  </a:lnTo>
                  <a:lnTo>
                    <a:pt x="58687" y="7144"/>
                  </a:lnTo>
                  <a:lnTo>
                    <a:pt x="64525" y="6350"/>
                  </a:lnTo>
                  <a:lnTo>
                    <a:pt x="70004" y="5027"/>
                  </a:lnTo>
                  <a:lnTo>
                    <a:pt x="75244" y="3351"/>
                  </a:lnTo>
                  <a:lnTo>
                    <a:pt x="81913" y="2234"/>
                  </a:lnTo>
                  <a:lnTo>
                    <a:pt x="89533" y="1489"/>
                  </a:lnTo>
                  <a:lnTo>
                    <a:pt x="11429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748"/>
            <p:cNvSpPr/>
            <p:nvPr/>
          </p:nvSpPr>
          <p:spPr>
            <a:xfrm>
              <a:off x="7793831" y="1714500"/>
              <a:ext cx="185738" cy="150019"/>
            </a:xfrm>
            <a:custGeom>
              <a:avLst/>
              <a:gdLst/>
              <a:ahLst/>
              <a:cxnLst/>
              <a:rect l="0" t="0" r="0" b="0"/>
              <a:pathLst>
                <a:path w="185738" h="150019">
                  <a:moveTo>
                    <a:pt x="0" y="0"/>
                  </a:moveTo>
                  <a:lnTo>
                    <a:pt x="6850" y="0"/>
                  </a:lnTo>
                  <a:lnTo>
                    <a:pt x="10849" y="3792"/>
                  </a:lnTo>
                  <a:lnTo>
                    <a:pt x="49044" y="41900"/>
                  </a:lnTo>
                  <a:lnTo>
                    <a:pt x="52540" y="46190"/>
                  </a:lnTo>
                  <a:lnTo>
                    <a:pt x="55664" y="50637"/>
                  </a:lnTo>
                  <a:lnTo>
                    <a:pt x="58540" y="55189"/>
                  </a:lnTo>
                  <a:lnTo>
                    <a:pt x="62046" y="59017"/>
                  </a:lnTo>
                  <a:lnTo>
                    <a:pt x="65970" y="62364"/>
                  </a:lnTo>
                  <a:lnTo>
                    <a:pt x="70174" y="65388"/>
                  </a:lnTo>
                  <a:lnTo>
                    <a:pt x="74563" y="68992"/>
                  </a:lnTo>
                  <a:lnTo>
                    <a:pt x="79078" y="72982"/>
                  </a:lnTo>
                  <a:lnTo>
                    <a:pt x="83674" y="77229"/>
                  </a:lnTo>
                  <a:lnTo>
                    <a:pt x="88327" y="80855"/>
                  </a:lnTo>
                  <a:lnTo>
                    <a:pt x="93016" y="84066"/>
                  </a:lnTo>
                  <a:lnTo>
                    <a:pt x="97729" y="87000"/>
                  </a:lnTo>
                  <a:lnTo>
                    <a:pt x="102459" y="89750"/>
                  </a:lnTo>
                  <a:lnTo>
                    <a:pt x="111948" y="94922"/>
                  </a:lnTo>
                  <a:lnTo>
                    <a:pt x="115907" y="98206"/>
                  </a:lnTo>
                  <a:lnTo>
                    <a:pt x="119340" y="101983"/>
                  </a:lnTo>
                  <a:lnTo>
                    <a:pt x="122422" y="106089"/>
                  </a:lnTo>
                  <a:lnTo>
                    <a:pt x="126064" y="109619"/>
                  </a:lnTo>
                  <a:lnTo>
                    <a:pt x="130081" y="112767"/>
                  </a:lnTo>
                  <a:lnTo>
                    <a:pt x="134345" y="115659"/>
                  </a:lnTo>
                  <a:lnTo>
                    <a:pt x="137983" y="118381"/>
                  </a:lnTo>
                  <a:lnTo>
                    <a:pt x="141200" y="120989"/>
                  </a:lnTo>
                  <a:lnTo>
                    <a:pt x="144140" y="123522"/>
                  </a:lnTo>
                  <a:lnTo>
                    <a:pt x="147687" y="126004"/>
                  </a:lnTo>
                  <a:lnTo>
                    <a:pt x="151639" y="128453"/>
                  </a:lnTo>
                  <a:lnTo>
                    <a:pt x="155862" y="130879"/>
                  </a:lnTo>
                  <a:lnTo>
                    <a:pt x="159471" y="133290"/>
                  </a:lnTo>
                  <a:lnTo>
                    <a:pt x="162670" y="135691"/>
                  </a:lnTo>
                  <a:lnTo>
                    <a:pt x="165597" y="138085"/>
                  </a:lnTo>
                  <a:lnTo>
                    <a:pt x="170965" y="140746"/>
                  </a:lnTo>
                  <a:lnTo>
                    <a:pt x="177087" y="142454"/>
                  </a:lnTo>
                  <a:lnTo>
                    <a:pt x="180040" y="144804"/>
                  </a:lnTo>
                  <a:lnTo>
                    <a:pt x="185737" y="15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749"/>
            <p:cNvSpPr/>
            <p:nvPr/>
          </p:nvSpPr>
          <p:spPr>
            <a:xfrm>
              <a:off x="7815262" y="1735931"/>
              <a:ext cx="135732" cy="142876"/>
            </a:xfrm>
            <a:custGeom>
              <a:avLst/>
              <a:gdLst/>
              <a:ahLst/>
              <a:cxnLst/>
              <a:rect l="0" t="0" r="0" b="0"/>
              <a:pathLst>
                <a:path w="135732" h="142876">
                  <a:moveTo>
                    <a:pt x="135731" y="0"/>
                  </a:moveTo>
                  <a:lnTo>
                    <a:pt x="125788" y="0"/>
                  </a:lnTo>
                  <a:lnTo>
                    <a:pt x="123546" y="1587"/>
                  </a:lnTo>
                  <a:lnTo>
                    <a:pt x="121258" y="4233"/>
                  </a:lnTo>
                  <a:lnTo>
                    <a:pt x="118938" y="7585"/>
                  </a:lnTo>
                  <a:lnTo>
                    <a:pt x="116599" y="10612"/>
                  </a:lnTo>
                  <a:lnTo>
                    <a:pt x="114245" y="13425"/>
                  </a:lnTo>
                  <a:lnTo>
                    <a:pt x="111882" y="16094"/>
                  </a:lnTo>
                  <a:lnTo>
                    <a:pt x="105023" y="23292"/>
                  </a:lnTo>
                  <a:lnTo>
                    <a:pt x="87685" y="40849"/>
                  </a:lnTo>
                  <a:lnTo>
                    <a:pt x="83857" y="45489"/>
                  </a:lnTo>
                  <a:lnTo>
                    <a:pt x="80511" y="50170"/>
                  </a:lnTo>
                  <a:lnTo>
                    <a:pt x="77486" y="54877"/>
                  </a:lnTo>
                  <a:lnTo>
                    <a:pt x="73882" y="59604"/>
                  </a:lnTo>
                  <a:lnTo>
                    <a:pt x="69892" y="64342"/>
                  </a:lnTo>
                  <a:lnTo>
                    <a:pt x="65646" y="69088"/>
                  </a:lnTo>
                  <a:lnTo>
                    <a:pt x="61226" y="74634"/>
                  </a:lnTo>
                  <a:lnTo>
                    <a:pt x="56692" y="80712"/>
                  </a:lnTo>
                  <a:lnTo>
                    <a:pt x="52083" y="87146"/>
                  </a:lnTo>
                  <a:lnTo>
                    <a:pt x="47422" y="93022"/>
                  </a:lnTo>
                  <a:lnTo>
                    <a:pt x="42728" y="98527"/>
                  </a:lnTo>
                  <a:lnTo>
                    <a:pt x="38009" y="103785"/>
                  </a:lnTo>
                  <a:lnTo>
                    <a:pt x="28535" y="113860"/>
                  </a:lnTo>
                  <a:lnTo>
                    <a:pt x="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750"/>
            <p:cNvSpPr/>
            <p:nvPr/>
          </p:nvSpPr>
          <p:spPr>
            <a:xfrm>
              <a:off x="6729412" y="1864518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7144"/>
                  </a:moveTo>
                  <a:lnTo>
                    <a:pt x="27642" y="7144"/>
                  </a:lnTo>
                  <a:lnTo>
                    <a:pt x="31921" y="6350"/>
                  </a:lnTo>
                  <a:lnTo>
                    <a:pt x="36362" y="5027"/>
                  </a:lnTo>
                  <a:lnTo>
                    <a:pt x="40910" y="3352"/>
                  </a:lnTo>
                  <a:lnTo>
                    <a:pt x="45530" y="2234"/>
                  </a:lnTo>
                  <a:lnTo>
                    <a:pt x="50197" y="1490"/>
                  </a:lnTo>
                  <a:lnTo>
                    <a:pt x="54896" y="993"/>
                  </a:lnTo>
                  <a:lnTo>
                    <a:pt x="59617" y="662"/>
                  </a:lnTo>
                  <a:lnTo>
                    <a:pt x="64350" y="442"/>
                  </a:lnTo>
                  <a:lnTo>
                    <a:pt x="73844" y="196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751"/>
            <p:cNvSpPr/>
            <p:nvPr/>
          </p:nvSpPr>
          <p:spPr>
            <a:xfrm>
              <a:off x="6979443" y="1793081"/>
              <a:ext cx="214314" cy="128588"/>
            </a:xfrm>
            <a:custGeom>
              <a:avLst/>
              <a:gdLst/>
              <a:ahLst/>
              <a:cxnLst/>
              <a:rect l="0" t="0" r="0" b="0"/>
              <a:pathLst>
                <a:path w="214314" h="128588">
                  <a:moveTo>
                    <a:pt x="0" y="0"/>
                  </a:moveTo>
                  <a:lnTo>
                    <a:pt x="6151" y="0"/>
                  </a:lnTo>
                  <a:lnTo>
                    <a:pt x="10936" y="2116"/>
                  </a:lnTo>
                  <a:lnTo>
                    <a:pt x="17560" y="5703"/>
                  </a:lnTo>
                  <a:lnTo>
                    <a:pt x="20439" y="7771"/>
                  </a:lnTo>
                  <a:lnTo>
                    <a:pt x="23151" y="9943"/>
                  </a:lnTo>
                  <a:lnTo>
                    <a:pt x="26547" y="11391"/>
                  </a:lnTo>
                  <a:lnTo>
                    <a:pt x="30398" y="12357"/>
                  </a:lnTo>
                  <a:lnTo>
                    <a:pt x="34552" y="13000"/>
                  </a:lnTo>
                  <a:lnTo>
                    <a:pt x="38910" y="14223"/>
                  </a:lnTo>
                  <a:lnTo>
                    <a:pt x="43403" y="15832"/>
                  </a:lnTo>
                  <a:lnTo>
                    <a:pt x="47986" y="17698"/>
                  </a:lnTo>
                  <a:lnTo>
                    <a:pt x="51834" y="20530"/>
                  </a:lnTo>
                  <a:lnTo>
                    <a:pt x="55194" y="24005"/>
                  </a:lnTo>
                  <a:lnTo>
                    <a:pt x="58227" y="27910"/>
                  </a:lnTo>
                  <a:lnTo>
                    <a:pt x="61837" y="31306"/>
                  </a:lnTo>
                  <a:lnTo>
                    <a:pt x="65831" y="34365"/>
                  </a:lnTo>
                  <a:lnTo>
                    <a:pt x="70081" y="37197"/>
                  </a:lnTo>
                  <a:lnTo>
                    <a:pt x="74502" y="39879"/>
                  </a:lnTo>
                  <a:lnTo>
                    <a:pt x="79037" y="42461"/>
                  </a:lnTo>
                  <a:lnTo>
                    <a:pt x="83648" y="44976"/>
                  </a:lnTo>
                  <a:lnTo>
                    <a:pt x="88309" y="48240"/>
                  </a:lnTo>
                  <a:lnTo>
                    <a:pt x="93004" y="52004"/>
                  </a:lnTo>
                  <a:lnTo>
                    <a:pt x="97721" y="56100"/>
                  </a:lnTo>
                  <a:lnTo>
                    <a:pt x="103247" y="59625"/>
                  </a:lnTo>
                  <a:lnTo>
                    <a:pt x="109313" y="62769"/>
                  </a:lnTo>
                  <a:lnTo>
                    <a:pt x="115738" y="65658"/>
                  </a:lnTo>
                  <a:lnTo>
                    <a:pt x="120815" y="69172"/>
                  </a:lnTo>
                  <a:lnTo>
                    <a:pt x="124993" y="73102"/>
                  </a:lnTo>
                  <a:lnTo>
                    <a:pt x="128573" y="77310"/>
                  </a:lnTo>
                  <a:lnTo>
                    <a:pt x="132546" y="80908"/>
                  </a:lnTo>
                  <a:lnTo>
                    <a:pt x="136783" y="84101"/>
                  </a:lnTo>
                  <a:lnTo>
                    <a:pt x="141196" y="87024"/>
                  </a:lnTo>
                  <a:lnTo>
                    <a:pt x="145724" y="89766"/>
                  </a:lnTo>
                  <a:lnTo>
                    <a:pt x="150331" y="92388"/>
                  </a:lnTo>
                  <a:lnTo>
                    <a:pt x="154989" y="94929"/>
                  </a:lnTo>
                  <a:lnTo>
                    <a:pt x="158889" y="97417"/>
                  </a:lnTo>
                  <a:lnTo>
                    <a:pt x="162282" y="99870"/>
                  </a:lnTo>
                  <a:lnTo>
                    <a:pt x="165338" y="102299"/>
                  </a:lnTo>
                  <a:lnTo>
                    <a:pt x="168964" y="104711"/>
                  </a:lnTo>
                  <a:lnTo>
                    <a:pt x="172967" y="107114"/>
                  </a:lnTo>
                  <a:lnTo>
                    <a:pt x="177224" y="109509"/>
                  </a:lnTo>
                  <a:lnTo>
                    <a:pt x="180856" y="111900"/>
                  </a:lnTo>
                  <a:lnTo>
                    <a:pt x="184071" y="114287"/>
                  </a:lnTo>
                  <a:lnTo>
                    <a:pt x="187007" y="116672"/>
                  </a:lnTo>
                  <a:lnTo>
                    <a:pt x="192388" y="119323"/>
                  </a:lnTo>
                  <a:lnTo>
                    <a:pt x="194933" y="120030"/>
                  </a:lnTo>
                  <a:lnTo>
                    <a:pt x="196631" y="121295"/>
                  </a:lnTo>
                  <a:lnTo>
                    <a:pt x="197763" y="122932"/>
                  </a:lnTo>
                  <a:lnTo>
                    <a:pt x="198517" y="124817"/>
                  </a:lnTo>
                  <a:lnTo>
                    <a:pt x="199814" y="126074"/>
                  </a:lnTo>
                  <a:lnTo>
                    <a:pt x="201472" y="126912"/>
                  </a:lnTo>
                  <a:lnTo>
                    <a:pt x="206043" y="128256"/>
                  </a:lnTo>
                  <a:lnTo>
                    <a:pt x="208786" y="128440"/>
                  </a:lnTo>
                  <a:lnTo>
                    <a:pt x="214313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752"/>
            <p:cNvSpPr/>
            <p:nvPr/>
          </p:nvSpPr>
          <p:spPr>
            <a:xfrm>
              <a:off x="7036593" y="1785937"/>
              <a:ext cx="135733" cy="164307"/>
            </a:xfrm>
            <a:custGeom>
              <a:avLst/>
              <a:gdLst/>
              <a:ahLst/>
              <a:cxnLst/>
              <a:rect l="0" t="0" r="0" b="0"/>
              <a:pathLst>
                <a:path w="135733" h="164307">
                  <a:moveTo>
                    <a:pt x="135732" y="0"/>
                  </a:moveTo>
                  <a:lnTo>
                    <a:pt x="124821" y="0"/>
                  </a:lnTo>
                  <a:lnTo>
                    <a:pt x="122901" y="794"/>
                  </a:lnTo>
                  <a:lnTo>
                    <a:pt x="120829" y="2117"/>
                  </a:lnTo>
                  <a:lnTo>
                    <a:pt x="118653" y="3792"/>
                  </a:lnTo>
                  <a:lnTo>
                    <a:pt x="116408" y="5703"/>
                  </a:lnTo>
                  <a:lnTo>
                    <a:pt x="114118" y="7771"/>
                  </a:lnTo>
                  <a:lnTo>
                    <a:pt x="111797" y="9943"/>
                  </a:lnTo>
                  <a:lnTo>
                    <a:pt x="109457" y="12979"/>
                  </a:lnTo>
                  <a:lnTo>
                    <a:pt x="107102" y="16590"/>
                  </a:lnTo>
                  <a:lnTo>
                    <a:pt x="104740" y="20585"/>
                  </a:lnTo>
                  <a:lnTo>
                    <a:pt x="101576" y="24836"/>
                  </a:lnTo>
                  <a:lnTo>
                    <a:pt x="97880" y="29257"/>
                  </a:lnTo>
                  <a:lnTo>
                    <a:pt x="93829" y="33793"/>
                  </a:lnTo>
                  <a:lnTo>
                    <a:pt x="90334" y="38403"/>
                  </a:lnTo>
                  <a:lnTo>
                    <a:pt x="87210" y="43065"/>
                  </a:lnTo>
                  <a:lnTo>
                    <a:pt x="84335" y="47760"/>
                  </a:lnTo>
                  <a:lnTo>
                    <a:pt x="80829" y="52477"/>
                  </a:lnTo>
                  <a:lnTo>
                    <a:pt x="76905" y="57210"/>
                  </a:lnTo>
                  <a:lnTo>
                    <a:pt x="72701" y="61953"/>
                  </a:lnTo>
                  <a:lnTo>
                    <a:pt x="63797" y="71455"/>
                  </a:lnTo>
                  <a:lnTo>
                    <a:pt x="59201" y="76212"/>
                  </a:lnTo>
                  <a:lnTo>
                    <a:pt x="55342" y="80970"/>
                  </a:lnTo>
                  <a:lnTo>
                    <a:pt x="51976" y="85730"/>
                  </a:lnTo>
                  <a:lnTo>
                    <a:pt x="48938" y="90491"/>
                  </a:lnTo>
                  <a:lnTo>
                    <a:pt x="46119" y="96046"/>
                  </a:lnTo>
                  <a:lnTo>
                    <a:pt x="43446" y="102131"/>
                  </a:lnTo>
                  <a:lnTo>
                    <a:pt x="40871" y="108569"/>
                  </a:lnTo>
                  <a:lnTo>
                    <a:pt x="37566" y="113654"/>
                  </a:lnTo>
                  <a:lnTo>
                    <a:pt x="33775" y="117838"/>
                  </a:lnTo>
                  <a:lnTo>
                    <a:pt x="29661" y="121421"/>
                  </a:lnTo>
                  <a:lnTo>
                    <a:pt x="26124" y="125398"/>
                  </a:lnTo>
                  <a:lnTo>
                    <a:pt x="22972" y="129636"/>
                  </a:lnTo>
                  <a:lnTo>
                    <a:pt x="20077" y="134049"/>
                  </a:lnTo>
                  <a:lnTo>
                    <a:pt x="17354" y="137785"/>
                  </a:lnTo>
                  <a:lnTo>
                    <a:pt x="14744" y="141069"/>
                  </a:lnTo>
                  <a:lnTo>
                    <a:pt x="12211" y="144052"/>
                  </a:lnTo>
                  <a:lnTo>
                    <a:pt x="9728" y="146835"/>
                  </a:lnTo>
                  <a:lnTo>
                    <a:pt x="4853" y="152043"/>
                  </a:lnTo>
                  <a:lnTo>
                    <a:pt x="3236" y="154543"/>
                  </a:lnTo>
                  <a:lnTo>
                    <a:pt x="1438" y="159438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753"/>
            <p:cNvSpPr/>
            <p:nvPr/>
          </p:nvSpPr>
          <p:spPr>
            <a:xfrm>
              <a:off x="6179343" y="2185987"/>
              <a:ext cx="28576" cy="278607"/>
            </a:xfrm>
            <a:custGeom>
              <a:avLst/>
              <a:gdLst/>
              <a:ahLst/>
              <a:cxnLst/>
              <a:rect l="0" t="0" r="0" b="0"/>
              <a:pathLst>
                <a:path w="28576" h="278607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7" y="14474"/>
                  </a:lnTo>
                  <a:lnTo>
                    <a:pt x="3793" y="16793"/>
                  </a:lnTo>
                  <a:lnTo>
                    <a:pt x="4910" y="19133"/>
                  </a:lnTo>
                  <a:lnTo>
                    <a:pt x="5655" y="21486"/>
                  </a:lnTo>
                  <a:lnTo>
                    <a:pt x="6151" y="23849"/>
                  </a:lnTo>
                  <a:lnTo>
                    <a:pt x="7276" y="27806"/>
                  </a:lnTo>
                  <a:lnTo>
                    <a:pt x="10642" y="38552"/>
                  </a:lnTo>
                  <a:lnTo>
                    <a:pt x="11857" y="43958"/>
                  </a:lnTo>
                  <a:lnTo>
                    <a:pt x="12668" y="49149"/>
                  </a:lnTo>
                  <a:lnTo>
                    <a:pt x="13208" y="54197"/>
                  </a:lnTo>
                  <a:lnTo>
                    <a:pt x="13568" y="59944"/>
                  </a:lnTo>
                  <a:lnTo>
                    <a:pt x="13968" y="72679"/>
                  </a:lnTo>
                  <a:lnTo>
                    <a:pt x="14868" y="79409"/>
                  </a:lnTo>
                  <a:lnTo>
                    <a:pt x="16262" y="86277"/>
                  </a:lnTo>
                  <a:lnTo>
                    <a:pt x="17986" y="93237"/>
                  </a:lnTo>
                  <a:lnTo>
                    <a:pt x="19134" y="100258"/>
                  </a:lnTo>
                  <a:lnTo>
                    <a:pt x="19900" y="107320"/>
                  </a:lnTo>
                  <a:lnTo>
                    <a:pt x="20410" y="114409"/>
                  </a:lnTo>
                  <a:lnTo>
                    <a:pt x="19957" y="121517"/>
                  </a:lnTo>
                  <a:lnTo>
                    <a:pt x="18861" y="128636"/>
                  </a:lnTo>
                  <a:lnTo>
                    <a:pt x="17337" y="135763"/>
                  </a:lnTo>
                  <a:lnTo>
                    <a:pt x="16321" y="143690"/>
                  </a:lnTo>
                  <a:lnTo>
                    <a:pt x="15643" y="152150"/>
                  </a:lnTo>
                  <a:lnTo>
                    <a:pt x="15191" y="160964"/>
                  </a:lnTo>
                  <a:lnTo>
                    <a:pt x="14689" y="177108"/>
                  </a:lnTo>
                  <a:lnTo>
                    <a:pt x="14323" y="213555"/>
                  </a:lnTo>
                  <a:lnTo>
                    <a:pt x="14311" y="218570"/>
                  </a:lnTo>
                  <a:lnTo>
                    <a:pt x="15097" y="223501"/>
                  </a:lnTo>
                  <a:lnTo>
                    <a:pt x="16415" y="228376"/>
                  </a:lnTo>
                  <a:lnTo>
                    <a:pt x="18087" y="233213"/>
                  </a:lnTo>
                  <a:lnTo>
                    <a:pt x="19202" y="238025"/>
                  </a:lnTo>
                  <a:lnTo>
                    <a:pt x="19945" y="242821"/>
                  </a:lnTo>
                  <a:lnTo>
                    <a:pt x="20441" y="247606"/>
                  </a:lnTo>
                  <a:lnTo>
                    <a:pt x="21564" y="251589"/>
                  </a:lnTo>
                  <a:lnTo>
                    <a:pt x="23108" y="255039"/>
                  </a:lnTo>
                  <a:lnTo>
                    <a:pt x="24930" y="258132"/>
                  </a:lnTo>
                  <a:lnTo>
                    <a:pt x="26145" y="261782"/>
                  </a:lnTo>
                  <a:lnTo>
                    <a:pt x="26956" y="265803"/>
                  </a:lnTo>
                  <a:lnTo>
                    <a:pt x="28575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754"/>
            <p:cNvSpPr/>
            <p:nvPr/>
          </p:nvSpPr>
          <p:spPr>
            <a:xfrm>
              <a:off x="6293672" y="2178843"/>
              <a:ext cx="207141" cy="106855"/>
            </a:xfrm>
            <a:custGeom>
              <a:avLst/>
              <a:gdLst/>
              <a:ahLst/>
              <a:cxnLst/>
              <a:rect l="0" t="0" r="0" b="0"/>
              <a:pathLst>
                <a:path w="207141" h="106855">
                  <a:moveTo>
                    <a:pt x="35690" y="0"/>
                  </a:moveTo>
                  <a:lnTo>
                    <a:pt x="28633" y="0"/>
                  </a:lnTo>
                  <a:lnTo>
                    <a:pt x="28585" y="2117"/>
                  </a:lnTo>
                  <a:lnTo>
                    <a:pt x="28549" y="16793"/>
                  </a:lnTo>
                  <a:lnTo>
                    <a:pt x="27754" y="19133"/>
                  </a:lnTo>
                  <a:lnTo>
                    <a:pt x="26431" y="21487"/>
                  </a:lnTo>
                  <a:lnTo>
                    <a:pt x="24755" y="23849"/>
                  </a:lnTo>
                  <a:lnTo>
                    <a:pt x="22843" y="26219"/>
                  </a:lnTo>
                  <a:lnTo>
                    <a:pt x="20775" y="28592"/>
                  </a:lnTo>
                  <a:lnTo>
                    <a:pt x="18604" y="30968"/>
                  </a:lnTo>
                  <a:lnTo>
                    <a:pt x="14073" y="35724"/>
                  </a:lnTo>
                  <a:lnTo>
                    <a:pt x="11754" y="38104"/>
                  </a:lnTo>
                  <a:lnTo>
                    <a:pt x="10208" y="40484"/>
                  </a:lnTo>
                  <a:lnTo>
                    <a:pt x="9177" y="42864"/>
                  </a:lnTo>
                  <a:lnTo>
                    <a:pt x="8490" y="45245"/>
                  </a:lnTo>
                  <a:lnTo>
                    <a:pt x="7237" y="48420"/>
                  </a:lnTo>
                  <a:lnTo>
                    <a:pt x="5609" y="52124"/>
                  </a:lnTo>
                  <a:lnTo>
                    <a:pt x="3730" y="56180"/>
                  </a:lnTo>
                  <a:lnTo>
                    <a:pt x="2477" y="59679"/>
                  </a:lnTo>
                  <a:lnTo>
                    <a:pt x="1642" y="62805"/>
                  </a:lnTo>
                  <a:lnTo>
                    <a:pt x="1085" y="65682"/>
                  </a:lnTo>
                  <a:lnTo>
                    <a:pt x="714" y="68395"/>
                  </a:lnTo>
                  <a:lnTo>
                    <a:pt x="466" y="70996"/>
                  </a:lnTo>
                  <a:lnTo>
                    <a:pt x="301" y="73525"/>
                  </a:lnTo>
                  <a:lnTo>
                    <a:pt x="191" y="76004"/>
                  </a:lnTo>
                  <a:lnTo>
                    <a:pt x="0" y="84288"/>
                  </a:lnTo>
                  <a:lnTo>
                    <a:pt x="2101" y="87203"/>
                  </a:lnTo>
                  <a:lnTo>
                    <a:pt x="6125" y="91750"/>
                  </a:lnTo>
                  <a:lnTo>
                    <a:pt x="13179" y="98921"/>
                  </a:lnTo>
                  <a:lnTo>
                    <a:pt x="14333" y="99285"/>
                  </a:lnTo>
                  <a:lnTo>
                    <a:pt x="17731" y="99690"/>
                  </a:lnTo>
                  <a:lnTo>
                    <a:pt x="24004" y="101986"/>
                  </a:lnTo>
                  <a:lnTo>
                    <a:pt x="27900" y="103709"/>
                  </a:lnTo>
                  <a:lnTo>
                    <a:pt x="34344" y="105625"/>
                  </a:lnTo>
                  <a:lnTo>
                    <a:pt x="40649" y="106476"/>
                  </a:lnTo>
                  <a:lnTo>
                    <a:pt x="44551" y="106703"/>
                  </a:lnTo>
                  <a:lnTo>
                    <a:pt x="48742" y="106854"/>
                  </a:lnTo>
                  <a:lnTo>
                    <a:pt x="52329" y="106161"/>
                  </a:lnTo>
                  <a:lnTo>
                    <a:pt x="58430" y="103275"/>
                  </a:lnTo>
                  <a:lnTo>
                    <a:pt x="61963" y="102187"/>
                  </a:lnTo>
                  <a:lnTo>
                    <a:pt x="65905" y="101462"/>
                  </a:lnTo>
                  <a:lnTo>
                    <a:pt x="70121" y="100979"/>
                  </a:lnTo>
                  <a:lnTo>
                    <a:pt x="75313" y="100657"/>
                  </a:lnTo>
                  <a:lnTo>
                    <a:pt x="87431" y="100299"/>
                  </a:lnTo>
                  <a:lnTo>
                    <a:pt x="115989" y="100051"/>
                  </a:lnTo>
                  <a:lnTo>
                    <a:pt x="168946" y="100013"/>
                  </a:lnTo>
                  <a:lnTo>
                    <a:pt x="173740" y="99219"/>
                  </a:lnTo>
                  <a:lnTo>
                    <a:pt x="178523" y="97896"/>
                  </a:lnTo>
                  <a:lnTo>
                    <a:pt x="183300" y="96221"/>
                  </a:lnTo>
                  <a:lnTo>
                    <a:pt x="187278" y="95103"/>
                  </a:lnTo>
                  <a:lnTo>
                    <a:pt x="190724" y="94359"/>
                  </a:lnTo>
                  <a:lnTo>
                    <a:pt x="196669" y="93531"/>
                  </a:lnTo>
                  <a:lnTo>
                    <a:pt x="199366" y="93310"/>
                  </a:lnTo>
                  <a:lnTo>
                    <a:pt x="207140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755"/>
            <p:cNvSpPr/>
            <p:nvPr/>
          </p:nvSpPr>
          <p:spPr>
            <a:xfrm>
              <a:off x="6443688" y="2171700"/>
              <a:ext cx="49981" cy="285751"/>
            </a:xfrm>
            <a:custGeom>
              <a:avLst/>
              <a:gdLst/>
              <a:ahLst/>
              <a:cxnLst/>
              <a:rect l="0" t="0" r="0" b="0"/>
              <a:pathLst>
                <a:path w="49981" h="285751">
                  <a:moveTo>
                    <a:pt x="7118" y="0"/>
                  </a:moveTo>
                  <a:lnTo>
                    <a:pt x="61" y="0"/>
                  </a:lnTo>
                  <a:lnTo>
                    <a:pt x="0" y="3792"/>
                  </a:lnTo>
                  <a:lnTo>
                    <a:pt x="785" y="5703"/>
                  </a:lnTo>
                  <a:lnTo>
                    <a:pt x="2102" y="7771"/>
                  </a:lnTo>
                  <a:lnTo>
                    <a:pt x="3774" y="9943"/>
                  </a:lnTo>
                  <a:lnTo>
                    <a:pt x="5682" y="12978"/>
                  </a:lnTo>
                  <a:lnTo>
                    <a:pt x="7748" y="16590"/>
                  </a:lnTo>
                  <a:lnTo>
                    <a:pt x="9920" y="20585"/>
                  </a:lnTo>
                  <a:lnTo>
                    <a:pt x="11367" y="24835"/>
                  </a:lnTo>
                  <a:lnTo>
                    <a:pt x="12332" y="29257"/>
                  </a:lnTo>
                  <a:lnTo>
                    <a:pt x="12975" y="33792"/>
                  </a:lnTo>
                  <a:lnTo>
                    <a:pt x="14198" y="38403"/>
                  </a:lnTo>
                  <a:lnTo>
                    <a:pt x="15806" y="43064"/>
                  </a:lnTo>
                  <a:lnTo>
                    <a:pt x="17673" y="47759"/>
                  </a:lnTo>
                  <a:lnTo>
                    <a:pt x="18917" y="52477"/>
                  </a:lnTo>
                  <a:lnTo>
                    <a:pt x="19746" y="57209"/>
                  </a:lnTo>
                  <a:lnTo>
                    <a:pt x="20300" y="61952"/>
                  </a:lnTo>
                  <a:lnTo>
                    <a:pt x="21462" y="67495"/>
                  </a:lnTo>
                  <a:lnTo>
                    <a:pt x="23030" y="73572"/>
                  </a:lnTo>
                  <a:lnTo>
                    <a:pt x="24870" y="80004"/>
                  </a:lnTo>
                  <a:lnTo>
                    <a:pt x="26096" y="86673"/>
                  </a:lnTo>
                  <a:lnTo>
                    <a:pt x="26914" y="93501"/>
                  </a:lnTo>
                  <a:lnTo>
                    <a:pt x="27459" y="100434"/>
                  </a:lnTo>
                  <a:lnTo>
                    <a:pt x="28616" y="107437"/>
                  </a:lnTo>
                  <a:lnTo>
                    <a:pt x="30181" y="114487"/>
                  </a:lnTo>
                  <a:lnTo>
                    <a:pt x="32019" y="121568"/>
                  </a:lnTo>
                  <a:lnTo>
                    <a:pt x="33243" y="128670"/>
                  </a:lnTo>
                  <a:lnTo>
                    <a:pt x="34060" y="135786"/>
                  </a:lnTo>
                  <a:lnTo>
                    <a:pt x="34604" y="142912"/>
                  </a:lnTo>
                  <a:lnTo>
                    <a:pt x="34967" y="150043"/>
                  </a:lnTo>
                  <a:lnTo>
                    <a:pt x="35371" y="164317"/>
                  </a:lnTo>
                  <a:lnTo>
                    <a:pt x="35680" y="219340"/>
                  </a:lnTo>
                  <a:lnTo>
                    <a:pt x="35692" y="250877"/>
                  </a:lnTo>
                  <a:lnTo>
                    <a:pt x="36486" y="254564"/>
                  </a:lnTo>
                  <a:lnTo>
                    <a:pt x="37809" y="258609"/>
                  </a:lnTo>
                  <a:lnTo>
                    <a:pt x="39485" y="262893"/>
                  </a:lnTo>
                  <a:lnTo>
                    <a:pt x="40603" y="266543"/>
                  </a:lnTo>
                  <a:lnTo>
                    <a:pt x="41844" y="272716"/>
                  </a:lnTo>
                  <a:lnTo>
                    <a:pt x="42968" y="274679"/>
                  </a:lnTo>
                  <a:lnTo>
                    <a:pt x="44512" y="275988"/>
                  </a:lnTo>
                  <a:lnTo>
                    <a:pt x="46335" y="276861"/>
                  </a:lnTo>
                  <a:lnTo>
                    <a:pt x="47550" y="278236"/>
                  </a:lnTo>
                  <a:lnTo>
                    <a:pt x="48360" y="279947"/>
                  </a:lnTo>
                  <a:lnTo>
                    <a:pt x="49980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756"/>
            <p:cNvSpPr/>
            <p:nvPr/>
          </p:nvSpPr>
          <p:spPr>
            <a:xfrm>
              <a:off x="6686550" y="2307431"/>
              <a:ext cx="242888" cy="14288"/>
            </a:xfrm>
            <a:custGeom>
              <a:avLst/>
              <a:gdLst/>
              <a:ahLst/>
              <a:cxnLst/>
              <a:rect l="0" t="0" r="0" b="0"/>
              <a:pathLst>
                <a:path w="242888" h="14288">
                  <a:moveTo>
                    <a:pt x="0" y="14287"/>
                  </a:moveTo>
                  <a:lnTo>
                    <a:pt x="27641" y="14287"/>
                  </a:lnTo>
                  <a:lnTo>
                    <a:pt x="31921" y="13494"/>
                  </a:lnTo>
                  <a:lnTo>
                    <a:pt x="36362" y="12171"/>
                  </a:lnTo>
                  <a:lnTo>
                    <a:pt x="40909" y="10495"/>
                  </a:lnTo>
                  <a:lnTo>
                    <a:pt x="46323" y="9378"/>
                  </a:lnTo>
                  <a:lnTo>
                    <a:pt x="52313" y="8633"/>
                  </a:lnTo>
                  <a:lnTo>
                    <a:pt x="58687" y="8136"/>
                  </a:lnTo>
                  <a:lnTo>
                    <a:pt x="64525" y="7806"/>
                  </a:lnTo>
                  <a:lnTo>
                    <a:pt x="75244" y="7438"/>
                  </a:lnTo>
                  <a:lnTo>
                    <a:pt x="107657" y="7182"/>
                  </a:lnTo>
                  <a:lnTo>
                    <a:pt x="229861" y="7144"/>
                  </a:lnTo>
                  <a:lnTo>
                    <a:pt x="232616" y="6350"/>
                  </a:lnTo>
                  <a:lnTo>
                    <a:pt x="235246" y="5027"/>
                  </a:lnTo>
                  <a:lnTo>
                    <a:pt x="2428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757"/>
            <p:cNvSpPr/>
            <p:nvPr/>
          </p:nvSpPr>
          <p:spPr>
            <a:xfrm>
              <a:off x="6765131" y="2228850"/>
              <a:ext cx="64295" cy="185738"/>
            </a:xfrm>
            <a:custGeom>
              <a:avLst/>
              <a:gdLst/>
              <a:ahLst/>
              <a:cxnLst/>
              <a:rect l="0" t="0" r="0" b="0"/>
              <a:pathLst>
                <a:path w="64295" h="185738">
                  <a:moveTo>
                    <a:pt x="0" y="0"/>
                  </a:moveTo>
                  <a:lnTo>
                    <a:pt x="0" y="9943"/>
                  </a:lnTo>
                  <a:lnTo>
                    <a:pt x="794" y="12184"/>
                  </a:lnTo>
                  <a:lnTo>
                    <a:pt x="2117" y="14473"/>
                  </a:lnTo>
                  <a:lnTo>
                    <a:pt x="3793" y="16792"/>
                  </a:lnTo>
                  <a:lnTo>
                    <a:pt x="5703" y="19926"/>
                  </a:lnTo>
                  <a:lnTo>
                    <a:pt x="7771" y="23603"/>
                  </a:lnTo>
                  <a:lnTo>
                    <a:pt x="9943" y="27641"/>
                  </a:lnTo>
                  <a:lnTo>
                    <a:pt x="11391" y="31921"/>
                  </a:lnTo>
                  <a:lnTo>
                    <a:pt x="12356" y="36362"/>
                  </a:lnTo>
                  <a:lnTo>
                    <a:pt x="13001" y="40910"/>
                  </a:lnTo>
                  <a:lnTo>
                    <a:pt x="13429" y="45529"/>
                  </a:lnTo>
                  <a:lnTo>
                    <a:pt x="13715" y="50196"/>
                  </a:lnTo>
                  <a:lnTo>
                    <a:pt x="13906" y="54896"/>
                  </a:lnTo>
                  <a:lnTo>
                    <a:pt x="14827" y="59615"/>
                  </a:lnTo>
                  <a:lnTo>
                    <a:pt x="16234" y="64350"/>
                  </a:lnTo>
                  <a:lnTo>
                    <a:pt x="17967" y="69093"/>
                  </a:lnTo>
                  <a:lnTo>
                    <a:pt x="19121" y="74637"/>
                  </a:lnTo>
                  <a:lnTo>
                    <a:pt x="19892" y="80714"/>
                  </a:lnTo>
                  <a:lnTo>
                    <a:pt x="20405" y="87147"/>
                  </a:lnTo>
                  <a:lnTo>
                    <a:pt x="20747" y="93023"/>
                  </a:lnTo>
                  <a:lnTo>
                    <a:pt x="21127" y="103785"/>
                  </a:lnTo>
                  <a:lnTo>
                    <a:pt x="22022" y="108877"/>
                  </a:lnTo>
                  <a:lnTo>
                    <a:pt x="23413" y="113860"/>
                  </a:lnTo>
                  <a:lnTo>
                    <a:pt x="25134" y="118769"/>
                  </a:lnTo>
                  <a:lnTo>
                    <a:pt x="26281" y="123629"/>
                  </a:lnTo>
                  <a:lnTo>
                    <a:pt x="27045" y="128457"/>
                  </a:lnTo>
                  <a:lnTo>
                    <a:pt x="27555" y="133263"/>
                  </a:lnTo>
                  <a:lnTo>
                    <a:pt x="28689" y="137260"/>
                  </a:lnTo>
                  <a:lnTo>
                    <a:pt x="30238" y="140719"/>
                  </a:lnTo>
                  <a:lnTo>
                    <a:pt x="32065" y="143819"/>
                  </a:lnTo>
                  <a:lnTo>
                    <a:pt x="33283" y="147473"/>
                  </a:lnTo>
                  <a:lnTo>
                    <a:pt x="34095" y="151496"/>
                  </a:lnTo>
                  <a:lnTo>
                    <a:pt x="34636" y="155766"/>
                  </a:lnTo>
                  <a:lnTo>
                    <a:pt x="35791" y="159406"/>
                  </a:lnTo>
                  <a:lnTo>
                    <a:pt x="37354" y="162627"/>
                  </a:lnTo>
                  <a:lnTo>
                    <a:pt x="39190" y="165568"/>
                  </a:lnTo>
                  <a:lnTo>
                    <a:pt x="41208" y="167528"/>
                  </a:lnTo>
                  <a:lnTo>
                    <a:pt x="43347" y="168836"/>
                  </a:lnTo>
                  <a:lnTo>
                    <a:pt x="45567" y="169707"/>
                  </a:lnTo>
                  <a:lnTo>
                    <a:pt x="47840" y="171081"/>
                  </a:lnTo>
                  <a:lnTo>
                    <a:pt x="50149" y="172792"/>
                  </a:lnTo>
                  <a:lnTo>
                    <a:pt x="52483" y="174725"/>
                  </a:lnTo>
                  <a:lnTo>
                    <a:pt x="54832" y="176809"/>
                  </a:lnTo>
                  <a:lnTo>
                    <a:pt x="64294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758"/>
            <p:cNvSpPr/>
            <p:nvPr/>
          </p:nvSpPr>
          <p:spPr>
            <a:xfrm>
              <a:off x="6958012" y="2193433"/>
              <a:ext cx="171422" cy="214011"/>
            </a:xfrm>
            <a:custGeom>
              <a:avLst/>
              <a:gdLst/>
              <a:ahLst/>
              <a:cxnLst/>
              <a:rect l="0" t="0" r="0" b="0"/>
              <a:pathLst>
                <a:path w="171422" h="214011">
                  <a:moveTo>
                    <a:pt x="0" y="28273"/>
                  </a:moveTo>
                  <a:lnTo>
                    <a:pt x="3793" y="28273"/>
                  </a:lnTo>
                  <a:lnTo>
                    <a:pt x="4910" y="27479"/>
                  </a:lnTo>
                  <a:lnTo>
                    <a:pt x="5654" y="26156"/>
                  </a:lnTo>
                  <a:lnTo>
                    <a:pt x="6151" y="24481"/>
                  </a:lnTo>
                  <a:lnTo>
                    <a:pt x="8069" y="23363"/>
                  </a:lnTo>
                  <a:lnTo>
                    <a:pt x="10936" y="22618"/>
                  </a:lnTo>
                  <a:lnTo>
                    <a:pt x="14435" y="22122"/>
                  </a:lnTo>
                  <a:lnTo>
                    <a:pt x="17560" y="21791"/>
                  </a:lnTo>
                  <a:lnTo>
                    <a:pt x="20438" y="21570"/>
                  </a:lnTo>
                  <a:lnTo>
                    <a:pt x="23151" y="21423"/>
                  </a:lnTo>
                  <a:lnTo>
                    <a:pt x="30397" y="21260"/>
                  </a:lnTo>
                  <a:lnTo>
                    <a:pt x="34552" y="21216"/>
                  </a:lnTo>
                  <a:lnTo>
                    <a:pt x="38910" y="20393"/>
                  </a:lnTo>
                  <a:lnTo>
                    <a:pt x="43403" y="19051"/>
                  </a:lnTo>
                  <a:lnTo>
                    <a:pt x="47985" y="17362"/>
                  </a:lnTo>
                  <a:lnTo>
                    <a:pt x="51834" y="16237"/>
                  </a:lnTo>
                  <a:lnTo>
                    <a:pt x="55194" y="15486"/>
                  </a:lnTo>
                  <a:lnTo>
                    <a:pt x="58227" y="14986"/>
                  </a:lnTo>
                  <a:lnTo>
                    <a:pt x="61837" y="13859"/>
                  </a:lnTo>
                  <a:lnTo>
                    <a:pt x="65831" y="12313"/>
                  </a:lnTo>
                  <a:lnTo>
                    <a:pt x="70081" y="10490"/>
                  </a:lnTo>
                  <a:lnTo>
                    <a:pt x="74502" y="9273"/>
                  </a:lnTo>
                  <a:lnTo>
                    <a:pt x="79037" y="8463"/>
                  </a:lnTo>
                  <a:lnTo>
                    <a:pt x="83648" y="7922"/>
                  </a:lnTo>
                  <a:lnTo>
                    <a:pt x="88309" y="7562"/>
                  </a:lnTo>
                  <a:lnTo>
                    <a:pt x="93004" y="7322"/>
                  </a:lnTo>
                  <a:lnTo>
                    <a:pt x="97721" y="7162"/>
                  </a:lnTo>
                  <a:lnTo>
                    <a:pt x="101660" y="6261"/>
                  </a:lnTo>
                  <a:lnTo>
                    <a:pt x="105080" y="4867"/>
                  </a:lnTo>
                  <a:lnTo>
                    <a:pt x="108153" y="3144"/>
                  </a:lnTo>
                  <a:lnTo>
                    <a:pt x="111789" y="1995"/>
                  </a:lnTo>
                  <a:lnTo>
                    <a:pt x="115801" y="1229"/>
                  </a:lnTo>
                  <a:lnTo>
                    <a:pt x="120063" y="719"/>
                  </a:lnTo>
                  <a:lnTo>
                    <a:pt x="123699" y="379"/>
                  </a:lnTo>
                  <a:lnTo>
                    <a:pt x="126916" y="152"/>
                  </a:lnTo>
                  <a:lnTo>
                    <a:pt x="129854" y="0"/>
                  </a:lnTo>
                  <a:lnTo>
                    <a:pt x="132607" y="693"/>
                  </a:lnTo>
                  <a:lnTo>
                    <a:pt x="137782" y="3580"/>
                  </a:lnTo>
                  <a:lnTo>
                    <a:pt x="142728" y="5392"/>
                  </a:lnTo>
                  <a:lnTo>
                    <a:pt x="145159" y="5875"/>
                  </a:lnTo>
                  <a:lnTo>
                    <a:pt x="149975" y="8529"/>
                  </a:lnTo>
                  <a:lnTo>
                    <a:pt x="154762" y="12354"/>
                  </a:lnTo>
                  <a:lnTo>
                    <a:pt x="159535" y="16700"/>
                  </a:lnTo>
                  <a:lnTo>
                    <a:pt x="161126" y="18970"/>
                  </a:lnTo>
                  <a:lnTo>
                    <a:pt x="162892" y="23609"/>
                  </a:lnTo>
                  <a:lnTo>
                    <a:pt x="165795" y="28317"/>
                  </a:lnTo>
                  <a:lnTo>
                    <a:pt x="167680" y="30683"/>
                  </a:lnTo>
                  <a:lnTo>
                    <a:pt x="168936" y="33849"/>
                  </a:lnTo>
                  <a:lnTo>
                    <a:pt x="169774" y="37546"/>
                  </a:lnTo>
                  <a:lnTo>
                    <a:pt x="170333" y="41599"/>
                  </a:lnTo>
                  <a:lnTo>
                    <a:pt x="170705" y="45888"/>
                  </a:lnTo>
                  <a:lnTo>
                    <a:pt x="170953" y="50335"/>
                  </a:lnTo>
                  <a:lnTo>
                    <a:pt x="171229" y="59509"/>
                  </a:lnTo>
                  <a:lnTo>
                    <a:pt x="171421" y="83079"/>
                  </a:lnTo>
                  <a:lnTo>
                    <a:pt x="170637" y="88623"/>
                  </a:lnTo>
                  <a:lnTo>
                    <a:pt x="169321" y="94700"/>
                  </a:lnTo>
                  <a:lnTo>
                    <a:pt x="167649" y="101132"/>
                  </a:lnTo>
                  <a:lnTo>
                    <a:pt x="166535" y="107008"/>
                  </a:lnTo>
                  <a:lnTo>
                    <a:pt x="165792" y="112513"/>
                  </a:lnTo>
                  <a:lnTo>
                    <a:pt x="165297" y="117771"/>
                  </a:lnTo>
                  <a:lnTo>
                    <a:pt x="164967" y="122863"/>
                  </a:lnTo>
                  <a:lnTo>
                    <a:pt x="164747" y="127845"/>
                  </a:lnTo>
                  <a:lnTo>
                    <a:pt x="164502" y="137615"/>
                  </a:lnTo>
                  <a:lnTo>
                    <a:pt x="164393" y="147248"/>
                  </a:lnTo>
                  <a:lnTo>
                    <a:pt x="163570" y="152040"/>
                  </a:lnTo>
                  <a:lnTo>
                    <a:pt x="162228" y="156822"/>
                  </a:lnTo>
                  <a:lnTo>
                    <a:pt x="160540" y="161597"/>
                  </a:lnTo>
                  <a:lnTo>
                    <a:pt x="159414" y="166368"/>
                  </a:lnTo>
                  <a:lnTo>
                    <a:pt x="158664" y="171137"/>
                  </a:lnTo>
                  <a:lnTo>
                    <a:pt x="158163" y="175902"/>
                  </a:lnTo>
                  <a:lnTo>
                    <a:pt x="157830" y="179874"/>
                  </a:lnTo>
                  <a:lnTo>
                    <a:pt x="157459" y="186403"/>
                  </a:lnTo>
                  <a:lnTo>
                    <a:pt x="157294" y="194068"/>
                  </a:lnTo>
                  <a:lnTo>
                    <a:pt x="157251" y="198334"/>
                  </a:lnTo>
                  <a:lnTo>
                    <a:pt x="158015" y="201972"/>
                  </a:lnTo>
                  <a:lnTo>
                    <a:pt x="160981" y="208131"/>
                  </a:lnTo>
                  <a:lnTo>
                    <a:pt x="164306" y="2140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759"/>
            <p:cNvSpPr/>
            <p:nvPr/>
          </p:nvSpPr>
          <p:spPr>
            <a:xfrm>
              <a:off x="7222331" y="2257425"/>
              <a:ext cx="178595" cy="128588"/>
            </a:xfrm>
            <a:custGeom>
              <a:avLst/>
              <a:gdLst/>
              <a:ahLst/>
              <a:cxnLst/>
              <a:rect l="0" t="0" r="0" b="0"/>
              <a:pathLst>
                <a:path w="178595" h="128588">
                  <a:moveTo>
                    <a:pt x="0" y="0"/>
                  </a:moveTo>
                  <a:lnTo>
                    <a:pt x="0" y="6849"/>
                  </a:lnTo>
                  <a:lnTo>
                    <a:pt x="3793" y="7056"/>
                  </a:lnTo>
                  <a:lnTo>
                    <a:pt x="5703" y="7879"/>
                  </a:lnTo>
                  <a:lnTo>
                    <a:pt x="9943" y="10910"/>
                  </a:lnTo>
                  <a:lnTo>
                    <a:pt x="12185" y="12036"/>
                  </a:lnTo>
                  <a:lnTo>
                    <a:pt x="16793" y="13286"/>
                  </a:lnTo>
                  <a:lnTo>
                    <a:pt x="21486" y="15959"/>
                  </a:lnTo>
                  <a:lnTo>
                    <a:pt x="27011" y="19793"/>
                  </a:lnTo>
                  <a:lnTo>
                    <a:pt x="30708" y="21926"/>
                  </a:lnTo>
                  <a:lnTo>
                    <a:pt x="34759" y="24142"/>
                  </a:lnTo>
                  <a:lnTo>
                    <a:pt x="38254" y="26414"/>
                  </a:lnTo>
                  <a:lnTo>
                    <a:pt x="41378" y="28721"/>
                  </a:lnTo>
                  <a:lnTo>
                    <a:pt x="44254" y="31054"/>
                  </a:lnTo>
                  <a:lnTo>
                    <a:pt x="46965" y="33402"/>
                  </a:lnTo>
                  <a:lnTo>
                    <a:pt x="49566" y="35762"/>
                  </a:lnTo>
                  <a:lnTo>
                    <a:pt x="52094" y="38129"/>
                  </a:lnTo>
                  <a:lnTo>
                    <a:pt x="55367" y="40500"/>
                  </a:lnTo>
                  <a:lnTo>
                    <a:pt x="59136" y="42875"/>
                  </a:lnTo>
                  <a:lnTo>
                    <a:pt x="63236" y="45252"/>
                  </a:lnTo>
                  <a:lnTo>
                    <a:pt x="67558" y="48424"/>
                  </a:lnTo>
                  <a:lnTo>
                    <a:pt x="72026" y="52126"/>
                  </a:lnTo>
                  <a:lnTo>
                    <a:pt x="80430" y="59680"/>
                  </a:lnTo>
                  <a:lnTo>
                    <a:pt x="86811" y="65682"/>
                  </a:lnTo>
                  <a:lnTo>
                    <a:pt x="98169" y="76798"/>
                  </a:lnTo>
                  <a:lnTo>
                    <a:pt x="115654" y="94231"/>
                  </a:lnTo>
                  <a:lnTo>
                    <a:pt x="119172" y="96952"/>
                  </a:lnTo>
                  <a:lnTo>
                    <a:pt x="123104" y="99559"/>
                  </a:lnTo>
                  <a:lnTo>
                    <a:pt x="127313" y="102091"/>
                  </a:lnTo>
                  <a:lnTo>
                    <a:pt x="130913" y="104573"/>
                  </a:lnTo>
                  <a:lnTo>
                    <a:pt x="134106" y="107022"/>
                  </a:lnTo>
                  <a:lnTo>
                    <a:pt x="137029" y="109448"/>
                  </a:lnTo>
                  <a:lnTo>
                    <a:pt x="140566" y="111859"/>
                  </a:lnTo>
                  <a:lnTo>
                    <a:pt x="144510" y="114260"/>
                  </a:lnTo>
                  <a:lnTo>
                    <a:pt x="148728" y="116654"/>
                  </a:lnTo>
                  <a:lnTo>
                    <a:pt x="152333" y="119044"/>
                  </a:lnTo>
                  <a:lnTo>
                    <a:pt x="155531" y="121431"/>
                  </a:lnTo>
                  <a:lnTo>
                    <a:pt x="158455" y="123817"/>
                  </a:lnTo>
                  <a:lnTo>
                    <a:pt x="163823" y="126467"/>
                  </a:lnTo>
                  <a:lnTo>
                    <a:pt x="169944" y="128168"/>
                  </a:lnTo>
                  <a:lnTo>
                    <a:pt x="172898" y="128401"/>
                  </a:lnTo>
                  <a:lnTo>
                    <a:pt x="178594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760"/>
            <p:cNvSpPr/>
            <p:nvPr/>
          </p:nvSpPr>
          <p:spPr>
            <a:xfrm>
              <a:off x="7254876" y="2257425"/>
              <a:ext cx="138906" cy="157163"/>
            </a:xfrm>
            <a:custGeom>
              <a:avLst/>
              <a:gdLst/>
              <a:ahLst/>
              <a:cxnLst/>
              <a:rect l="0" t="0" r="0" b="0"/>
              <a:pathLst>
                <a:path w="138906" h="157163">
                  <a:moveTo>
                    <a:pt x="138905" y="0"/>
                  </a:moveTo>
                  <a:lnTo>
                    <a:pt x="125698" y="0"/>
                  </a:lnTo>
                  <a:lnTo>
                    <a:pt x="122980" y="2116"/>
                  </a:lnTo>
                  <a:lnTo>
                    <a:pt x="119128" y="5703"/>
                  </a:lnTo>
                  <a:lnTo>
                    <a:pt x="114769" y="9943"/>
                  </a:lnTo>
                  <a:lnTo>
                    <a:pt x="112496" y="12978"/>
                  </a:lnTo>
                  <a:lnTo>
                    <a:pt x="110187" y="16590"/>
                  </a:lnTo>
                  <a:lnTo>
                    <a:pt x="107853" y="20585"/>
                  </a:lnTo>
                  <a:lnTo>
                    <a:pt x="104709" y="24835"/>
                  </a:lnTo>
                  <a:lnTo>
                    <a:pt x="101026" y="29257"/>
                  </a:lnTo>
                  <a:lnTo>
                    <a:pt x="96984" y="33792"/>
                  </a:lnTo>
                  <a:lnTo>
                    <a:pt x="88259" y="43064"/>
                  </a:lnTo>
                  <a:lnTo>
                    <a:pt x="59316" y="72419"/>
                  </a:lnTo>
                  <a:lnTo>
                    <a:pt x="47413" y="84340"/>
                  </a:lnTo>
                  <a:lnTo>
                    <a:pt x="43779" y="88770"/>
                  </a:lnTo>
                  <a:lnTo>
                    <a:pt x="40563" y="93311"/>
                  </a:lnTo>
                  <a:lnTo>
                    <a:pt x="37625" y="97926"/>
                  </a:lnTo>
                  <a:lnTo>
                    <a:pt x="34872" y="102590"/>
                  </a:lnTo>
                  <a:lnTo>
                    <a:pt x="32243" y="107287"/>
                  </a:lnTo>
                  <a:lnTo>
                    <a:pt x="29697" y="112006"/>
                  </a:lnTo>
                  <a:lnTo>
                    <a:pt x="27206" y="115945"/>
                  </a:lnTo>
                  <a:lnTo>
                    <a:pt x="24752" y="119365"/>
                  </a:lnTo>
                  <a:lnTo>
                    <a:pt x="22321" y="122439"/>
                  </a:lnTo>
                  <a:lnTo>
                    <a:pt x="19907" y="125282"/>
                  </a:lnTo>
                  <a:lnTo>
                    <a:pt x="17504" y="127971"/>
                  </a:lnTo>
                  <a:lnTo>
                    <a:pt x="12718" y="133076"/>
                  </a:lnTo>
                  <a:lnTo>
                    <a:pt x="795" y="145220"/>
                  </a:lnTo>
                  <a:lnTo>
                    <a:pt x="0" y="147613"/>
                  </a:lnTo>
                  <a:lnTo>
                    <a:pt x="264" y="150002"/>
                  </a:lnTo>
                  <a:lnTo>
                    <a:pt x="3174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761"/>
            <p:cNvSpPr/>
            <p:nvPr/>
          </p:nvSpPr>
          <p:spPr>
            <a:xfrm>
              <a:off x="7929562" y="2293143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0"/>
                  </a:moveTo>
                  <a:lnTo>
                    <a:pt x="3793" y="3793"/>
                  </a:lnTo>
                  <a:lnTo>
                    <a:pt x="5704" y="4116"/>
                  </a:lnTo>
                  <a:lnTo>
                    <a:pt x="7771" y="3538"/>
                  </a:lnTo>
                  <a:lnTo>
                    <a:pt x="9943" y="2359"/>
                  </a:lnTo>
                  <a:lnTo>
                    <a:pt x="12185" y="1573"/>
                  </a:lnTo>
                  <a:lnTo>
                    <a:pt x="14474" y="1048"/>
                  </a:lnTo>
                  <a:lnTo>
                    <a:pt x="16793" y="699"/>
                  </a:lnTo>
                  <a:lnTo>
                    <a:pt x="19926" y="466"/>
                  </a:lnTo>
                  <a:lnTo>
                    <a:pt x="23603" y="311"/>
                  </a:lnTo>
                  <a:lnTo>
                    <a:pt x="31922" y="138"/>
                  </a:lnTo>
                  <a:lnTo>
                    <a:pt x="110841" y="1"/>
                  </a:lnTo>
                  <a:lnTo>
                    <a:pt x="115963" y="794"/>
                  </a:lnTo>
                  <a:lnTo>
                    <a:pt x="120965" y="2117"/>
                  </a:lnTo>
                  <a:lnTo>
                    <a:pt x="125888" y="3793"/>
                  </a:lnTo>
                  <a:lnTo>
                    <a:pt x="130756" y="4910"/>
                  </a:lnTo>
                  <a:lnTo>
                    <a:pt x="135590" y="5655"/>
                  </a:lnTo>
                  <a:lnTo>
                    <a:pt x="140399" y="6151"/>
                  </a:lnTo>
                  <a:lnTo>
                    <a:pt x="145193" y="6482"/>
                  </a:lnTo>
                  <a:lnTo>
                    <a:pt x="149977" y="6703"/>
                  </a:lnTo>
                  <a:lnTo>
                    <a:pt x="162178" y="7013"/>
                  </a:lnTo>
                  <a:lnTo>
                    <a:pt x="1785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762"/>
            <p:cNvSpPr/>
            <p:nvPr/>
          </p:nvSpPr>
          <p:spPr>
            <a:xfrm>
              <a:off x="8179593" y="2178872"/>
              <a:ext cx="285751" cy="154087"/>
            </a:xfrm>
            <a:custGeom>
              <a:avLst/>
              <a:gdLst/>
              <a:ahLst/>
              <a:cxnLst/>
              <a:rect l="0" t="0" r="0" b="0"/>
              <a:pathLst>
                <a:path w="285751" h="154087">
                  <a:moveTo>
                    <a:pt x="0" y="42834"/>
                  </a:moveTo>
                  <a:lnTo>
                    <a:pt x="3793" y="42834"/>
                  </a:lnTo>
                  <a:lnTo>
                    <a:pt x="4910" y="42040"/>
                  </a:lnTo>
                  <a:lnTo>
                    <a:pt x="5654" y="40717"/>
                  </a:lnTo>
                  <a:lnTo>
                    <a:pt x="6152" y="39042"/>
                  </a:lnTo>
                  <a:lnTo>
                    <a:pt x="7276" y="37924"/>
                  </a:lnTo>
                  <a:lnTo>
                    <a:pt x="8819" y="37179"/>
                  </a:lnTo>
                  <a:lnTo>
                    <a:pt x="10643" y="36683"/>
                  </a:lnTo>
                  <a:lnTo>
                    <a:pt x="16902" y="31898"/>
                  </a:lnTo>
                  <a:lnTo>
                    <a:pt x="20792" y="28400"/>
                  </a:lnTo>
                  <a:lnTo>
                    <a:pt x="24974" y="25274"/>
                  </a:lnTo>
                  <a:lnTo>
                    <a:pt x="29350" y="22395"/>
                  </a:lnTo>
                  <a:lnTo>
                    <a:pt x="33854" y="19683"/>
                  </a:lnTo>
                  <a:lnTo>
                    <a:pt x="38444" y="17875"/>
                  </a:lnTo>
                  <a:lnTo>
                    <a:pt x="43092" y="16670"/>
                  </a:lnTo>
                  <a:lnTo>
                    <a:pt x="47779" y="15866"/>
                  </a:lnTo>
                  <a:lnTo>
                    <a:pt x="52490" y="14536"/>
                  </a:lnTo>
                  <a:lnTo>
                    <a:pt x="57218" y="12857"/>
                  </a:lnTo>
                  <a:lnTo>
                    <a:pt x="61958" y="10943"/>
                  </a:lnTo>
                  <a:lnTo>
                    <a:pt x="67500" y="9667"/>
                  </a:lnTo>
                  <a:lnTo>
                    <a:pt x="73575" y="8816"/>
                  </a:lnTo>
                  <a:lnTo>
                    <a:pt x="80006" y="8249"/>
                  </a:lnTo>
                  <a:lnTo>
                    <a:pt x="85088" y="7077"/>
                  </a:lnTo>
                  <a:lnTo>
                    <a:pt x="92850" y="3659"/>
                  </a:lnTo>
                  <a:lnTo>
                    <a:pt x="101062" y="1610"/>
                  </a:lnTo>
                  <a:lnTo>
                    <a:pt x="105475" y="1064"/>
                  </a:lnTo>
                  <a:lnTo>
                    <a:pt x="110798" y="700"/>
                  </a:lnTo>
                  <a:lnTo>
                    <a:pt x="116728" y="457"/>
                  </a:lnTo>
                  <a:lnTo>
                    <a:pt x="135771" y="67"/>
                  </a:lnTo>
                  <a:lnTo>
                    <a:pt x="148356" y="0"/>
                  </a:lnTo>
                  <a:lnTo>
                    <a:pt x="152085" y="784"/>
                  </a:lnTo>
                  <a:lnTo>
                    <a:pt x="158346" y="3772"/>
                  </a:lnTo>
                  <a:lnTo>
                    <a:pt x="163774" y="7746"/>
                  </a:lnTo>
                  <a:lnTo>
                    <a:pt x="166333" y="9917"/>
                  </a:lnTo>
                  <a:lnTo>
                    <a:pt x="168833" y="11364"/>
                  </a:lnTo>
                  <a:lnTo>
                    <a:pt x="173726" y="12972"/>
                  </a:lnTo>
                  <a:lnTo>
                    <a:pt x="175349" y="14195"/>
                  </a:lnTo>
                  <a:lnTo>
                    <a:pt x="176431" y="15804"/>
                  </a:lnTo>
                  <a:lnTo>
                    <a:pt x="177151" y="17670"/>
                  </a:lnTo>
                  <a:lnTo>
                    <a:pt x="177632" y="20502"/>
                  </a:lnTo>
                  <a:lnTo>
                    <a:pt x="177953" y="23977"/>
                  </a:lnTo>
                  <a:lnTo>
                    <a:pt x="178167" y="27881"/>
                  </a:lnTo>
                  <a:lnTo>
                    <a:pt x="177515" y="31278"/>
                  </a:lnTo>
                  <a:lnTo>
                    <a:pt x="176287" y="34336"/>
                  </a:lnTo>
                  <a:lnTo>
                    <a:pt x="174675" y="37169"/>
                  </a:lnTo>
                  <a:lnTo>
                    <a:pt x="172806" y="39851"/>
                  </a:lnTo>
                  <a:lnTo>
                    <a:pt x="170767" y="42433"/>
                  </a:lnTo>
                  <a:lnTo>
                    <a:pt x="168613" y="44948"/>
                  </a:lnTo>
                  <a:lnTo>
                    <a:pt x="166384" y="48212"/>
                  </a:lnTo>
                  <a:lnTo>
                    <a:pt x="164104" y="51975"/>
                  </a:lnTo>
                  <a:lnTo>
                    <a:pt x="161790" y="56072"/>
                  </a:lnTo>
                  <a:lnTo>
                    <a:pt x="158660" y="59597"/>
                  </a:lnTo>
                  <a:lnTo>
                    <a:pt x="154986" y="62740"/>
                  </a:lnTo>
                  <a:lnTo>
                    <a:pt x="150949" y="65630"/>
                  </a:lnTo>
                  <a:lnTo>
                    <a:pt x="147464" y="69144"/>
                  </a:lnTo>
                  <a:lnTo>
                    <a:pt x="144347" y="73074"/>
                  </a:lnTo>
                  <a:lnTo>
                    <a:pt x="141475" y="77281"/>
                  </a:lnTo>
                  <a:lnTo>
                    <a:pt x="138767" y="80880"/>
                  </a:lnTo>
                  <a:lnTo>
                    <a:pt x="136167" y="84073"/>
                  </a:lnTo>
                  <a:lnTo>
                    <a:pt x="133641" y="86995"/>
                  </a:lnTo>
                  <a:lnTo>
                    <a:pt x="130369" y="90531"/>
                  </a:lnTo>
                  <a:lnTo>
                    <a:pt x="118974" y="102298"/>
                  </a:lnTo>
                  <a:lnTo>
                    <a:pt x="112938" y="108421"/>
                  </a:lnTo>
                  <a:lnTo>
                    <a:pt x="111011" y="111165"/>
                  </a:lnTo>
                  <a:lnTo>
                    <a:pt x="109726" y="113788"/>
                  </a:lnTo>
                  <a:lnTo>
                    <a:pt x="108870" y="116330"/>
                  </a:lnTo>
                  <a:lnTo>
                    <a:pt x="107505" y="118819"/>
                  </a:lnTo>
                  <a:lnTo>
                    <a:pt x="105802" y="121272"/>
                  </a:lnTo>
                  <a:lnTo>
                    <a:pt x="103872" y="123701"/>
                  </a:lnTo>
                  <a:lnTo>
                    <a:pt x="102585" y="126114"/>
                  </a:lnTo>
                  <a:lnTo>
                    <a:pt x="101156" y="130912"/>
                  </a:lnTo>
                  <a:lnTo>
                    <a:pt x="98405" y="135690"/>
                  </a:lnTo>
                  <a:lnTo>
                    <a:pt x="93963" y="141433"/>
                  </a:lnTo>
                  <a:lnTo>
                    <a:pt x="93355" y="144335"/>
                  </a:lnTo>
                  <a:lnTo>
                    <a:pt x="93193" y="146220"/>
                  </a:lnTo>
                  <a:lnTo>
                    <a:pt x="93879" y="147477"/>
                  </a:lnTo>
                  <a:lnTo>
                    <a:pt x="95130" y="148314"/>
                  </a:lnTo>
                  <a:lnTo>
                    <a:pt x="98637" y="149245"/>
                  </a:lnTo>
                  <a:lnTo>
                    <a:pt x="107355" y="149843"/>
                  </a:lnTo>
                  <a:lnTo>
                    <a:pt x="109670" y="149892"/>
                  </a:lnTo>
                  <a:lnTo>
                    <a:pt x="116476" y="152063"/>
                  </a:lnTo>
                  <a:lnTo>
                    <a:pt x="120514" y="153753"/>
                  </a:lnTo>
                  <a:lnTo>
                    <a:pt x="124793" y="154086"/>
                  </a:lnTo>
                  <a:lnTo>
                    <a:pt x="129232" y="153515"/>
                  </a:lnTo>
                  <a:lnTo>
                    <a:pt x="133780" y="152340"/>
                  </a:lnTo>
                  <a:lnTo>
                    <a:pt x="138399" y="151557"/>
                  </a:lnTo>
                  <a:lnTo>
                    <a:pt x="143066" y="151035"/>
                  </a:lnTo>
                  <a:lnTo>
                    <a:pt x="147766" y="150686"/>
                  </a:lnTo>
                  <a:lnTo>
                    <a:pt x="153279" y="150454"/>
                  </a:lnTo>
                  <a:lnTo>
                    <a:pt x="171623" y="150128"/>
                  </a:lnTo>
                  <a:lnTo>
                    <a:pt x="261703" y="149990"/>
                  </a:lnTo>
                  <a:lnTo>
                    <a:pt x="265750" y="149196"/>
                  </a:lnTo>
                  <a:lnTo>
                    <a:pt x="275238" y="145081"/>
                  </a:lnTo>
                  <a:lnTo>
                    <a:pt x="277949" y="144336"/>
                  </a:lnTo>
                  <a:lnTo>
                    <a:pt x="285750" y="1428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PenAnnotation763"/>
            <p:cNvSpPr/>
            <p:nvPr/>
          </p:nvSpPr>
          <p:spPr>
            <a:xfrm>
              <a:off x="8530669" y="2150268"/>
              <a:ext cx="155697" cy="199928"/>
            </a:xfrm>
            <a:custGeom>
              <a:avLst/>
              <a:gdLst/>
              <a:ahLst/>
              <a:cxnLst/>
              <a:rect l="0" t="0" r="0" b="0"/>
              <a:pathLst>
                <a:path w="155697" h="199928">
                  <a:moveTo>
                    <a:pt x="34687" y="57150"/>
                  </a:moveTo>
                  <a:lnTo>
                    <a:pt x="34687" y="53358"/>
                  </a:lnTo>
                  <a:lnTo>
                    <a:pt x="36803" y="47263"/>
                  </a:lnTo>
                  <a:lnTo>
                    <a:pt x="40838" y="37999"/>
                  </a:lnTo>
                  <a:lnTo>
                    <a:pt x="45330" y="32602"/>
                  </a:lnTo>
                  <a:lnTo>
                    <a:pt x="46544" y="29672"/>
                  </a:lnTo>
                  <a:lnTo>
                    <a:pt x="47354" y="26132"/>
                  </a:lnTo>
                  <a:lnTo>
                    <a:pt x="48654" y="16627"/>
                  </a:lnTo>
                  <a:lnTo>
                    <a:pt x="48880" y="11189"/>
                  </a:lnTo>
                  <a:lnTo>
                    <a:pt x="48946" y="8342"/>
                  </a:lnTo>
                  <a:lnTo>
                    <a:pt x="48163" y="7943"/>
                  </a:lnTo>
                  <a:lnTo>
                    <a:pt x="45174" y="7499"/>
                  </a:lnTo>
                  <a:lnTo>
                    <a:pt x="41200" y="7302"/>
                  </a:lnTo>
                  <a:lnTo>
                    <a:pt x="39028" y="7249"/>
                  </a:lnTo>
                  <a:lnTo>
                    <a:pt x="35994" y="8008"/>
                  </a:lnTo>
                  <a:lnTo>
                    <a:pt x="32384" y="9307"/>
                  </a:lnTo>
                  <a:lnTo>
                    <a:pt x="28389" y="10967"/>
                  </a:lnTo>
                  <a:lnTo>
                    <a:pt x="24932" y="12074"/>
                  </a:lnTo>
                  <a:lnTo>
                    <a:pt x="21834" y="12812"/>
                  </a:lnTo>
                  <a:lnTo>
                    <a:pt x="18975" y="13304"/>
                  </a:lnTo>
                  <a:lnTo>
                    <a:pt x="16275" y="14426"/>
                  </a:lnTo>
                  <a:lnTo>
                    <a:pt x="13680" y="15967"/>
                  </a:lnTo>
                  <a:lnTo>
                    <a:pt x="11157" y="17789"/>
                  </a:lnTo>
                  <a:lnTo>
                    <a:pt x="9475" y="19797"/>
                  </a:lnTo>
                  <a:lnTo>
                    <a:pt x="8355" y="21929"/>
                  </a:lnTo>
                  <a:lnTo>
                    <a:pt x="7109" y="26415"/>
                  </a:lnTo>
                  <a:lnTo>
                    <a:pt x="6555" y="31055"/>
                  </a:lnTo>
                  <a:lnTo>
                    <a:pt x="5613" y="33403"/>
                  </a:lnTo>
                  <a:lnTo>
                    <a:pt x="2451" y="38130"/>
                  </a:lnTo>
                  <a:lnTo>
                    <a:pt x="516" y="42876"/>
                  </a:lnTo>
                  <a:lnTo>
                    <a:pt x="0" y="45253"/>
                  </a:lnTo>
                  <a:lnTo>
                    <a:pt x="449" y="47631"/>
                  </a:lnTo>
                  <a:lnTo>
                    <a:pt x="3065" y="52390"/>
                  </a:lnTo>
                  <a:lnTo>
                    <a:pt x="4758" y="57151"/>
                  </a:lnTo>
                  <a:lnTo>
                    <a:pt x="5209" y="59532"/>
                  </a:lnTo>
                  <a:lnTo>
                    <a:pt x="7098" y="61120"/>
                  </a:lnTo>
                  <a:lnTo>
                    <a:pt x="9944" y="62178"/>
                  </a:lnTo>
                  <a:lnTo>
                    <a:pt x="13429" y="62883"/>
                  </a:lnTo>
                  <a:lnTo>
                    <a:pt x="16547" y="64941"/>
                  </a:lnTo>
                  <a:lnTo>
                    <a:pt x="19418" y="67900"/>
                  </a:lnTo>
                  <a:lnTo>
                    <a:pt x="22127" y="71461"/>
                  </a:lnTo>
                  <a:lnTo>
                    <a:pt x="24725" y="73834"/>
                  </a:lnTo>
                  <a:lnTo>
                    <a:pt x="27252" y="75417"/>
                  </a:lnTo>
                  <a:lnTo>
                    <a:pt x="29731" y="76472"/>
                  </a:lnTo>
                  <a:lnTo>
                    <a:pt x="32176" y="77969"/>
                  </a:lnTo>
                  <a:lnTo>
                    <a:pt x="37011" y="81749"/>
                  </a:lnTo>
                  <a:lnTo>
                    <a:pt x="40205" y="83868"/>
                  </a:lnTo>
                  <a:lnTo>
                    <a:pt x="43922" y="86075"/>
                  </a:lnTo>
                  <a:lnTo>
                    <a:pt x="47987" y="88339"/>
                  </a:lnTo>
                  <a:lnTo>
                    <a:pt x="53079" y="91437"/>
                  </a:lnTo>
                  <a:lnTo>
                    <a:pt x="65086" y="99112"/>
                  </a:lnTo>
                  <a:lnTo>
                    <a:pt x="70034" y="102587"/>
                  </a:lnTo>
                  <a:lnTo>
                    <a:pt x="74126" y="105698"/>
                  </a:lnTo>
                  <a:lnTo>
                    <a:pt x="77648" y="108565"/>
                  </a:lnTo>
                  <a:lnTo>
                    <a:pt x="82378" y="111271"/>
                  </a:lnTo>
                  <a:lnTo>
                    <a:pt x="87913" y="113868"/>
                  </a:lnTo>
                  <a:lnTo>
                    <a:pt x="93983" y="116393"/>
                  </a:lnTo>
                  <a:lnTo>
                    <a:pt x="98824" y="118871"/>
                  </a:lnTo>
                  <a:lnTo>
                    <a:pt x="102845" y="121316"/>
                  </a:lnTo>
                  <a:lnTo>
                    <a:pt x="106319" y="123740"/>
                  </a:lnTo>
                  <a:lnTo>
                    <a:pt x="111016" y="126150"/>
                  </a:lnTo>
                  <a:lnTo>
                    <a:pt x="116530" y="128550"/>
                  </a:lnTo>
                  <a:lnTo>
                    <a:pt x="122587" y="130944"/>
                  </a:lnTo>
                  <a:lnTo>
                    <a:pt x="127418" y="134127"/>
                  </a:lnTo>
                  <a:lnTo>
                    <a:pt x="131433" y="137837"/>
                  </a:lnTo>
                  <a:lnTo>
                    <a:pt x="134903" y="141898"/>
                  </a:lnTo>
                  <a:lnTo>
                    <a:pt x="138011" y="145399"/>
                  </a:lnTo>
                  <a:lnTo>
                    <a:pt x="143579" y="151405"/>
                  </a:lnTo>
                  <a:lnTo>
                    <a:pt x="151177" y="159249"/>
                  </a:lnTo>
                  <a:lnTo>
                    <a:pt x="152828" y="161729"/>
                  </a:lnTo>
                  <a:lnTo>
                    <a:pt x="154663" y="166600"/>
                  </a:lnTo>
                  <a:lnTo>
                    <a:pt x="155696" y="170013"/>
                  </a:lnTo>
                  <a:lnTo>
                    <a:pt x="155048" y="171286"/>
                  </a:lnTo>
                  <a:lnTo>
                    <a:pt x="152209" y="174817"/>
                  </a:lnTo>
                  <a:lnTo>
                    <a:pt x="151135" y="176870"/>
                  </a:lnTo>
                  <a:lnTo>
                    <a:pt x="149942" y="181267"/>
                  </a:lnTo>
                  <a:lnTo>
                    <a:pt x="148036" y="183551"/>
                  </a:lnTo>
                  <a:lnTo>
                    <a:pt x="145178" y="185867"/>
                  </a:lnTo>
                  <a:lnTo>
                    <a:pt x="141685" y="188206"/>
                  </a:lnTo>
                  <a:lnTo>
                    <a:pt x="138563" y="189764"/>
                  </a:lnTo>
                  <a:lnTo>
                    <a:pt x="135688" y="190803"/>
                  </a:lnTo>
                  <a:lnTo>
                    <a:pt x="132977" y="191496"/>
                  </a:lnTo>
                  <a:lnTo>
                    <a:pt x="130375" y="192752"/>
                  </a:lnTo>
                  <a:lnTo>
                    <a:pt x="127849" y="194383"/>
                  </a:lnTo>
                  <a:lnTo>
                    <a:pt x="125370" y="196263"/>
                  </a:lnTo>
                  <a:lnTo>
                    <a:pt x="122923" y="197517"/>
                  </a:lnTo>
                  <a:lnTo>
                    <a:pt x="118089" y="198911"/>
                  </a:lnTo>
                  <a:lnTo>
                    <a:pt x="114894" y="199282"/>
                  </a:lnTo>
                  <a:lnTo>
                    <a:pt x="111177" y="199530"/>
                  </a:lnTo>
                  <a:lnTo>
                    <a:pt x="107113" y="199695"/>
                  </a:lnTo>
                  <a:lnTo>
                    <a:pt x="98361" y="199879"/>
                  </a:lnTo>
                  <a:lnTo>
                    <a:pt x="93805" y="199927"/>
                  </a:lnTo>
                  <a:lnTo>
                    <a:pt x="89974" y="199166"/>
                  </a:lnTo>
                  <a:lnTo>
                    <a:pt x="86626" y="197865"/>
                  </a:lnTo>
                  <a:lnTo>
                    <a:pt x="83600" y="196204"/>
                  </a:lnTo>
                  <a:lnTo>
                    <a:pt x="79996" y="195096"/>
                  </a:lnTo>
                  <a:lnTo>
                    <a:pt x="76006" y="194358"/>
                  </a:lnTo>
                  <a:lnTo>
                    <a:pt x="71757" y="193866"/>
                  </a:lnTo>
                  <a:lnTo>
                    <a:pt x="67337" y="192744"/>
                  </a:lnTo>
                  <a:lnTo>
                    <a:pt x="62804" y="191202"/>
                  </a:lnTo>
                  <a:lnTo>
                    <a:pt x="58195" y="189381"/>
                  </a:lnTo>
                  <a:lnTo>
                    <a:pt x="54327" y="187373"/>
                  </a:lnTo>
                  <a:lnTo>
                    <a:pt x="50956" y="185240"/>
                  </a:lnTo>
                  <a:lnTo>
                    <a:pt x="47914" y="183025"/>
                  </a:lnTo>
                  <a:lnTo>
                    <a:pt x="45093" y="180754"/>
                  </a:lnTo>
                  <a:lnTo>
                    <a:pt x="42417" y="178447"/>
                  </a:lnTo>
                  <a:lnTo>
                    <a:pt x="39841" y="176115"/>
                  </a:lnTo>
                  <a:lnTo>
                    <a:pt x="38122" y="173766"/>
                  </a:lnTo>
                  <a:lnTo>
                    <a:pt x="36214" y="169040"/>
                  </a:lnTo>
                  <a:lnTo>
                    <a:pt x="34911" y="165875"/>
                  </a:lnTo>
                  <a:lnTo>
                    <a:pt x="33249" y="162177"/>
                  </a:lnTo>
                  <a:lnTo>
                    <a:pt x="31347" y="158124"/>
                  </a:lnTo>
                  <a:lnTo>
                    <a:pt x="30079" y="153835"/>
                  </a:lnTo>
                  <a:lnTo>
                    <a:pt x="29234" y="149388"/>
                  </a:lnTo>
                  <a:lnTo>
                    <a:pt x="28671" y="144836"/>
                  </a:lnTo>
                  <a:lnTo>
                    <a:pt x="29089" y="141007"/>
                  </a:lnTo>
                  <a:lnTo>
                    <a:pt x="30161" y="137661"/>
                  </a:lnTo>
                  <a:lnTo>
                    <a:pt x="37586" y="122795"/>
                  </a:lnTo>
                  <a:lnTo>
                    <a:pt x="39000" y="119170"/>
                  </a:lnTo>
                  <a:lnTo>
                    <a:pt x="40573" y="113025"/>
                  </a:lnTo>
                  <a:lnTo>
                    <a:pt x="42579" y="109481"/>
                  </a:lnTo>
                  <a:lnTo>
                    <a:pt x="45505" y="105531"/>
                  </a:lnTo>
                  <a:lnTo>
                    <a:pt x="49042" y="101311"/>
                  </a:lnTo>
                  <a:lnTo>
                    <a:pt x="52195" y="96909"/>
                  </a:lnTo>
                  <a:lnTo>
                    <a:pt x="55090" y="92388"/>
                  </a:lnTo>
                  <a:lnTo>
                    <a:pt x="57814" y="87785"/>
                  </a:lnTo>
                  <a:lnTo>
                    <a:pt x="60424" y="83130"/>
                  </a:lnTo>
                  <a:lnTo>
                    <a:pt x="65440" y="73724"/>
                  </a:lnTo>
                  <a:lnTo>
                    <a:pt x="67889" y="69787"/>
                  </a:lnTo>
                  <a:lnTo>
                    <a:pt x="70316" y="66368"/>
                  </a:lnTo>
                  <a:lnTo>
                    <a:pt x="72727" y="63296"/>
                  </a:lnTo>
                  <a:lnTo>
                    <a:pt x="75128" y="59660"/>
                  </a:lnTo>
                  <a:lnTo>
                    <a:pt x="77523" y="55648"/>
                  </a:lnTo>
                  <a:lnTo>
                    <a:pt x="79913" y="51386"/>
                  </a:lnTo>
                  <a:lnTo>
                    <a:pt x="82300" y="47751"/>
                  </a:lnTo>
                  <a:lnTo>
                    <a:pt x="87070" y="41596"/>
                  </a:lnTo>
                  <a:lnTo>
                    <a:pt x="89717" y="36214"/>
                  </a:lnTo>
                  <a:lnTo>
                    <a:pt x="90895" y="30383"/>
                  </a:lnTo>
                  <a:lnTo>
                    <a:pt x="91209" y="26605"/>
                  </a:lnTo>
                  <a:lnTo>
                    <a:pt x="91418" y="22499"/>
                  </a:lnTo>
                  <a:lnTo>
                    <a:pt x="90764" y="19762"/>
                  </a:lnTo>
                  <a:lnTo>
                    <a:pt x="89535" y="17938"/>
                  </a:lnTo>
                  <a:lnTo>
                    <a:pt x="86051" y="15116"/>
                  </a:lnTo>
                  <a:lnTo>
                    <a:pt x="81858" y="11216"/>
                  </a:lnTo>
                  <a:lnTo>
                    <a:pt x="75033" y="4558"/>
                  </a:lnTo>
                  <a:lnTo>
                    <a:pt x="71903" y="3039"/>
                  </a:lnTo>
                  <a:lnTo>
                    <a:pt x="68229" y="2026"/>
                  </a:lnTo>
                  <a:lnTo>
                    <a:pt x="64192" y="1351"/>
                  </a:lnTo>
                  <a:lnTo>
                    <a:pt x="59119" y="901"/>
                  </a:lnTo>
                  <a:lnTo>
                    <a:pt x="53356" y="600"/>
                  </a:lnTo>
                  <a:lnTo>
                    <a:pt x="40603" y="267"/>
                  </a:lnTo>
                  <a:lnTo>
                    <a:pt x="61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PenAnnotation764"/>
            <p:cNvSpPr/>
            <p:nvPr/>
          </p:nvSpPr>
          <p:spPr>
            <a:xfrm>
              <a:off x="6001742" y="2643187"/>
              <a:ext cx="177602" cy="14289"/>
            </a:xfrm>
            <a:custGeom>
              <a:avLst/>
              <a:gdLst/>
              <a:ahLst/>
              <a:cxnLst/>
              <a:rect l="0" t="0" r="0" b="0"/>
              <a:pathLst>
                <a:path w="177602" h="14289">
                  <a:moveTo>
                    <a:pt x="6151" y="14288"/>
                  </a:moveTo>
                  <a:lnTo>
                    <a:pt x="0" y="14288"/>
                  </a:lnTo>
                  <a:lnTo>
                    <a:pt x="5245" y="14288"/>
                  </a:lnTo>
                  <a:lnTo>
                    <a:pt x="7135" y="13494"/>
                  </a:lnTo>
                  <a:lnTo>
                    <a:pt x="13468" y="10495"/>
                  </a:lnTo>
                  <a:lnTo>
                    <a:pt x="17379" y="9378"/>
                  </a:lnTo>
                  <a:lnTo>
                    <a:pt x="21574" y="8633"/>
                  </a:lnTo>
                  <a:lnTo>
                    <a:pt x="25958" y="8137"/>
                  </a:lnTo>
                  <a:lnTo>
                    <a:pt x="30468" y="7806"/>
                  </a:lnTo>
                  <a:lnTo>
                    <a:pt x="35063" y="7585"/>
                  </a:lnTo>
                  <a:lnTo>
                    <a:pt x="39713" y="7438"/>
                  </a:lnTo>
                  <a:lnTo>
                    <a:pt x="44401" y="6546"/>
                  </a:lnTo>
                  <a:lnTo>
                    <a:pt x="49114" y="5158"/>
                  </a:lnTo>
                  <a:lnTo>
                    <a:pt x="53843" y="3439"/>
                  </a:lnTo>
                  <a:lnTo>
                    <a:pt x="58583" y="2292"/>
                  </a:lnTo>
                  <a:lnTo>
                    <a:pt x="63331" y="1528"/>
                  </a:lnTo>
                  <a:lnTo>
                    <a:pt x="68084" y="1019"/>
                  </a:lnTo>
                  <a:lnTo>
                    <a:pt x="73633" y="679"/>
                  </a:lnTo>
                  <a:lnTo>
                    <a:pt x="86149" y="302"/>
                  </a:lnTo>
                  <a:lnTo>
                    <a:pt x="112867" y="40"/>
                  </a:lnTo>
                  <a:lnTo>
                    <a:pt x="17760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MARTPenAnnotation765"/>
            <p:cNvSpPr/>
            <p:nvPr/>
          </p:nvSpPr>
          <p:spPr>
            <a:xfrm>
              <a:off x="6207918" y="2571750"/>
              <a:ext cx="50008" cy="221457"/>
            </a:xfrm>
            <a:custGeom>
              <a:avLst/>
              <a:gdLst/>
              <a:ahLst/>
              <a:cxnLst/>
              <a:rect l="0" t="0" r="0" b="0"/>
              <a:pathLst>
                <a:path w="50008" h="221457">
                  <a:moveTo>
                    <a:pt x="0" y="0"/>
                  </a:moveTo>
                  <a:lnTo>
                    <a:pt x="0" y="6849"/>
                  </a:lnTo>
                  <a:lnTo>
                    <a:pt x="794" y="7741"/>
                  </a:lnTo>
                  <a:lnTo>
                    <a:pt x="3793" y="10848"/>
                  </a:lnTo>
                  <a:lnTo>
                    <a:pt x="4910" y="13582"/>
                  </a:lnTo>
                  <a:lnTo>
                    <a:pt x="5655" y="16992"/>
                  </a:lnTo>
                  <a:lnTo>
                    <a:pt x="6151" y="20853"/>
                  </a:lnTo>
                  <a:lnTo>
                    <a:pt x="7276" y="25014"/>
                  </a:lnTo>
                  <a:lnTo>
                    <a:pt x="8819" y="29376"/>
                  </a:lnTo>
                  <a:lnTo>
                    <a:pt x="10642" y="33871"/>
                  </a:lnTo>
                  <a:lnTo>
                    <a:pt x="12651" y="38456"/>
                  </a:lnTo>
                  <a:lnTo>
                    <a:pt x="17000" y="47783"/>
                  </a:lnTo>
                  <a:lnTo>
                    <a:pt x="23911" y="61959"/>
                  </a:lnTo>
                  <a:lnTo>
                    <a:pt x="25465" y="66706"/>
                  </a:lnTo>
                  <a:lnTo>
                    <a:pt x="26503" y="71458"/>
                  </a:lnTo>
                  <a:lnTo>
                    <a:pt x="27193" y="76213"/>
                  </a:lnTo>
                  <a:lnTo>
                    <a:pt x="27654" y="80971"/>
                  </a:lnTo>
                  <a:lnTo>
                    <a:pt x="27961" y="85731"/>
                  </a:lnTo>
                  <a:lnTo>
                    <a:pt x="28166" y="90491"/>
                  </a:lnTo>
                  <a:lnTo>
                    <a:pt x="29096" y="96046"/>
                  </a:lnTo>
                  <a:lnTo>
                    <a:pt x="30510" y="102131"/>
                  </a:lnTo>
                  <a:lnTo>
                    <a:pt x="32246" y="108568"/>
                  </a:lnTo>
                  <a:lnTo>
                    <a:pt x="33404" y="114447"/>
                  </a:lnTo>
                  <a:lnTo>
                    <a:pt x="34176" y="119954"/>
                  </a:lnTo>
                  <a:lnTo>
                    <a:pt x="34690" y="125213"/>
                  </a:lnTo>
                  <a:lnTo>
                    <a:pt x="35827" y="131100"/>
                  </a:lnTo>
                  <a:lnTo>
                    <a:pt x="37379" y="137406"/>
                  </a:lnTo>
                  <a:lnTo>
                    <a:pt x="39207" y="143991"/>
                  </a:lnTo>
                  <a:lnTo>
                    <a:pt x="40425" y="149969"/>
                  </a:lnTo>
                  <a:lnTo>
                    <a:pt x="41238" y="155542"/>
                  </a:lnTo>
                  <a:lnTo>
                    <a:pt x="41780" y="160844"/>
                  </a:lnTo>
                  <a:lnTo>
                    <a:pt x="42141" y="165967"/>
                  </a:lnTo>
                  <a:lnTo>
                    <a:pt x="42381" y="170969"/>
                  </a:lnTo>
                  <a:lnTo>
                    <a:pt x="42649" y="180761"/>
                  </a:lnTo>
                  <a:lnTo>
                    <a:pt x="42768" y="190405"/>
                  </a:lnTo>
                  <a:lnTo>
                    <a:pt x="43593" y="195199"/>
                  </a:lnTo>
                  <a:lnTo>
                    <a:pt x="44937" y="199982"/>
                  </a:lnTo>
                  <a:lnTo>
                    <a:pt x="46627" y="204759"/>
                  </a:lnTo>
                  <a:lnTo>
                    <a:pt x="47754" y="208737"/>
                  </a:lnTo>
                  <a:lnTo>
                    <a:pt x="48504" y="212183"/>
                  </a:lnTo>
                  <a:lnTo>
                    <a:pt x="50007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SMARTPenAnnotation766"/>
            <p:cNvSpPr/>
            <p:nvPr/>
          </p:nvSpPr>
          <p:spPr>
            <a:xfrm>
              <a:off x="6329362" y="2600325"/>
              <a:ext cx="135732" cy="64286"/>
            </a:xfrm>
            <a:custGeom>
              <a:avLst/>
              <a:gdLst/>
              <a:ahLst/>
              <a:cxnLst/>
              <a:rect l="0" t="0" r="0" b="0"/>
              <a:pathLst>
                <a:path w="135732" h="64286">
                  <a:moveTo>
                    <a:pt x="0" y="0"/>
                  </a:moveTo>
                  <a:lnTo>
                    <a:pt x="3792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6482" y="5703"/>
                  </a:lnTo>
                  <a:lnTo>
                    <a:pt x="6703" y="7771"/>
                  </a:lnTo>
                  <a:lnTo>
                    <a:pt x="6850" y="9943"/>
                  </a:lnTo>
                  <a:lnTo>
                    <a:pt x="6948" y="12978"/>
                  </a:lnTo>
                  <a:lnTo>
                    <a:pt x="7057" y="20585"/>
                  </a:lnTo>
                  <a:lnTo>
                    <a:pt x="7879" y="24042"/>
                  </a:lnTo>
                  <a:lnTo>
                    <a:pt x="9222" y="27140"/>
                  </a:lnTo>
                  <a:lnTo>
                    <a:pt x="10911" y="29999"/>
                  </a:lnTo>
                  <a:lnTo>
                    <a:pt x="12036" y="33493"/>
                  </a:lnTo>
                  <a:lnTo>
                    <a:pt x="12787" y="37410"/>
                  </a:lnTo>
                  <a:lnTo>
                    <a:pt x="13287" y="41609"/>
                  </a:lnTo>
                  <a:lnTo>
                    <a:pt x="14414" y="45201"/>
                  </a:lnTo>
                  <a:lnTo>
                    <a:pt x="15959" y="48390"/>
                  </a:lnTo>
                  <a:lnTo>
                    <a:pt x="20350" y="55419"/>
                  </a:lnTo>
                  <a:lnTo>
                    <a:pt x="21505" y="56790"/>
                  </a:lnTo>
                  <a:lnTo>
                    <a:pt x="23068" y="58497"/>
                  </a:lnTo>
                  <a:lnTo>
                    <a:pt x="27487" y="63149"/>
                  </a:lnTo>
                  <a:lnTo>
                    <a:pt x="28644" y="63530"/>
                  </a:lnTo>
                  <a:lnTo>
                    <a:pt x="32045" y="63954"/>
                  </a:lnTo>
                  <a:lnTo>
                    <a:pt x="36203" y="64143"/>
                  </a:lnTo>
                  <a:lnTo>
                    <a:pt x="43006" y="64248"/>
                  </a:lnTo>
                  <a:lnTo>
                    <a:pt x="56208" y="64285"/>
                  </a:lnTo>
                  <a:lnTo>
                    <a:pt x="60491" y="63494"/>
                  </a:lnTo>
                  <a:lnTo>
                    <a:pt x="64933" y="62173"/>
                  </a:lnTo>
                  <a:lnTo>
                    <a:pt x="69483" y="60498"/>
                  </a:lnTo>
                  <a:lnTo>
                    <a:pt x="73309" y="59382"/>
                  </a:lnTo>
                  <a:lnTo>
                    <a:pt x="76655" y="58638"/>
                  </a:lnTo>
                  <a:lnTo>
                    <a:pt x="79678" y="58142"/>
                  </a:lnTo>
                  <a:lnTo>
                    <a:pt x="83281" y="57017"/>
                  </a:lnTo>
                  <a:lnTo>
                    <a:pt x="87271" y="55474"/>
                  </a:lnTo>
                  <a:lnTo>
                    <a:pt x="91518" y="53651"/>
                  </a:lnTo>
                  <a:lnTo>
                    <a:pt x="95143" y="51642"/>
                  </a:lnTo>
                  <a:lnTo>
                    <a:pt x="98354" y="49509"/>
                  </a:lnTo>
                  <a:lnTo>
                    <a:pt x="101288" y="47294"/>
                  </a:lnTo>
                  <a:lnTo>
                    <a:pt x="104832" y="45816"/>
                  </a:lnTo>
                  <a:lnTo>
                    <a:pt x="108781" y="44831"/>
                  </a:lnTo>
                  <a:lnTo>
                    <a:pt x="113002" y="44175"/>
                  </a:lnTo>
                  <a:lnTo>
                    <a:pt x="117404" y="42944"/>
                  </a:lnTo>
                  <a:lnTo>
                    <a:pt x="121926" y="41329"/>
                  </a:lnTo>
                  <a:lnTo>
                    <a:pt x="135731" y="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SMARTPenAnnotation767"/>
            <p:cNvSpPr/>
            <p:nvPr/>
          </p:nvSpPr>
          <p:spPr>
            <a:xfrm>
              <a:off x="6443670" y="2571750"/>
              <a:ext cx="42856" cy="250032"/>
            </a:xfrm>
            <a:custGeom>
              <a:avLst/>
              <a:gdLst/>
              <a:ahLst/>
              <a:cxnLst/>
              <a:rect l="0" t="0" r="0" b="0"/>
              <a:pathLst>
                <a:path w="42856" h="250032">
                  <a:moveTo>
                    <a:pt x="7136" y="0"/>
                  </a:moveTo>
                  <a:lnTo>
                    <a:pt x="286" y="0"/>
                  </a:lnTo>
                  <a:lnTo>
                    <a:pt x="31" y="7771"/>
                  </a:lnTo>
                  <a:lnTo>
                    <a:pt x="0" y="16792"/>
                  </a:lnTo>
                  <a:lnTo>
                    <a:pt x="791" y="19926"/>
                  </a:lnTo>
                  <a:lnTo>
                    <a:pt x="2112" y="23603"/>
                  </a:lnTo>
                  <a:lnTo>
                    <a:pt x="3787" y="27641"/>
                  </a:lnTo>
                  <a:lnTo>
                    <a:pt x="5697" y="32715"/>
                  </a:lnTo>
                  <a:lnTo>
                    <a:pt x="9936" y="44702"/>
                  </a:lnTo>
                  <a:lnTo>
                    <a:pt x="11384" y="50439"/>
                  </a:lnTo>
                  <a:lnTo>
                    <a:pt x="12349" y="55851"/>
                  </a:lnTo>
                  <a:lnTo>
                    <a:pt x="12992" y="61046"/>
                  </a:lnTo>
                  <a:lnTo>
                    <a:pt x="13421" y="67685"/>
                  </a:lnTo>
                  <a:lnTo>
                    <a:pt x="13707" y="75286"/>
                  </a:lnTo>
                  <a:lnTo>
                    <a:pt x="13898" y="83528"/>
                  </a:lnTo>
                  <a:lnTo>
                    <a:pt x="14819" y="91404"/>
                  </a:lnTo>
                  <a:lnTo>
                    <a:pt x="16227" y="99036"/>
                  </a:lnTo>
                  <a:lnTo>
                    <a:pt x="17959" y="106505"/>
                  </a:lnTo>
                  <a:lnTo>
                    <a:pt x="19114" y="114659"/>
                  </a:lnTo>
                  <a:lnTo>
                    <a:pt x="19884" y="123271"/>
                  </a:lnTo>
                  <a:lnTo>
                    <a:pt x="20397" y="132187"/>
                  </a:lnTo>
                  <a:lnTo>
                    <a:pt x="20967" y="148443"/>
                  </a:lnTo>
                  <a:lnTo>
                    <a:pt x="21119" y="156112"/>
                  </a:lnTo>
                  <a:lnTo>
                    <a:pt x="22015" y="162812"/>
                  </a:lnTo>
                  <a:lnTo>
                    <a:pt x="23405" y="168866"/>
                  </a:lnTo>
                  <a:lnTo>
                    <a:pt x="25125" y="174490"/>
                  </a:lnTo>
                  <a:lnTo>
                    <a:pt x="26273" y="180620"/>
                  </a:lnTo>
                  <a:lnTo>
                    <a:pt x="27038" y="187088"/>
                  </a:lnTo>
                  <a:lnTo>
                    <a:pt x="27548" y="193781"/>
                  </a:lnTo>
                  <a:lnTo>
                    <a:pt x="27887" y="199831"/>
                  </a:lnTo>
                  <a:lnTo>
                    <a:pt x="28265" y="210787"/>
                  </a:lnTo>
                  <a:lnTo>
                    <a:pt x="29160" y="215931"/>
                  </a:lnTo>
                  <a:lnTo>
                    <a:pt x="30549" y="220947"/>
                  </a:lnTo>
                  <a:lnTo>
                    <a:pt x="32270" y="225879"/>
                  </a:lnTo>
                  <a:lnTo>
                    <a:pt x="34211" y="230755"/>
                  </a:lnTo>
                  <a:lnTo>
                    <a:pt x="36298" y="235593"/>
                  </a:lnTo>
                  <a:lnTo>
                    <a:pt x="42855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SMARTPenAnnotation768"/>
            <p:cNvSpPr/>
            <p:nvPr/>
          </p:nvSpPr>
          <p:spPr>
            <a:xfrm>
              <a:off x="8037711" y="2571750"/>
              <a:ext cx="141883" cy="7144"/>
            </a:xfrm>
            <a:custGeom>
              <a:avLst/>
              <a:gdLst/>
              <a:ahLst/>
              <a:cxnLst/>
              <a:rect l="0" t="0" r="0" b="0"/>
              <a:pathLst>
                <a:path w="141883" h="7144">
                  <a:moveTo>
                    <a:pt x="6151" y="0"/>
                  </a:moveTo>
                  <a:lnTo>
                    <a:pt x="0" y="0"/>
                  </a:lnTo>
                  <a:lnTo>
                    <a:pt x="102739" y="0"/>
                  </a:lnTo>
                  <a:lnTo>
                    <a:pt x="109437" y="793"/>
                  </a:lnTo>
                  <a:lnTo>
                    <a:pt x="117077" y="2116"/>
                  </a:lnTo>
                  <a:lnTo>
                    <a:pt x="141882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SMARTPenAnnotation769"/>
            <p:cNvSpPr/>
            <p:nvPr/>
          </p:nvSpPr>
          <p:spPr>
            <a:xfrm>
              <a:off x="8315325" y="2486025"/>
              <a:ext cx="42863" cy="214313"/>
            </a:xfrm>
            <a:custGeom>
              <a:avLst/>
              <a:gdLst/>
              <a:ahLst/>
              <a:cxnLst/>
              <a:rect l="0" t="0" r="0" b="0"/>
              <a:pathLst>
                <a:path w="42863" h="214313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6151" y="9943"/>
                  </a:lnTo>
                  <a:lnTo>
                    <a:pt x="6702" y="14473"/>
                  </a:lnTo>
                  <a:lnTo>
                    <a:pt x="6947" y="19926"/>
                  </a:lnTo>
                  <a:lnTo>
                    <a:pt x="7104" y="36362"/>
                  </a:lnTo>
                  <a:lnTo>
                    <a:pt x="7117" y="40910"/>
                  </a:lnTo>
                  <a:lnTo>
                    <a:pt x="7920" y="45529"/>
                  </a:lnTo>
                  <a:lnTo>
                    <a:pt x="9249" y="50196"/>
                  </a:lnTo>
                  <a:lnTo>
                    <a:pt x="10928" y="54896"/>
                  </a:lnTo>
                  <a:lnTo>
                    <a:pt x="12048" y="60409"/>
                  </a:lnTo>
                  <a:lnTo>
                    <a:pt x="12794" y="66466"/>
                  </a:lnTo>
                  <a:lnTo>
                    <a:pt x="13292" y="72886"/>
                  </a:lnTo>
                  <a:lnTo>
                    <a:pt x="13623" y="79547"/>
                  </a:lnTo>
                  <a:lnTo>
                    <a:pt x="13992" y="93297"/>
                  </a:lnTo>
                  <a:lnTo>
                    <a:pt x="14885" y="100298"/>
                  </a:lnTo>
                  <a:lnTo>
                    <a:pt x="16273" y="107346"/>
                  </a:lnTo>
                  <a:lnTo>
                    <a:pt x="17992" y="114427"/>
                  </a:lnTo>
                  <a:lnTo>
                    <a:pt x="19932" y="121528"/>
                  </a:lnTo>
                  <a:lnTo>
                    <a:pt x="24205" y="135769"/>
                  </a:lnTo>
                  <a:lnTo>
                    <a:pt x="25661" y="142106"/>
                  </a:lnTo>
                  <a:lnTo>
                    <a:pt x="26633" y="147918"/>
                  </a:lnTo>
                  <a:lnTo>
                    <a:pt x="27279" y="153381"/>
                  </a:lnTo>
                  <a:lnTo>
                    <a:pt x="27711" y="158610"/>
                  </a:lnTo>
                  <a:lnTo>
                    <a:pt x="27999" y="163684"/>
                  </a:lnTo>
                  <a:lnTo>
                    <a:pt x="28191" y="168654"/>
                  </a:lnTo>
                  <a:lnTo>
                    <a:pt x="29112" y="173554"/>
                  </a:lnTo>
                  <a:lnTo>
                    <a:pt x="30521" y="178409"/>
                  </a:lnTo>
                  <a:lnTo>
                    <a:pt x="32253" y="183233"/>
                  </a:lnTo>
                  <a:lnTo>
                    <a:pt x="34202" y="187243"/>
                  </a:lnTo>
                  <a:lnTo>
                    <a:pt x="36295" y="190710"/>
                  </a:lnTo>
                  <a:lnTo>
                    <a:pt x="38484" y="193814"/>
                  </a:lnTo>
                  <a:lnTo>
                    <a:pt x="39944" y="196678"/>
                  </a:lnTo>
                  <a:lnTo>
                    <a:pt x="40916" y="199381"/>
                  </a:lnTo>
                  <a:lnTo>
                    <a:pt x="41997" y="204501"/>
                  </a:lnTo>
                  <a:lnTo>
                    <a:pt x="42285" y="206978"/>
                  </a:lnTo>
                  <a:lnTo>
                    <a:pt x="42862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770"/>
            <p:cNvSpPr/>
            <p:nvPr/>
          </p:nvSpPr>
          <p:spPr>
            <a:xfrm>
              <a:off x="8472488" y="2471737"/>
              <a:ext cx="150019" cy="78554"/>
            </a:xfrm>
            <a:custGeom>
              <a:avLst/>
              <a:gdLst/>
              <a:ahLst/>
              <a:cxnLst/>
              <a:rect l="0" t="0" r="0" b="0"/>
              <a:pathLst>
                <a:path w="150019" h="78554">
                  <a:moveTo>
                    <a:pt x="28574" y="0"/>
                  </a:moveTo>
                  <a:lnTo>
                    <a:pt x="18631" y="0"/>
                  </a:lnTo>
                  <a:lnTo>
                    <a:pt x="17182" y="794"/>
                  </a:lnTo>
                  <a:lnTo>
                    <a:pt x="16217" y="2117"/>
                  </a:lnTo>
                  <a:lnTo>
                    <a:pt x="14668" y="6151"/>
                  </a:lnTo>
                  <a:lnTo>
                    <a:pt x="14541" y="7276"/>
                  </a:lnTo>
                  <a:lnTo>
                    <a:pt x="14456" y="8819"/>
                  </a:lnTo>
                  <a:lnTo>
                    <a:pt x="14362" y="12651"/>
                  </a:lnTo>
                  <a:lnTo>
                    <a:pt x="14296" y="23911"/>
                  </a:lnTo>
                  <a:lnTo>
                    <a:pt x="13499" y="26259"/>
                  </a:lnTo>
                  <a:lnTo>
                    <a:pt x="12174" y="28619"/>
                  </a:lnTo>
                  <a:lnTo>
                    <a:pt x="10498" y="30985"/>
                  </a:lnTo>
                  <a:lnTo>
                    <a:pt x="8585" y="34151"/>
                  </a:lnTo>
                  <a:lnTo>
                    <a:pt x="6516" y="37848"/>
                  </a:lnTo>
                  <a:lnTo>
                    <a:pt x="4344" y="41901"/>
                  </a:lnTo>
                  <a:lnTo>
                    <a:pt x="2896" y="45396"/>
                  </a:lnTo>
                  <a:lnTo>
                    <a:pt x="1931" y="48520"/>
                  </a:lnTo>
                  <a:lnTo>
                    <a:pt x="1287" y="51397"/>
                  </a:lnTo>
                  <a:lnTo>
                    <a:pt x="858" y="54108"/>
                  </a:lnTo>
                  <a:lnTo>
                    <a:pt x="571" y="56710"/>
                  </a:lnTo>
                  <a:lnTo>
                    <a:pt x="112" y="62796"/>
                  </a:lnTo>
                  <a:lnTo>
                    <a:pt x="49" y="65745"/>
                  </a:lnTo>
                  <a:lnTo>
                    <a:pt x="0" y="77490"/>
                  </a:lnTo>
                  <a:lnTo>
                    <a:pt x="794" y="77854"/>
                  </a:lnTo>
                  <a:lnTo>
                    <a:pt x="3792" y="78258"/>
                  </a:lnTo>
                  <a:lnTo>
                    <a:pt x="7770" y="78438"/>
                  </a:lnTo>
                  <a:lnTo>
                    <a:pt x="14473" y="78539"/>
                  </a:lnTo>
                  <a:lnTo>
                    <a:pt x="16792" y="78553"/>
                  </a:lnTo>
                  <a:lnTo>
                    <a:pt x="19131" y="77769"/>
                  </a:lnTo>
                  <a:lnTo>
                    <a:pt x="21485" y="76452"/>
                  </a:lnTo>
                  <a:lnTo>
                    <a:pt x="23849" y="74781"/>
                  </a:lnTo>
                  <a:lnTo>
                    <a:pt x="26217" y="73666"/>
                  </a:lnTo>
                  <a:lnTo>
                    <a:pt x="28590" y="72923"/>
                  </a:lnTo>
                  <a:lnTo>
                    <a:pt x="30966" y="72428"/>
                  </a:lnTo>
                  <a:lnTo>
                    <a:pt x="34138" y="72098"/>
                  </a:lnTo>
                  <a:lnTo>
                    <a:pt x="37839" y="71878"/>
                  </a:lnTo>
                  <a:lnTo>
                    <a:pt x="46185" y="71633"/>
                  </a:lnTo>
                  <a:lnTo>
                    <a:pt x="65387" y="71463"/>
                  </a:lnTo>
                  <a:lnTo>
                    <a:pt x="68992" y="70661"/>
                  </a:lnTo>
                  <a:lnTo>
                    <a:pt x="72982" y="69332"/>
                  </a:lnTo>
                  <a:lnTo>
                    <a:pt x="77228" y="67653"/>
                  </a:lnTo>
                  <a:lnTo>
                    <a:pt x="81648" y="66533"/>
                  </a:lnTo>
                  <a:lnTo>
                    <a:pt x="86182" y="65787"/>
                  </a:lnTo>
                  <a:lnTo>
                    <a:pt x="90792" y="65289"/>
                  </a:lnTo>
                  <a:lnTo>
                    <a:pt x="94659" y="64957"/>
                  </a:lnTo>
                  <a:lnTo>
                    <a:pt x="98031" y="64736"/>
                  </a:lnTo>
                  <a:lnTo>
                    <a:pt x="101073" y="64589"/>
                  </a:lnTo>
                  <a:lnTo>
                    <a:pt x="104687" y="63697"/>
                  </a:lnTo>
                  <a:lnTo>
                    <a:pt x="108685" y="62308"/>
                  </a:lnTo>
                  <a:lnTo>
                    <a:pt x="112938" y="60589"/>
                  </a:lnTo>
                  <a:lnTo>
                    <a:pt x="116566" y="59442"/>
                  </a:lnTo>
                  <a:lnTo>
                    <a:pt x="119780" y="58678"/>
                  </a:lnTo>
                  <a:lnTo>
                    <a:pt x="122715" y="58169"/>
                  </a:lnTo>
                  <a:lnTo>
                    <a:pt x="125467" y="57829"/>
                  </a:lnTo>
                  <a:lnTo>
                    <a:pt x="128094" y="57603"/>
                  </a:lnTo>
                  <a:lnTo>
                    <a:pt x="130639" y="57452"/>
                  </a:lnTo>
                  <a:lnTo>
                    <a:pt x="133923" y="56557"/>
                  </a:lnTo>
                  <a:lnTo>
                    <a:pt x="137701" y="55168"/>
                  </a:lnTo>
                  <a:lnTo>
                    <a:pt x="150018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771"/>
            <p:cNvSpPr/>
            <p:nvPr/>
          </p:nvSpPr>
          <p:spPr>
            <a:xfrm>
              <a:off x="8586795" y="2443162"/>
              <a:ext cx="7137" cy="242889"/>
            </a:xfrm>
            <a:custGeom>
              <a:avLst/>
              <a:gdLst/>
              <a:ahLst/>
              <a:cxnLst/>
              <a:rect l="0" t="0" r="0" b="0"/>
              <a:pathLst>
                <a:path w="7137" h="242889">
                  <a:moveTo>
                    <a:pt x="7136" y="0"/>
                  </a:moveTo>
                  <a:lnTo>
                    <a:pt x="3343" y="0"/>
                  </a:lnTo>
                  <a:lnTo>
                    <a:pt x="3020" y="794"/>
                  </a:lnTo>
                  <a:lnTo>
                    <a:pt x="3598" y="2117"/>
                  </a:lnTo>
                  <a:lnTo>
                    <a:pt x="4777" y="3792"/>
                  </a:lnTo>
                  <a:lnTo>
                    <a:pt x="5564" y="5703"/>
                  </a:lnTo>
                  <a:lnTo>
                    <a:pt x="6088" y="7771"/>
                  </a:lnTo>
                  <a:lnTo>
                    <a:pt x="6437" y="9943"/>
                  </a:lnTo>
                  <a:lnTo>
                    <a:pt x="6670" y="12185"/>
                  </a:lnTo>
                  <a:lnTo>
                    <a:pt x="6826" y="14474"/>
                  </a:lnTo>
                  <a:lnTo>
                    <a:pt x="6928" y="16793"/>
                  </a:lnTo>
                  <a:lnTo>
                    <a:pt x="6203" y="19926"/>
                  </a:lnTo>
                  <a:lnTo>
                    <a:pt x="4927" y="23603"/>
                  </a:lnTo>
                  <a:lnTo>
                    <a:pt x="3282" y="27642"/>
                  </a:lnTo>
                  <a:lnTo>
                    <a:pt x="2185" y="31922"/>
                  </a:lnTo>
                  <a:lnTo>
                    <a:pt x="1455" y="36362"/>
                  </a:lnTo>
                  <a:lnTo>
                    <a:pt x="967" y="40910"/>
                  </a:lnTo>
                  <a:lnTo>
                    <a:pt x="642" y="45530"/>
                  </a:lnTo>
                  <a:lnTo>
                    <a:pt x="425" y="50197"/>
                  </a:lnTo>
                  <a:lnTo>
                    <a:pt x="185" y="60410"/>
                  </a:lnTo>
                  <a:lnTo>
                    <a:pt x="0" y="108276"/>
                  </a:lnTo>
                  <a:lnTo>
                    <a:pt x="790" y="114253"/>
                  </a:lnTo>
                  <a:lnTo>
                    <a:pt x="2112" y="119825"/>
                  </a:lnTo>
                  <a:lnTo>
                    <a:pt x="3786" y="125127"/>
                  </a:lnTo>
                  <a:lnTo>
                    <a:pt x="4903" y="131043"/>
                  </a:lnTo>
                  <a:lnTo>
                    <a:pt x="5647" y="137368"/>
                  </a:lnTo>
                  <a:lnTo>
                    <a:pt x="6144" y="143966"/>
                  </a:lnTo>
                  <a:lnTo>
                    <a:pt x="6475" y="149953"/>
                  </a:lnTo>
                  <a:lnTo>
                    <a:pt x="6842" y="160837"/>
                  </a:lnTo>
                  <a:lnTo>
                    <a:pt x="7078" y="180760"/>
                  </a:lnTo>
                  <a:lnTo>
                    <a:pt x="7136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772"/>
            <p:cNvSpPr/>
            <p:nvPr/>
          </p:nvSpPr>
          <p:spPr>
            <a:xfrm>
              <a:off x="6922293" y="2858547"/>
              <a:ext cx="163973" cy="220410"/>
            </a:xfrm>
            <a:custGeom>
              <a:avLst/>
              <a:gdLst/>
              <a:ahLst/>
              <a:cxnLst/>
              <a:rect l="0" t="0" r="0" b="0"/>
              <a:pathLst>
                <a:path w="163973" h="220410">
                  <a:moveTo>
                    <a:pt x="0" y="48959"/>
                  </a:moveTo>
                  <a:lnTo>
                    <a:pt x="0" y="45167"/>
                  </a:lnTo>
                  <a:lnTo>
                    <a:pt x="794" y="44049"/>
                  </a:lnTo>
                  <a:lnTo>
                    <a:pt x="2117" y="43304"/>
                  </a:lnTo>
                  <a:lnTo>
                    <a:pt x="3793" y="42808"/>
                  </a:lnTo>
                  <a:lnTo>
                    <a:pt x="7771" y="40140"/>
                  </a:lnTo>
                  <a:lnTo>
                    <a:pt x="9943" y="38317"/>
                  </a:lnTo>
                  <a:lnTo>
                    <a:pt x="12979" y="37102"/>
                  </a:lnTo>
                  <a:lnTo>
                    <a:pt x="16591" y="36291"/>
                  </a:lnTo>
                  <a:lnTo>
                    <a:pt x="20585" y="35751"/>
                  </a:lnTo>
                  <a:lnTo>
                    <a:pt x="24042" y="34598"/>
                  </a:lnTo>
                  <a:lnTo>
                    <a:pt x="27140" y="33035"/>
                  </a:lnTo>
                  <a:lnTo>
                    <a:pt x="30000" y="31199"/>
                  </a:lnTo>
                  <a:lnTo>
                    <a:pt x="33494" y="29181"/>
                  </a:lnTo>
                  <a:lnTo>
                    <a:pt x="41609" y="24823"/>
                  </a:lnTo>
                  <a:lnTo>
                    <a:pt x="45996" y="23343"/>
                  </a:lnTo>
                  <a:lnTo>
                    <a:pt x="50508" y="22357"/>
                  </a:lnTo>
                  <a:lnTo>
                    <a:pt x="55104" y="21699"/>
                  </a:lnTo>
                  <a:lnTo>
                    <a:pt x="59755" y="19673"/>
                  </a:lnTo>
                  <a:lnTo>
                    <a:pt x="64443" y="16735"/>
                  </a:lnTo>
                  <a:lnTo>
                    <a:pt x="69156" y="13189"/>
                  </a:lnTo>
                  <a:lnTo>
                    <a:pt x="74679" y="10825"/>
                  </a:lnTo>
                  <a:lnTo>
                    <a:pt x="80743" y="9248"/>
                  </a:lnTo>
                  <a:lnTo>
                    <a:pt x="87165" y="8198"/>
                  </a:lnTo>
                  <a:lnTo>
                    <a:pt x="93036" y="7497"/>
                  </a:lnTo>
                  <a:lnTo>
                    <a:pt x="98536" y="7030"/>
                  </a:lnTo>
                  <a:lnTo>
                    <a:pt x="103791" y="6719"/>
                  </a:lnTo>
                  <a:lnTo>
                    <a:pt x="108881" y="5718"/>
                  </a:lnTo>
                  <a:lnTo>
                    <a:pt x="113863" y="4256"/>
                  </a:lnTo>
                  <a:lnTo>
                    <a:pt x="118771" y="2488"/>
                  </a:lnTo>
                  <a:lnTo>
                    <a:pt x="123631" y="1310"/>
                  </a:lnTo>
                  <a:lnTo>
                    <a:pt x="128458" y="524"/>
                  </a:lnTo>
                  <a:lnTo>
                    <a:pt x="133264" y="0"/>
                  </a:lnTo>
                  <a:lnTo>
                    <a:pt x="137262" y="445"/>
                  </a:lnTo>
                  <a:lnTo>
                    <a:pt x="140720" y="1535"/>
                  </a:lnTo>
                  <a:lnTo>
                    <a:pt x="143820" y="3055"/>
                  </a:lnTo>
                  <a:lnTo>
                    <a:pt x="146680" y="4069"/>
                  </a:lnTo>
                  <a:lnTo>
                    <a:pt x="149380" y="4745"/>
                  </a:lnTo>
                  <a:lnTo>
                    <a:pt x="151975" y="5195"/>
                  </a:lnTo>
                  <a:lnTo>
                    <a:pt x="153704" y="6289"/>
                  </a:lnTo>
                  <a:lnTo>
                    <a:pt x="154857" y="7812"/>
                  </a:lnTo>
                  <a:lnTo>
                    <a:pt x="155626" y="9622"/>
                  </a:lnTo>
                  <a:lnTo>
                    <a:pt x="160500" y="15960"/>
                  </a:lnTo>
                  <a:lnTo>
                    <a:pt x="161769" y="19022"/>
                  </a:lnTo>
                  <a:lnTo>
                    <a:pt x="162615" y="22651"/>
                  </a:lnTo>
                  <a:lnTo>
                    <a:pt x="163179" y="26658"/>
                  </a:lnTo>
                  <a:lnTo>
                    <a:pt x="163555" y="30916"/>
                  </a:lnTo>
                  <a:lnTo>
                    <a:pt x="163805" y="35343"/>
                  </a:lnTo>
                  <a:lnTo>
                    <a:pt x="163972" y="39882"/>
                  </a:lnTo>
                  <a:lnTo>
                    <a:pt x="163290" y="45289"/>
                  </a:lnTo>
                  <a:lnTo>
                    <a:pt x="162042" y="51275"/>
                  </a:lnTo>
                  <a:lnTo>
                    <a:pt x="160415" y="57646"/>
                  </a:lnTo>
                  <a:lnTo>
                    <a:pt x="158538" y="63482"/>
                  </a:lnTo>
                  <a:lnTo>
                    <a:pt x="156491" y="68960"/>
                  </a:lnTo>
                  <a:lnTo>
                    <a:pt x="154333" y="74199"/>
                  </a:lnTo>
                  <a:lnTo>
                    <a:pt x="152102" y="80073"/>
                  </a:lnTo>
                  <a:lnTo>
                    <a:pt x="147505" y="92950"/>
                  </a:lnTo>
                  <a:lnTo>
                    <a:pt x="140455" y="113587"/>
                  </a:lnTo>
                  <a:lnTo>
                    <a:pt x="137293" y="119826"/>
                  </a:lnTo>
                  <a:lnTo>
                    <a:pt x="133598" y="125572"/>
                  </a:lnTo>
                  <a:lnTo>
                    <a:pt x="129547" y="130990"/>
                  </a:lnTo>
                  <a:lnTo>
                    <a:pt x="126051" y="136984"/>
                  </a:lnTo>
                  <a:lnTo>
                    <a:pt x="122928" y="143361"/>
                  </a:lnTo>
                  <a:lnTo>
                    <a:pt x="120052" y="149994"/>
                  </a:lnTo>
                  <a:lnTo>
                    <a:pt x="118135" y="156003"/>
                  </a:lnTo>
                  <a:lnTo>
                    <a:pt x="116857" y="161597"/>
                  </a:lnTo>
                  <a:lnTo>
                    <a:pt x="116005" y="166913"/>
                  </a:lnTo>
                  <a:lnTo>
                    <a:pt x="114643" y="172045"/>
                  </a:lnTo>
                  <a:lnTo>
                    <a:pt x="112941" y="177054"/>
                  </a:lnTo>
                  <a:lnTo>
                    <a:pt x="111013" y="181980"/>
                  </a:lnTo>
                  <a:lnTo>
                    <a:pt x="109728" y="186059"/>
                  </a:lnTo>
                  <a:lnTo>
                    <a:pt x="108299" y="192707"/>
                  </a:lnTo>
                  <a:lnTo>
                    <a:pt x="107664" y="198307"/>
                  </a:lnTo>
                  <a:lnTo>
                    <a:pt x="107382" y="203442"/>
                  </a:lnTo>
                  <a:lnTo>
                    <a:pt x="107256" y="208370"/>
                  </a:lnTo>
                  <a:lnTo>
                    <a:pt x="107157" y="2204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773"/>
            <p:cNvSpPr/>
            <p:nvPr/>
          </p:nvSpPr>
          <p:spPr>
            <a:xfrm>
              <a:off x="7143750" y="2921793"/>
              <a:ext cx="171451" cy="150020"/>
            </a:xfrm>
            <a:custGeom>
              <a:avLst/>
              <a:gdLst/>
              <a:ahLst/>
              <a:cxnLst/>
              <a:rect l="0" t="0" r="0" b="0"/>
              <a:pathLst>
                <a:path w="171451" h="150020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9942" y="3793"/>
                  </a:lnTo>
                  <a:lnTo>
                    <a:pt x="12185" y="4910"/>
                  </a:lnTo>
                  <a:lnTo>
                    <a:pt x="16792" y="6151"/>
                  </a:lnTo>
                  <a:lnTo>
                    <a:pt x="19926" y="7276"/>
                  </a:lnTo>
                  <a:lnTo>
                    <a:pt x="23603" y="8819"/>
                  </a:lnTo>
                  <a:lnTo>
                    <a:pt x="27641" y="10642"/>
                  </a:lnTo>
                  <a:lnTo>
                    <a:pt x="31127" y="12651"/>
                  </a:lnTo>
                  <a:lnTo>
                    <a:pt x="34245" y="14784"/>
                  </a:lnTo>
                  <a:lnTo>
                    <a:pt x="37118" y="17000"/>
                  </a:lnTo>
                  <a:lnTo>
                    <a:pt x="42426" y="21579"/>
                  </a:lnTo>
                  <a:lnTo>
                    <a:pt x="44953" y="23911"/>
                  </a:lnTo>
                  <a:lnTo>
                    <a:pt x="48224" y="26259"/>
                  </a:lnTo>
                  <a:lnTo>
                    <a:pt x="51993" y="28619"/>
                  </a:lnTo>
                  <a:lnTo>
                    <a:pt x="56094" y="30986"/>
                  </a:lnTo>
                  <a:lnTo>
                    <a:pt x="59621" y="34151"/>
                  </a:lnTo>
                  <a:lnTo>
                    <a:pt x="62765" y="37849"/>
                  </a:lnTo>
                  <a:lnTo>
                    <a:pt x="65656" y="41901"/>
                  </a:lnTo>
                  <a:lnTo>
                    <a:pt x="69170" y="46190"/>
                  </a:lnTo>
                  <a:lnTo>
                    <a:pt x="73101" y="50637"/>
                  </a:lnTo>
                  <a:lnTo>
                    <a:pt x="80908" y="59018"/>
                  </a:lnTo>
                  <a:lnTo>
                    <a:pt x="90560" y="68993"/>
                  </a:lnTo>
                  <a:lnTo>
                    <a:pt x="98721" y="77230"/>
                  </a:lnTo>
                  <a:lnTo>
                    <a:pt x="102327" y="81649"/>
                  </a:lnTo>
                  <a:lnTo>
                    <a:pt x="105524" y="86183"/>
                  </a:lnTo>
                  <a:lnTo>
                    <a:pt x="108449" y="90793"/>
                  </a:lnTo>
                  <a:lnTo>
                    <a:pt x="111986" y="95454"/>
                  </a:lnTo>
                  <a:lnTo>
                    <a:pt x="115933" y="100148"/>
                  </a:lnTo>
                  <a:lnTo>
                    <a:pt x="123757" y="108804"/>
                  </a:lnTo>
                  <a:lnTo>
                    <a:pt x="129880" y="115297"/>
                  </a:lnTo>
                  <a:lnTo>
                    <a:pt x="137790" y="123415"/>
                  </a:lnTo>
                  <a:lnTo>
                    <a:pt x="141072" y="125933"/>
                  </a:lnTo>
                  <a:lnTo>
                    <a:pt x="144848" y="128406"/>
                  </a:lnTo>
                  <a:lnTo>
                    <a:pt x="148952" y="130848"/>
                  </a:lnTo>
                  <a:lnTo>
                    <a:pt x="153277" y="134063"/>
                  </a:lnTo>
                  <a:lnTo>
                    <a:pt x="157746" y="137794"/>
                  </a:lnTo>
                  <a:lnTo>
                    <a:pt x="17145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774"/>
            <p:cNvSpPr/>
            <p:nvPr/>
          </p:nvSpPr>
          <p:spPr>
            <a:xfrm>
              <a:off x="7143750" y="2907506"/>
              <a:ext cx="150019" cy="178595"/>
            </a:xfrm>
            <a:custGeom>
              <a:avLst/>
              <a:gdLst/>
              <a:ahLst/>
              <a:cxnLst/>
              <a:rect l="0" t="0" r="0" b="0"/>
              <a:pathLst>
                <a:path w="150019" h="178595">
                  <a:moveTo>
                    <a:pt x="150018" y="0"/>
                  </a:moveTo>
                  <a:lnTo>
                    <a:pt x="140075" y="0"/>
                  </a:lnTo>
                  <a:lnTo>
                    <a:pt x="138627" y="794"/>
                  </a:lnTo>
                  <a:lnTo>
                    <a:pt x="137662" y="2116"/>
                  </a:lnTo>
                  <a:lnTo>
                    <a:pt x="137017" y="3792"/>
                  </a:lnTo>
                  <a:lnTo>
                    <a:pt x="135795" y="4909"/>
                  </a:lnTo>
                  <a:lnTo>
                    <a:pt x="134187" y="5654"/>
                  </a:lnTo>
                  <a:lnTo>
                    <a:pt x="132320" y="6151"/>
                  </a:lnTo>
                  <a:lnTo>
                    <a:pt x="128129" y="8819"/>
                  </a:lnTo>
                  <a:lnTo>
                    <a:pt x="123621" y="12651"/>
                  </a:lnTo>
                  <a:lnTo>
                    <a:pt x="118971" y="16999"/>
                  </a:lnTo>
                  <a:lnTo>
                    <a:pt x="116620" y="20064"/>
                  </a:lnTo>
                  <a:lnTo>
                    <a:pt x="114259" y="23695"/>
                  </a:lnTo>
                  <a:lnTo>
                    <a:pt x="111891" y="27703"/>
                  </a:lnTo>
                  <a:lnTo>
                    <a:pt x="109519" y="32756"/>
                  </a:lnTo>
                  <a:lnTo>
                    <a:pt x="107144" y="38506"/>
                  </a:lnTo>
                  <a:lnTo>
                    <a:pt x="104767" y="44721"/>
                  </a:lnTo>
                  <a:lnTo>
                    <a:pt x="101594" y="50451"/>
                  </a:lnTo>
                  <a:lnTo>
                    <a:pt x="97892" y="55859"/>
                  </a:lnTo>
                  <a:lnTo>
                    <a:pt x="93836" y="61052"/>
                  </a:lnTo>
                  <a:lnTo>
                    <a:pt x="89545" y="66895"/>
                  </a:lnTo>
                  <a:lnTo>
                    <a:pt x="80543" y="79737"/>
                  </a:lnTo>
                  <a:lnTo>
                    <a:pt x="66550" y="100355"/>
                  </a:lnTo>
                  <a:lnTo>
                    <a:pt x="61829" y="106591"/>
                  </a:lnTo>
                  <a:lnTo>
                    <a:pt x="57094" y="112336"/>
                  </a:lnTo>
                  <a:lnTo>
                    <a:pt x="52351" y="117753"/>
                  </a:lnTo>
                  <a:lnTo>
                    <a:pt x="47600" y="122952"/>
                  </a:lnTo>
                  <a:lnTo>
                    <a:pt x="38089" y="132962"/>
                  </a:lnTo>
                  <a:lnTo>
                    <a:pt x="5181" y="166259"/>
                  </a:lnTo>
                  <a:lnTo>
                    <a:pt x="3454" y="168783"/>
                  </a:lnTo>
                  <a:lnTo>
                    <a:pt x="1534" y="173704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775"/>
            <p:cNvSpPr/>
            <p:nvPr/>
          </p:nvSpPr>
          <p:spPr>
            <a:xfrm>
              <a:off x="7772400" y="2921793"/>
              <a:ext cx="150019" cy="7145"/>
            </a:xfrm>
            <a:custGeom>
              <a:avLst/>
              <a:gdLst/>
              <a:ahLst/>
              <a:cxnLst/>
              <a:rect l="0" t="0" r="0" b="0"/>
              <a:pathLst>
                <a:path w="150019" h="7145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7770" y="2117"/>
                  </a:lnTo>
                  <a:lnTo>
                    <a:pt x="9942" y="3793"/>
                  </a:lnTo>
                  <a:lnTo>
                    <a:pt x="12185" y="4910"/>
                  </a:lnTo>
                  <a:lnTo>
                    <a:pt x="14473" y="5655"/>
                  </a:lnTo>
                  <a:lnTo>
                    <a:pt x="16792" y="6151"/>
                  </a:lnTo>
                  <a:lnTo>
                    <a:pt x="19925" y="6482"/>
                  </a:lnTo>
                  <a:lnTo>
                    <a:pt x="23603" y="6703"/>
                  </a:lnTo>
                  <a:lnTo>
                    <a:pt x="31922" y="6948"/>
                  </a:lnTo>
                  <a:lnTo>
                    <a:pt x="66568" y="7139"/>
                  </a:lnTo>
                  <a:lnTo>
                    <a:pt x="150018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776"/>
            <p:cNvSpPr/>
            <p:nvPr/>
          </p:nvSpPr>
          <p:spPr>
            <a:xfrm>
              <a:off x="7993856" y="2828925"/>
              <a:ext cx="178595" cy="77581"/>
            </a:xfrm>
            <a:custGeom>
              <a:avLst/>
              <a:gdLst/>
              <a:ahLst/>
              <a:cxnLst/>
              <a:rect l="0" t="0" r="0" b="0"/>
              <a:pathLst>
                <a:path w="178595" h="77581">
                  <a:moveTo>
                    <a:pt x="0" y="0"/>
                  </a:moveTo>
                  <a:lnTo>
                    <a:pt x="6850" y="0"/>
                  </a:lnTo>
                  <a:lnTo>
                    <a:pt x="9130" y="2116"/>
                  </a:lnTo>
                  <a:lnTo>
                    <a:pt x="13269" y="6150"/>
                  </a:lnTo>
                  <a:lnTo>
                    <a:pt x="13608" y="7275"/>
                  </a:lnTo>
                  <a:lnTo>
                    <a:pt x="13835" y="8819"/>
                  </a:lnTo>
                  <a:lnTo>
                    <a:pt x="13986" y="10641"/>
                  </a:lnTo>
                  <a:lnTo>
                    <a:pt x="14086" y="12650"/>
                  </a:lnTo>
                  <a:lnTo>
                    <a:pt x="14261" y="20118"/>
                  </a:lnTo>
                  <a:lnTo>
                    <a:pt x="14287" y="45270"/>
                  </a:lnTo>
                  <a:lnTo>
                    <a:pt x="13494" y="46849"/>
                  </a:lnTo>
                  <a:lnTo>
                    <a:pt x="12171" y="47901"/>
                  </a:lnTo>
                  <a:lnTo>
                    <a:pt x="10494" y="48602"/>
                  </a:lnTo>
                  <a:lnTo>
                    <a:pt x="9377" y="49864"/>
                  </a:lnTo>
                  <a:lnTo>
                    <a:pt x="8633" y="51499"/>
                  </a:lnTo>
                  <a:lnTo>
                    <a:pt x="7438" y="56033"/>
                  </a:lnTo>
                  <a:lnTo>
                    <a:pt x="7340" y="57199"/>
                  </a:lnTo>
                  <a:lnTo>
                    <a:pt x="7274" y="58770"/>
                  </a:lnTo>
                  <a:lnTo>
                    <a:pt x="7151" y="63970"/>
                  </a:lnTo>
                  <a:lnTo>
                    <a:pt x="7146" y="67990"/>
                  </a:lnTo>
                  <a:lnTo>
                    <a:pt x="7939" y="69139"/>
                  </a:lnTo>
                  <a:lnTo>
                    <a:pt x="9262" y="69905"/>
                  </a:lnTo>
                  <a:lnTo>
                    <a:pt x="13295" y="71134"/>
                  </a:lnTo>
                  <a:lnTo>
                    <a:pt x="17786" y="71347"/>
                  </a:lnTo>
                  <a:lnTo>
                    <a:pt x="19795" y="72171"/>
                  </a:lnTo>
                  <a:lnTo>
                    <a:pt x="21928" y="73514"/>
                  </a:lnTo>
                  <a:lnTo>
                    <a:pt x="27262" y="77580"/>
                  </a:lnTo>
                  <a:lnTo>
                    <a:pt x="32224" y="76019"/>
                  </a:lnTo>
                  <a:lnTo>
                    <a:pt x="35771" y="74492"/>
                  </a:lnTo>
                  <a:lnTo>
                    <a:pt x="38928" y="73474"/>
                  </a:lnTo>
                  <a:lnTo>
                    <a:pt x="41827" y="72795"/>
                  </a:lnTo>
                  <a:lnTo>
                    <a:pt x="47165" y="72040"/>
                  </a:lnTo>
                  <a:lnTo>
                    <a:pt x="52183" y="71705"/>
                  </a:lnTo>
                  <a:lnTo>
                    <a:pt x="59175" y="71556"/>
                  </a:lnTo>
                  <a:lnTo>
                    <a:pt x="72808" y="71461"/>
                  </a:lnTo>
                  <a:lnTo>
                    <a:pt x="76320" y="70659"/>
                  </a:lnTo>
                  <a:lnTo>
                    <a:pt x="80248" y="69331"/>
                  </a:lnTo>
                  <a:lnTo>
                    <a:pt x="84455" y="67652"/>
                  </a:lnTo>
                  <a:lnTo>
                    <a:pt x="88848" y="66532"/>
                  </a:lnTo>
                  <a:lnTo>
                    <a:pt x="93363" y="65786"/>
                  </a:lnTo>
                  <a:lnTo>
                    <a:pt x="97960" y="65288"/>
                  </a:lnTo>
                  <a:lnTo>
                    <a:pt x="101819" y="64957"/>
                  </a:lnTo>
                  <a:lnTo>
                    <a:pt x="105186" y="64736"/>
                  </a:lnTo>
                  <a:lnTo>
                    <a:pt x="108223" y="64588"/>
                  </a:lnTo>
                  <a:lnTo>
                    <a:pt x="115833" y="64424"/>
                  </a:lnTo>
                  <a:lnTo>
                    <a:pt x="178594" y="642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777"/>
            <p:cNvSpPr/>
            <p:nvPr/>
          </p:nvSpPr>
          <p:spPr>
            <a:xfrm>
              <a:off x="8115302" y="2814637"/>
              <a:ext cx="28574" cy="250032"/>
            </a:xfrm>
            <a:custGeom>
              <a:avLst/>
              <a:gdLst/>
              <a:ahLst/>
              <a:cxnLst/>
              <a:rect l="0" t="0" r="0" b="0"/>
              <a:pathLst>
                <a:path w="28574" h="250032">
                  <a:moveTo>
                    <a:pt x="14285" y="0"/>
                  </a:moveTo>
                  <a:lnTo>
                    <a:pt x="7436" y="0"/>
                  </a:lnTo>
                  <a:lnTo>
                    <a:pt x="6544" y="794"/>
                  </a:lnTo>
                  <a:lnTo>
                    <a:pt x="3436" y="3792"/>
                  </a:lnTo>
                  <a:lnTo>
                    <a:pt x="2290" y="5703"/>
                  </a:lnTo>
                  <a:lnTo>
                    <a:pt x="1526" y="7771"/>
                  </a:lnTo>
                  <a:lnTo>
                    <a:pt x="677" y="12185"/>
                  </a:lnTo>
                  <a:lnTo>
                    <a:pt x="199" y="19926"/>
                  </a:lnTo>
                  <a:lnTo>
                    <a:pt x="38" y="36362"/>
                  </a:lnTo>
                  <a:lnTo>
                    <a:pt x="0" y="62943"/>
                  </a:lnTo>
                  <a:lnTo>
                    <a:pt x="793" y="68156"/>
                  </a:lnTo>
                  <a:lnTo>
                    <a:pt x="2116" y="74012"/>
                  </a:lnTo>
                  <a:lnTo>
                    <a:pt x="3791" y="80298"/>
                  </a:lnTo>
                  <a:lnTo>
                    <a:pt x="4907" y="86076"/>
                  </a:lnTo>
                  <a:lnTo>
                    <a:pt x="5651" y="91515"/>
                  </a:lnTo>
                  <a:lnTo>
                    <a:pt x="6149" y="96729"/>
                  </a:lnTo>
                  <a:lnTo>
                    <a:pt x="6479" y="101792"/>
                  </a:lnTo>
                  <a:lnTo>
                    <a:pt x="6700" y="106755"/>
                  </a:lnTo>
                  <a:lnTo>
                    <a:pt x="6847" y="111651"/>
                  </a:lnTo>
                  <a:lnTo>
                    <a:pt x="7740" y="117297"/>
                  </a:lnTo>
                  <a:lnTo>
                    <a:pt x="9128" y="123442"/>
                  </a:lnTo>
                  <a:lnTo>
                    <a:pt x="10846" y="129919"/>
                  </a:lnTo>
                  <a:lnTo>
                    <a:pt x="11992" y="135825"/>
                  </a:lnTo>
                  <a:lnTo>
                    <a:pt x="12757" y="141350"/>
                  </a:lnTo>
                  <a:lnTo>
                    <a:pt x="13266" y="146621"/>
                  </a:lnTo>
                  <a:lnTo>
                    <a:pt x="14400" y="151722"/>
                  </a:lnTo>
                  <a:lnTo>
                    <a:pt x="15948" y="156711"/>
                  </a:lnTo>
                  <a:lnTo>
                    <a:pt x="17775" y="161624"/>
                  </a:lnTo>
                  <a:lnTo>
                    <a:pt x="18993" y="166487"/>
                  </a:lnTo>
                  <a:lnTo>
                    <a:pt x="19805" y="171316"/>
                  </a:lnTo>
                  <a:lnTo>
                    <a:pt x="20347" y="176124"/>
                  </a:lnTo>
                  <a:lnTo>
                    <a:pt x="20708" y="180916"/>
                  </a:lnTo>
                  <a:lnTo>
                    <a:pt x="20948" y="185698"/>
                  </a:lnTo>
                  <a:lnTo>
                    <a:pt x="21215" y="195245"/>
                  </a:lnTo>
                  <a:lnTo>
                    <a:pt x="21401" y="215280"/>
                  </a:lnTo>
                  <a:lnTo>
                    <a:pt x="22204" y="218133"/>
                  </a:lnTo>
                  <a:lnTo>
                    <a:pt x="23533" y="220828"/>
                  </a:lnTo>
                  <a:lnTo>
                    <a:pt x="25213" y="223419"/>
                  </a:lnTo>
                  <a:lnTo>
                    <a:pt x="26333" y="225940"/>
                  </a:lnTo>
                  <a:lnTo>
                    <a:pt x="27080" y="228414"/>
                  </a:lnTo>
                  <a:lnTo>
                    <a:pt x="27577" y="230857"/>
                  </a:lnTo>
                  <a:lnTo>
                    <a:pt x="27115" y="233280"/>
                  </a:lnTo>
                  <a:lnTo>
                    <a:pt x="26014" y="235689"/>
                  </a:lnTo>
                  <a:lnTo>
                    <a:pt x="24485" y="238088"/>
                  </a:lnTo>
                  <a:lnTo>
                    <a:pt x="24260" y="240482"/>
                  </a:lnTo>
                  <a:lnTo>
                    <a:pt x="24904" y="242871"/>
                  </a:lnTo>
                  <a:lnTo>
                    <a:pt x="28573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778"/>
            <p:cNvSpPr/>
            <p:nvPr/>
          </p:nvSpPr>
          <p:spPr>
            <a:xfrm>
              <a:off x="8222456" y="2836077"/>
              <a:ext cx="300038" cy="157068"/>
            </a:xfrm>
            <a:custGeom>
              <a:avLst/>
              <a:gdLst/>
              <a:ahLst/>
              <a:cxnLst/>
              <a:rect l="0" t="0" r="0" b="0"/>
              <a:pathLst>
                <a:path w="300038" h="157068">
                  <a:moveTo>
                    <a:pt x="0" y="28566"/>
                  </a:moveTo>
                  <a:lnTo>
                    <a:pt x="0" y="24774"/>
                  </a:lnTo>
                  <a:lnTo>
                    <a:pt x="794" y="23657"/>
                  </a:lnTo>
                  <a:lnTo>
                    <a:pt x="2116" y="22912"/>
                  </a:lnTo>
                  <a:lnTo>
                    <a:pt x="3793" y="22415"/>
                  </a:lnTo>
                  <a:lnTo>
                    <a:pt x="7771" y="19747"/>
                  </a:lnTo>
                  <a:lnTo>
                    <a:pt x="12185" y="15915"/>
                  </a:lnTo>
                  <a:lnTo>
                    <a:pt x="16793" y="11567"/>
                  </a:lnTo>
                  <a:lnTo>
                    <a:pt x="19132" y="10089"/>
                  </a:lnTo>
                  <a:lnTo>
                    <a:pt x="27012" y="7217"/>
                  </a:lnTo>
                  <a:lnTo>
                    <a:pt x="34759" y="3732"/>
                  </a:lnTo>
                  <a:lnTo>
                    <a:pt x="43495" y="1654"/>
                  </a:lnTo>
                  <a:lnTo>
                    <a:pt x="51874" y="730"/>
                  </a:lnTo>
                  <a:lnTo>
                    <a:pt x="58245" y="320"/>
                  </a:lnTo>
                  <a:lnTo>
                    <a:pt x="65839" y="137"/>
                  </a:lnTo>
                  <a:lnTo>
                    <a:pt x="87778" y="0"/>
                  </a:lnTo>
                  <a:lnTo>
                    <a:pt x="90269" y="791"/>
                  </a:lnTo>
                  <a:lnTo>
                    <a:pt x="95152" y="3786"/>
                  </a:lnTo>
                  <a:lnTo>
                    <a:pt x="99970" y="7763"/>
                  </a:lnTo>
                  <a:lnTo>
                    <a:pt x="104755" y="12177"/>
                  </a:lnTo>
                  <a:lnTo>
                    <a:pt x="109529" y="16784"/>
                  </a:lnTo>
                  <a:lnTo>
                    <a:pt x="111119" y="19124"/>
                  </a:lnTo>
                  <a:lnTo>
                    <a:pt x="112886" y="23841"/>
                  </a:lnTo>
                  <a:lnTo>
                    <a:pt x="113672" y="28583"/>
                  </a:lnTo>
                  <a:lnTo>
                    <a:pt x="113880" y="30959"/>
                  </a:lnTo>
                  <a:lnTo>
                    <a:pt x="113226" y="33336"/>
                  </a:lnTo>
                  <a:lnTo>
                    <a:pt x="110384" y="38095"/>
                  </a:lnTo>
                  <a:lnTo>
                    <a:pt x="108514" y="41268"/>
                  </a:lnTo>
                  <a:lnTo>
                    <a:pt x="106474" y="44972"/>
                  </a:lnTo>
                  <a:lnTo>
                    <a:pt x="104321" y="49028"/>
                  </a:lnTo>
                  <a:lnTo>
                    <a:pt x="102884" y="53320"/>
                  </a:lnTo>
                  <a:lnTo>
                    <a:pt x="101927" y="57769"/>
                  </a:lnTo>
                  <a:lnTo>
                    <a:pt x="101289" y="62322"/>
                  </a:lnTo>
                  <a:lnTo>
                    <a:pt x="99275" y="66945"/>
                  </a:lnTo>
                  <a:lnTo>
                    <a:pt x="96346" y="71615"/>
                  </a:lnTo>
                  <a:lnTo>
                    <a:pt x="92806" y="76315"/>
                  </a:lnTo>
                  <a:lnTo>
                    <a:pt x="88858" y="80243"/>
                  </a:lnTo>
                  <a:lnTo>
                    <a:pt x="84639" y="83655"/>
                  </a:lnTo>
                  <a:lnTo>
                    <a:pt x="80239" y="86723"/>
                  </a:lnTo>
                  <a:lnTo>
                    <a:pt x="76511" y="90356"/>
                  </a:lnTo>
                  <a:lnTo>
                    <a:pt x="73232" y="94366"/>
                  </a:lnTo>
                  <a:lnTo>
                    <a:pt x="70253" y="98626"/>
                  </a:lnTo>
                  <a:lnTo>
                    <a:pt x="67473" y="102261"/>
                  </a:lnTo>
                  <a:lnTo>
                    <a:pt x="64825" y="105477"/>
                  </a:lnTo>
                  <a:lnTo>
                    <a:pt x="62267" y="108415"/>
                  </a:lnTo>
                  <a:lnTo>
                    <a:pt x="58974" y="111961"/>
                  </a:lnTo>
                  <a:lnTo>
                    <a:pt x="44399" y="126943"/>
                  </a:lnTo>
                  <a:lnTo>
                    <a:pt x="32434" y="139001"/>
                  </a:lnTo>
                  <a:lnTo>
                    <a:pt x="31148" y="141083"/>
                  </a:lnTo>
                  <a:lnTo>
                    <a:pt x="29718" y="145513"/>
                  </a:lnTo>
                  <a:lnTo>
                    <a:pt x="28583" y="149975"/>
                  </a:lnTo>
                  <a:lnTo>
                    <a:pt x="32370" y="153792"/>
                  </a:lnTo>
                  <a:lnTo>
                    <a:pt x="34280" y="154913"/>
                  </a:lnTo>
                  <a:lnTo>
                    <a:pt x="38518" y="156158"/>
                  </a:lnTo>
                  <a:lnTo>
                    <a:pt x="45368" y="156859"/>
                  </a:lnTo>
                  <a:lnTo>
                    <a:pt x="52178" y="157023"/>
                  </a:lnTo>
                  <a:lnTo>
                    <a:pt x="56216" y="157067"/>
                  </a:lnTo>
                  <a:lnTo>
                    <a:pt x="59702" y="156302"/>
                  </a:lnTo>
                  <a:lnTo>
                    <a:pt x="65693" y="153336"/>
                  </a:lnTo>
                  <a:lnTo>
                    <a:pt x="69989" y="152227"/>
                  </a:lnTo>
                  <a:lnTo>
                    <a:pt x="75234" y="151488"/>
                  </a:lnTo>
                  <a:lnTo>
                    <a:pt x="81113" y="150995"/>
                  </a:lnTo>
                  <a:lnTo>
                    <a:pt x="86618" y="149873"/>
                  </a:lnTo>
                  <a:lnTo>
                    <a:pt x="91877" y="148331"/>
                  </a:lnTo>
                  <a:lnTo>
                    <a:pt x="108979" y="142369"/>
                  </a:lnTo>
                  <a:lnTo>
                    <a:pt x="115515" y="140154"/>
                  </a:lnTo>
                  <a:lnTo>
                    <a:pt x="122254" y="138677"/>
                  </a:lnTo>
                  <a:lnTo>
                    <a:pt x="129128" y="137692"/>
                  </a:lnTo>
                  <a:lnTo>
                    <a:pt x="136091" y="137035"/>
                  </a:lnTo>
                  <a:lnTo>
                    <a:pt x="143114" y="135804"/>
                  </a:lnTo>
                  <a:lnTo>
                    <a:pt x="150179" y="134189"/>
                  </a:lnTo>
                  <a:lnTo>
                    <a:pt x="157269" y="132319"/>
                  </a:lnTo>
                  <a:lnTo>
                    <a:pt x="164377" y="130279"/>
                  </a:lnTo>
                  <a:lnTo>
                    <a:pt x="178625" y="125895"/>
                  </a:lnTo>
                  <a:lnTo>
                    <a:pt x="185758" y="124408"/>
                  </a:lnTo>
                  <a:lnTo>
                    <a:pt x="192895" y="123417"/>
                  </a:lnTo>
                  <a:lnTo>
                    <a:pt x="200034" y="122756"/>
                  </a:lnTo>
                  <a:lnTo>
                    <a:pt x="207175" y="122316"/>
                  </a:lnTo>
                  <a:lnTo>
                    <a:pt x="221458" y="121826"/>
                  </a:lnTo>
                  <a:lnTo>
                    <a:pt x="244329" y="121512"/>
                  </a:lnTo>
                  <a:lnTo>
                    <a:pt x="300037" y="12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779"/>
            <p:cNvSpPr/>
            <p:nvPr/>
          </p:nvSpPr>
          <p:spPr>
            <a:xfrm>
              <a:off x="6830417" y="3143250"/>
              <a:ext cx="513359" cy="35719"/>
            </a:xfrm>
            <a:custGeom>
              <a:avLst/>
              <a:gdLst/>
              <a:ahLst/>
              <a:cxnLst/>
              <a:rect l="0" t="0" r="0" b="0"/>
              <a:pathLst>
                <a:path w="513359" h="35719">
                  <a:moveTo>
                    <a:pt x="6151" y="35718"/>
                  </a:moveTo>
                  <a:lnTo>
                    <a:pt x="0" y="35718"/>
                  </a:lnTo>
                  <a:lnTo>
                    <a:pt x="463" y="34925"/>
                  </a:lnTo>
                  <a:lnTo>
                    <a:pt x="1565" y="33602"/>
                  </a:lnTo>
                  <a:lnTo>
                    <a:pt x="5245" y="29567"/>
                  </a:lnTo>
                  <a:lnTo>
                    <a:pt x="6341" y="29237"/>
                  </a:lnTo>
                  <a:lnTo>
                    <a:pt x="19808" y="28662"/>
                  </a:lnTo>
                  <a:lnTo>
                    <a:pt x="23193" y="27839"/>
                  </a:lnTo>
                  <a:lnTo>
                    <a:pt x="26244" y="26497"/>
                  </a:lnTo>
                  <a:lnTo>
                    <a:pt x="29072" y="24808"/>
                  </a:lnTo>
                  <a:lnTo>
                    <a:pt x="33337" y="23682"/>
                  </a:lnTo>
                  <a:lnTo>
                    <a:pt x="38563" y="22932"/>
                  </a:lnTo>
                  <a:lnTo>
                    <a:pt x="50719" y="22098"/>
                  </a:lnTo>
                  <a:lnTo>
                    <a:pt x="64059" y="21727"/>
                  </a:lnTo>
                  <a:lnTo>
                    <a:pt x="70950" y="20835"/>
                  </a:lnTo>
                  <a:lnTo>
                    <a:pt x="77926" y="19446"/>
                  </a:lnTo>
                  <a:lnTo>
                    <a:pt x="84957" y="17726"/>
                  </a:lnTo>
                  <a:lnTo>
                    <a:pt x="92027" y="16580"/>
                  </a:lnTo>
                  <a:lnTo>
                    <a:pt x="99120" y="15816"/>
                  </a:lnTo>
                  <a:lnTo>
                    <a:pt x="114145" y="14966"/>
                  </a:lnTo>
                  <a:lnTo>
                    <a:pt x="131407" y="14589"/>
                  </a:lnTo>
                  <a:lnTo>
                    <a:pt x="139662" y="13695"/>
                  </a:lnTo>
                  <a:lnTo>
                    <a:pt x="147546" y="12305"/>
                  </a:lnTo>
                  <a:lnTo>
                    <a:pt x="155182" y="10584"/>
                  </a:lnTo>
                  <a:lnTo>
                    <a:pt x="163449" y="9437"/>
                  </a:lnTo>
                  <a:lnTo>
                    <a:pt x="172136" y="8673"/>
                  </a:lnTo>
                  <a:lnTo>
                    <a:pt x="181101" y="8163"/>
                  </a:lnTo>
                  <a:lnTo>
                    <a:pt x="190253" y="7029"/>
                  </a:lnTo>
                  <a:lnTo>
                    <a:pt x="199530" y="5480"/>
                  </a:lnTo>
                  <a:lnTo>
                    <a:pt x="208889" y="3653"/>
                  </a:lnTo>
                  <a:lnTo>
                    <a:pt x="218303" y="2435"/>
                  </a:lnTo>
                  <a:lnTo>
                    <a:pt x="227755" y="1623"/>
                  </a:lnTo>
                  <a:lnTo>
                    <a:pt x="237231" y="1082"/>
                  </a:lnTo>
                  <a:lnTo>
                    <a:pt x="256226" y="481"/>
                  </a:lnTo>
                  <a:lnTo>
                    <a:pt x="304607" y="63"/>
                  </a:lnTo>
                  <a:lnTo>
                    <a:pt x="51335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780"/>
            <p:cNvSpPr/>
            <p:nvPr/>
          </p:nvSpPr>
          <p:spPr>
            <a:xfrm>
              <a:off x="7029450" y="3215775"/>
              <a:ext cx="160992" cy="191794"/>
            </a:xfrm>
            <a:custGeom>
              <a:avLst/>
              <a:gdLst/>
              <a:ahLst/>
              <a:cxnLst/>
              <a:rect l="0" t="0" r="0" b="0"/>
              <a:pathLst>
                <a:path w="160992" h="191794">
                  <a:moveTo>
                    <a:pt x="0" y="27487"/>
                  </a:moveTo>
                  <a:lnTo>
                    <a:pt x="3792" y="27487"/>
                  </a:lnTo>
                  <a:lnTo>
                    <a:pt x="5703" y="26693"/>
                  </a:lnTo>
                  <a:lnTo>
                    <a:pt x="9942" y="23695"/>
                  </a:lnTo>
                  <a:lnTo>
                    <a:pt x="12185" y="22578"/>
                  </a:lnTo>
                  <a:lnTo>
                    <a:pt x="16792" y="21336"/>
                  </a:lnTo>
                  <a:lnTo>
                    <a:pt x="19926" y="20211"/>
                  </a:lnTo>
                  <a:lnTo>
                    <a:pt x="23603" y="18668"/>
                  </a:lnTo>
                  <a:lnTo>
                    <a:pt x="27641" y="16845"/>
                  </a:lnTo>
                  <a:lnTo>
                    <a:pt x="31921" y="15630"/>
                  </a:lnTo>
                  <a:lnTo>
                    <a:pt x="36362" y="14820"/>
                  </a:lnTo>
                  <a:lnTo>
                    <a:pt x="40909" y="14280"/>
                  </a:lnTo>
                  <a:lnTo>
                    <a:pt x="46323" y="13126"/>
                  </a:lnTo>
                  <a:lnTo>
                    <a:pt x="52313" y="11563"/>
                  </a:lnTo>
                  <a:lnTo>
                    <a:pt x="58687" y="9727"/>
                  </a:lnTo>
                  <a:lnTo>
                    <a:pt x="64525" y="8504"/>
                  </a:lnTo>
                  <a:lnTo>
                    <a:pt x="70005" y="7688"/>
                  </a:lnTo>
                  <a:lnTo>
                    <a:pt x="75244" y="7144"/>
                  </a:lnTo>
                  <a:lnTo>
                    <a:pt x="81119" y="5987"/>
                  </a:lnTo>
                  <a:lnTo>
                    <a:pt x="87417" y="4423"/>
                  </a:lnTo>
                  <a:lnTo>
                    <a:pt x="93996" y="2586"/>
                  </a:lnTo>
                  <a:lnTo>
                    <a:pt x="99971" y="1361"/>
                  </a:lnTo>
                  <a:lnTo>
                    <a:pt x="105540" y="545"/>
                  </a:lnTo>
                  <a:lnTo>
                    <a:pt x="110842" y="0"/>
                  </a:lnTo>
                  <a:lnTo>
                    <a:pt x="115963" y="431"/>
                  </a:lnTo>
                  <a:lnTo>
                    <a:pt x="120964" y="1512"/>
                  </a:lnTo>
                  <a:lnTo>
                    <a:pt x="125887" y="3027"/>
                  </a:lnTo>
                  <a:lnTo>
                    <a:pt x="129962" y="4036"/>
                  </a:lnTo>
                  <a:lnTo>
                    <a:pt x="133473" y="4710"/>
                  </a:lnTo>
                  <a:lnTo>
                    <a:pt x="136607" y="5159"/>
                  </a:lnTo>
                  <a:lnTo>
                    <a:pt x="139489" y="6251"/>
                  </a:lnTo>
                  <a:lnTo>
                    <a:pt x="142206" y="7774"/>
                  </a:lnTo>
                  <a:lnTo>
                    <a:pt x="144810" y="9582"/>
                  </a:lnTo>
                  <a:lnTo>
                    <a:pt x="149821" y="13709"/>
                  </a:lnTo>
                  <a:lnTo>
                    <a:pt x="152267" y="15920"/>
                  </a:lnTo>
                  <a:lnTo>
                    <a:pt x="153899" y="18188"/>
                  </a:lnTo>
                  <a:lnTo>
                    <a:pt x="155712" y="22825"/>
                  </a:lnTo>
                  <a:lnTo>
                    <a:pt x="156989" y="25967"/>
                  </a:lnTo>
                  <a:lnTo>
                    <a:pt x="158635" y="29648"/>
                  </a:lnTo>
                  <a:lnTo>
                    <a:pt x="160525" y="33690"/>
                  </a:lnTo>
                  <a:lnTo>
                    <a:pt x="160991" y="37973"/>
                  </a:lnTo>
                  <a:lnTo>
                    <a:pt x="160509" y="42415"/>
                  </a:lnTo>
                  <a:lnTo>
                    <a:pt x="159393" y="46964"/>
                  </a:lnTo>
                  <a:lnTo>
                    <a:pt x="158650" y="52378"/>
                  </a:lnTo>
                  <a:lnTo>
                    <a:pt x="158153" y="58368"/>
                  </a:lnTo>
                  <a:lnTo>
                    <a:pt x="157823" y="64743"/>
                  </a:lnTo>
                  <a:lnTo>
                    <a:pt x="156809" y="70581"/>
                  </a:lnTo>
                  <a:lnTo>
                    <a:pt x="155339" y="76060"/>
                  </a:lnTo>
                  <a:lnTo>
                    <a:pt x="147277" y="100053"/>
                  </a:lnTo>
                  <a:lnTo>
                    <a:pt x="145015" y="106027"/>
                  </a:lnTo>
                  <a:lnTo>
                    <a:pt x="142715" y="111597"/>
                  </a:lnTo>
                  <a:lnTo>
                    <a:pt x="140387" y="116898"/>
                  </a:lnTo>
                  <a:lnTo>
                    <a:pt x="138834" y="122019"/>
                  </a:lnTo>
                  <a:lnTo>
                    <a:pt x="137800" y="127021"/>
                  </a:lnTo>
                  <a:lnTo>
                    <a:pt x="137111" y="131943"/>
                  </a:lnTo>
                  <a:lnTo>
                    <a:pt x="135857" y="136812"/>
                  </a:lnTo>
                  <a:lnTo>
                    <a:pt x="134227" y="141645"/>
                  </a:lnTo>
                  <a:lnTo>
                    <a:pt x="132348" y="146455"/>
                  </a:lnTo>
                  <a:lnTo>
                    <a:pt x="130300" y="150455"/>
                  </a:lnTo>
                  <a:lnTo>
                    <a:pt x="128142" y="153916"/>
                  </a:lnTo>
                  <a:lnTo>
                    <a:pt x="124421" y="159877"/>
                  </a:lnTo>
                  <a:lnTo>
                    <a:pt x="122766" y="165173"/>
                  </a:lnTo>
                  <a:lnTo>
                    <a:pt x="119915" y="170173"/>
                  </a:lnTo>
                  <a:lnTo>
                    <a:pt x="118043" y="172617"/>
                  </a:lnTo>
                  <a:lnTo>
                    <a:pt x="115963" y="177450"/>
                  </a:lnTo>
                  <a:lnTo>
                    <a:pt x="115039" y="182243"/>
                  </a:lnTo>
                  <a:lnTo>
                    <a:pt x="114792" y="184633"/>
                  </a:lnTo>
                  <a:lnTo>
                    <a:pt x="114300" y="1917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781"/>
            <p:cNvSpPr/>
            <p:nvPr/>
          </p:nvSpPr>
          <p:spPr>
            <a:xfrm>
              <a:off x="8043862" y="3128962"/>
              <a:ext cx="457201" cy="14289"/>
            </a:xfrm>
            <a:custGeom>
              <a:avLst/>
              <a:gdLst/>
              <a:ahLst/>
              <a:cxnLst/>
              <a:rect l="0" t="0" r="0" b="0"/>
              <a:pathLst>
                <a:path w="457201" h="14289">
                  <a:moveTo>
                    <a:pt x="0" y="14288"/>
                  </a:moveTo>
                  <a:lnTo>
                    <a:pt x="3793" y="14288"/>
                  </a:lnTo>
                  <a:lnTo>
                    <a:pt x="5704" y="13494"/>
                  </a:lnTo>
                  <a:lnTo>
                    <a:pt x="7771" y="12171"/>
                  </a:lnTo>
                  <a:lnTo>
                    <a:pt x="9943" y="10495"/>
                  </a:lnTo>
                  <a:lnTo>
                    <a:pt x="12978" y="9378"/>
                  </a:lnTo>
                  <a:lnTo>
                    <a:pt x="16590" y="8633"/>
                  </a:lnTo>
                  <a:lnTo>
                    <a:pt x="20585" y="8137"/>
                  </a:lnTo>
                  <a:lnTo>
                    <a:pt x="25629" y="7806"/>
                  </a:lnTo>
                  <a:lnTo>
                    <a:pt x="37585" y="7438"/>
                  </a:lnTo>
                  <a:lnTo>
                    <a:pt x="91538" y="7161"/>
                  </a:lnTo>
                  <a:lnTo>
                    <a:pt x="110004" y="7152"/>
                  </a:lnTo>
                  <a:lnTo>
                    <a:pt x="118580" y="6355"/>
                  </a:lnTo>
                  <a:lnTo>
                    <a:pt x="126678" y="5031"/>
                  </a:lnTo>
                  <a:lnTo>
                    <a:pt x="134459" y="3354"/>
                  </a:lnTo>
                  <a:lnTo>
                    <a:pt x="142820" y="2236"/>
                  </a:lnTo>
                  <a:lnTo>
                    <a:pt x="151570" y="1491"/>
                  </a:lnTo>
                  <a:lnTo>
                    <a:pt x="160579" y="994"/>
                  </a:lnTo>
                  <a:lnTo>
                    <a:pt x="179053" y="442"/>
                  </a:lnTo>
                  <a:lnTo>
                    <a:pt x="235784" y="39"/>
                  </a:lnTo>
                  <a:lnTo>
                    <a:pt x="385734" y="0"/>
                  </a:lnTo>
                  <a:lnTo>
                    <a:pt x="392887" y="794"/>
                  </a:lnTo>
                  <a:lnTo>
                    <a:pt x="400037" y="2117"/>
                  </a:lnTo>
                  <a:lnTo>
                    <a:pt x="407185" y="3792"/>
                  </a:lnTo>
                  <a:lnTo>
                    <a:pt x="412745" y="4909"/>
                  </a:lnTo>
                  <a:lnTo>
                    <a:pt x="417244" y="5654"/>
                  </a:lnTo>
                  <a:lnTo>
                    <a:pt x="421038" y="6151"/>
                  </a:lnTo>
                  <a:lnTo>
                    <a:pt x="425154" y="6482"/>
                  </a:lnTo>
                  <a:lnTo>
                    <a:pt x="433962" y="6849"/>
                  </a:lnTo>
                  <a:lnTo>
                    <a:pt x="446848" y="7086"/>
                  </a:lnTo>
                  <a:lnTo>
                    <a:pt x="45720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782"/>
            <p:cNvSpPr/>
            <p:nvPr/>
          </p:nvSpPr>
          <p:spPr>
            <a:xfrm>
              <a:off x="8079678" y="3229099"/>
              <a:ext cx="220241" cy="178470"/>
            </a:xfrm>
            <a:custGeom>
              <a:avLst/>
              <a:gdLst/>
              <a:ahLst/>
              <a:cxnLst/>
              <a:rect l="0" t="0" r="0" b="0"/>
              <a:pathLst>
                <a:path w="220241" h="178470">
                  <a:moveTo>
                    <a:pt x="21334" y="64169"/>
                  </a:moveTo>
                  <a:lnTo>
                    <a:pt x="0" y="64169"/>
                  </a:lnTo>
                  <a:lnTo>
                    <a:pt x="3724" y="60377"/>
                  </a:lnTo>
                  <a:lnTo>
                    <a:pt x="5625" y="59260"/>
                  </a:lnTo>
                  <a:lnTo>
                    <a:pt x="9854" y="58018"/>
                  </a:lnTo>
                  <a:lnTo>
                    <a:pt x="16699" y="57320"/>
                  </a:lnTo>
                  <a:lnTo>
                    <a:pt x="23508" y="52923"/>
                  </a:lnTo>
                  <a:lnTo>
                    <a:pt x="27544" y="49528"/>
                  </a:lnTo>
                  <a:lnTo>
                    <a:pt x="32619" y="46471"/>
                  </a:lnTo>
                  <a:lnTo>
                    <a:pt x="38383" y="43639"/>
                  </a:lnTo>
                  <a:lnTo>
                    <a:pt x="44605" y="40957"/>
                  </a:lnTo>
                  <a:lnTo>
                    <a:pt x="55754" y="35861"/>
                  </a:lnTo>
                  <a:lnTo>
                    <a:pt x="60950" y="33391"/>
                  </a:lnTo>
                  <a:lnTo>
                    <a:pt x="66794" y="30950"/>
                  </a:lnTo>
                  <a:lnTo>
                    <a:pt x="73072" y="28530"/>
                  </a:lnTo>
                  <a:lnTo>
                    <a:pt x="86397" y="23723"/>
                  </a:lnTo>
                  <a:lnTo>
                    <a:pt x="121447" y="11786"/>
                  </a:lnTo>
                  <a:lnTo>
                    <a:pt x="127764" y="9404"/>
                  </a:lnTo>
                  <a:lnTo>
                    <a:pt x="133563" y="7021"/>
                  </a:lnTo>
                  <a:lnTo>
                    <a:pt x="139015" y="4639"/>
                  </a:lnTo>
                  <a:lnTo>
                    <a:pt x="145032" y="3051"/>
                  </a:lnTo>
                  <a:lnTo>
                    <a:pt x="151424" y="1993"/>
                  </a:lnTo>
                  <a:lnTo>
                    <a:pt x="158068" y="1287"/>
                  </a:lnTo>
                  <a:lnTo>
                    <a:pt x="163290" y="817"/>
                  </a:lnTo>
                  <a:lnTo>
                    <a:pt x="167565" y="503"/>
                  </a:lnTo>
                  <a:lnTo>
                    <a:pt x="171209" y="294"/>
                  </a:lnTo>
                  <a:lnTo>
                    <a:pt x="179490" y="62"/>
                  </a:lnTo>
                  <a:lnTo>
                    <a:pt x="183923" y="0"/>
                  </a:lnTo>
                  <a:lnTo>
                    <a:pt x="187670" y="752"/>
                  </a:lnTo>
                  <a:lnTo>
                    <a:pt x="193951" y="3705"/>
                  </a:lnTo>
                  <a:lnTo>
                    <a:pt x="199388" y="7663"/>
                  </a:lnTo>
                  <a:lnTo>
                    <a:pt x="204450" y="12068"/>
                  </a:lnTo>
                  <a:lnTo>
                    <a:pt x="209347" y="16671"/>
                  </a:lnTo>
                  <a:lnTo>
                    <a:pt x="210970" y="19010"/>
                  </a:lnTo>
                  <a:lnTo>
                    <a:pt x="212773" y="23726"/>
                  </a:lnTo>
                  <a:lnTo>
                    <a:pt x="214047" y="26888"/>
                  </a:lnTo>
                  <a:lnTo>
                    <a:pt x="215691" y="30584"/>
                  </a:lnTo>
                  <a:lnTo>
                    <a:pt x="217579" y="34635"/>
                  </a:lnTo>
                  <a:lnTo>
                    <a:pt x="218840" y="38924"/>
                  </a:lnTo>
                  <a:lnTo>
                    <a:pt x="219679" y="43370"/>
                  </a:lnTo>
                  <a:lnTo>
                    <a:pt x="220240" y="47922"/>
                  </a:lnTo>
                  <a:lnTo>
                    <a:pt x="219819" y="52544"/>
                  </a:lnTo>
                  <a:lnTo>
                    <a:pt x="218744" y="57213"/>
                  </a:lnTo>
                  <a:lnTo>
                    <a:pt x="211318" y="79905"/>
                  </a:lnTo>
                  <a:lnTo>
                    <a:pt x="209109" y="85772"/>
                  </a:lnTo>
                  <a:lnTo>
                    <a:pt x="206842" y="91271"/>
                  </a:lnTo>
                  <a:lnTo>
                    <a:pt x="204538" y="96525"/>
                  </a:lnTo>
                  <a:lnTo>
                    <a:pt x="201414" y="101615"/>
                  </a:lnTo>
                  <a:lnTo>
                    <a:pt x="197743" y="106595"/>
                  </a:lnTo>
                  <a:lnTo>
                    <a:pt x="193710" y="111503"/>
                  </a:lnTo>
                  <a:lnTo>
                    <a:pt x="190225" y="117157"/>
                  </a:lnTo>
                  <a:lnTo>
                    <a:pt x="187110" y="123307"/>
                  </a:lnTo>
                  <a:lnTo>
                    <a:pt x="184239" y="129788"/>
                  </a:lnTo>
                  <a:lnTo>
                    <a:pt x="181531" y="134903"/>
                  </a:lnTo>
                  <a:lnTo>
                    <a:pt x="178931" y="139106"/>
                  </a:lnTo>
                  <a:lnTo>
                    <a:pt x="176405" y="142702"/>
                  </a:lnTo>
                  <a:lnTo>
                    <a:pt x="173928" y="146687"/>
                  </a:lnTo>
                  <a:lnTo>
                    <a:pt x="171481" y="150931"/>
                  </a:lnTo>
                  <a:lnTo>
                    <a:pt x="169058" y="155348"/>
                  </a:lnTo>
                  <a:lnTo>
                    <a:pt x="166648" y="159086"/>
                  </a:lnTo>
                  <a:lnTo>
                    <a:pt x="164248" y="162372"/>
                  </a:lnTo>
                  <a:lnTo>
                    <a:pt x="161853" y="165357"/>
                  </a:lnTo>
                  <a:lnTo>
                    <a:pt x="159194" y="170789"/>
                  </a:lnTo>
                  <a:lnTo>
                    <a:pt x="157485" y="176952"/>
                  </a:lnTo>
                  <a:lnTo>
                    <a:pt x="156551" y="177458"/>
                  </a:lnTo>
                  <a:lnTo>
                    <a:pt x="149922" y="178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783"/>
            <p:cNvSpPr/>
            <p:nvPr/>
          </p:nvSpPr>
          <p:spPr>
            <a:xfrm>
              <a:off x="8194175" y="3321843"/>
              <a:ext cx="178301" cy="7145"/>
            </a:xfrm>
            <a:custGeom>
              <a:avLst/>
              <a:gdLst/>
              <a:ahLst/>
              <a:cxnLst/>
              <a:rect l="0" t="0" r="0" b="0"/>
              <a:pathLst>
                <a:path w="178301" h="7145">
                  <a:moveTo>
                    <a:pt x="6850" y="0"/>
                  </a:moveTo>
                  <a:lnTo>
                    <a:pt x="0" y="0"/>
                  </a:lnTo>
                  <a:lnTo>
                    <a:pt x="129319" y="0"/>
                  </a:lnTo>
                  <a:lnTo>
                    <a:pt x="135327" y="794"/>
                  </a:lnTo>
                  <a:lnTo>
                    <a:pt x="140920" y="2117"/>
                  </a:lnTo>
                  <a:lnTo>
                    <a:pt x="146236" y="3793"/>
                  </a:lnTo>
                  <a:lnTo>
                    <a:pt x="150574" y="4910"/>
                  </a:lnTo>
                  <a:lnTo>
                    <a:pt x="154259" y="5655"/>
                  </a:lnTo>
                  <a:lnTo>
                    <a:pt x="157510" y="6151"/>
                  </a:lnTo>
                  <a:lnTo>
                    <a:pt x="161265" y="6482"/>
                  </a:lnTo>
                  <a:lnTo>
                    <a:pt x="165356" y="6703"/>
                  </a:lnTo>
                  <a:lnTo>
                    <a:pt x="17830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784"/>
            <p:cNvSpPr/>
            <p:nvPr/>
          </p:nvSpPr>
          <p:spPr>
            <a:xfrm>
              <a:off x="7043737" y="3271837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101140" y="14288"/>
                  </a:lnTo>
                  <a:lnTo>
                    <a:pt x="107908" y="13494"/>
                  </a:lnTo>
                  <a:lnTo>
                    <a:pt x="114802" y="12171"/>
                  </a:lnTo>
                  <a:lnTo>
                    <a:pt x="121778" y="10495"/>
                  </a:lnTo>
                  <a:lnTo>
                    <a:pt x="128017" y="9378"/>
                  </a:lnTo>
                  <a:lnTo>
                    <a:pt x="133763" y="8634"/>
                  </a:lnTo>
                  <a:lnTo>
                    <a:pt x="139182" y="8137"/>
                  </a:lnTo>
                  <a:lnTo>
                    <a:pt x="145176" y="7012"/>
                  </a:lnTo>
                  <a:lnTo>
                    <a:pt x="151552" y="5469"/>
                  </a:lnTo>
                  <a:lnTo>
                    <a:pt x="158184" y="3646"/>
                  </a:lnTo>
                  <a:lnTo>
                    <a:pt x="163400" y="2430"/>
                  </a:lnTo>
                  <a:lnTo>
                    <a:pt x="167671" y="1620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785"/>
            <p:cNvSpPr/>
            <p:nvPr/>
          </p:nvSpPr>
          <p:spPr>
            <a:xfrm>
              <a:off x="7172325" y="3557587"/>
              <a:ext cx="150019" cy="150020"/>
            </a:xfrm>
            <a:custGeom>
              <a:avLst/>
              <a:gdLst/>
              <a:ahLst/>
              <a:cxnLst/>
              <a:rect l="0" t="0" r="0" b="0"/>
              <a:pathLst>
                <a:path w="150019" h="150020">
                  <a:moveTo>
                    <a:pt x="0" y="0"/>
                  </a:moveTo>
                  <a:lnTo>
                    <a:pt x="0" y="6850"/>
                  </a:lnTo>
                  <a:lnTo>
                    <a:pt x="3792" y="7057"/>
                  </a:lnTo>
                  <a:lnTo>
                    <a:pt x="4909" y="7879"/>
                  </a:lnTo>
                  <a:lnTo>
                    <a:pt x="5653" y="9222"/>
                  </a:lnTo>
                  <a:lnTo>
                    <a:pt x="6849" y="13287"/>
                  </a:lnTo>
                  <a:lnTo>
                    <a:pt x="10848" y="17783"/>
                  </a:lnTo>
                  <a:lnTo>
                    <a:pt x="19311" y="26414"/>
                  </a:lnTo>
                  <a:lnTo>
                    <a:pt x="30991" y="38129"/>
                  </a:lnTo>
                  <a:lnTo>
                    <a:pt x="33360" y="41294"/>
                  </a:lnTo>
                  <a:lnTo>
                    <a:pt x="35734" y="44992"/>
                  </a:lnTo>
                  <a:lnTo>
                    <a:pt x="38110" y="49045"/>
                  </a:lnTo>
                  <a:lnTo>
                    <a:pt x="41281" y="52540"/>
                  </a:lnTo>
                  <a:lnTo>
                    <a:pt x="44984" y="55664"/>
                  </a:lnTo>
                  <a:lnTo>
                    <a:pt x="49039" y="58541"/>
                  </a:lnTo>
                  <a:lnTo>
                    <a:pt x="53330" y="62046"/>
                  </a:lnTo>
                  <a:lnTo>
                    <a:pt x="57778" y="65970"/>
                  </a:lnTo>
                  <a:lnTo>
                    <a:pt x="66161" y="73770"/>
                  </a:lnTo>
                  <a:lnTo>
                    <a:pt x="76136" y="83417"/>
                  </a:lnTo>
                  <a:lnTo>
                    <a:pt x="130665" y="137810"/>
                  </a:lnTo>
                  <a:lnTo>
                    <a:pt x="133148" y="139498"/>
                  </a:lnTo>
                  <a:lnTo>
                    <a:pt x="135597" y="140624"/>
                  </a:lnTo>
                  <a:lnTo>
                    <a:pt x="138022" y="141374"/>
                  </a:lnTo>
                  <a:lnTo>
                    <a:pt x="140434" y="142668"/>
                  </a:lnTo>
                  <a:lnTo>
                    <a:pt x="142835" y="144325"/>
                  </a:lnTo>
                  <a:lnTo>
                    <a:pt x="150018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MARTPenAnnotation786"/>
            <p:cNvSpPr/>
            <p:nvPr/>
          </p:nvSpPr>
          <p:spPr>
            <a:xfrm>
              <a:off x="7172325" y="3536156"/>
              <a:ext cx="171451" cy="192882"/>
            </a:xfrm>
            <a:custGeom>
              <a:avLst/>
              <a:gdLst/>
              <a:ahLst/>
              <a:cxnLst/>
              <a:rect l="0" t="0" r="0" b="0"/>
              <a:pathLst>
                <a:path w="171451" h="192882">
                  <a:moveTo>
                    <a:pt x="171450" y="0"/>
                  </a:moveTo>
                  <a:lnTo>
                    <a:pt x="158181" y="0"/>
                  </a:lnTo>
                  <a:lnTo>
                    <a:pt x="153672" y="3792"/>
                  </a:lnTo>
                  <a:lnTo>
                    <a:pt x="151660" y="6497"/>
                  </a:lnTo>
                  <a:lnTo>
                    <a:pt x="149525" y="9888"/>
                  </a:lnTo>
                  <a:lnTo>
                    <a:pt x="147309" y="13735"/>
                  </a:lnTo>
                  <a:lnTo>
                    <a:pt x="142729" y="22244"/>
                  </a:lnTo>
                  <a:lnTo>
                    <a:pt x="140396" y="26736"/>
                  </a:lnTo>
                  <a:lnTo>
                    <a:pt x="137253" y="31317"/>
                  </a:lnTo>
                  <a:lnTo>
                    <a:pt x="133571" y="35960"/>
                  </a:lnTo>
                  <a:lnTo>
                    <a:pt x="129529" y="40641"/>
                  </a:lnTo>
                  <a:lnTo>
                    <a:pt x="125246" y="46145"/>
                  </a:lnTo>
                  <a:lnTo>
                    <a:pt x="120804" y="52194"/>
                  </a:lnTo>
                  <a:lnTo>
                    <a:pt x="116254" y="58609"/>
                  </a:lnTo>
                  <a:lnTo>
                    <a:pt x="111634" y="64472"/>
                  </a:lnTo>
                  <a:lnTo>
                    <a:pt x="106967" y="69969"/>
                  </a:lnTo>
                  <a:lnTo>
                    <a:pt x="102267" y="75221"/>
                  </a:lnTo>
                  <a:lnTo>
                    <a:pt x="97547" y="81103"/>
                  </a:lnTo>
                  <a:lnTo>
                    <a:pt x="92812" y="87406"/>
                  </a:lnTo>
                  <a:lnTo>
                    <a:pt x="88069" y="93989"/>
                  </a:lnTo>
                  <a:lnTo>
                    <a:pt x="82525" y="99966"/>
                  </a:lnTo>
                  <a:lnTo>
                    <a:pt x="76448" y="105537"/>
                  </a:lnTo>
                  <a:lnTo>
                    <a:pt x="70015" y="110839"/>
                  </a:lnTo>
                  <a:lnTo>
                    <a:pt x="64139" y="116755"/>
                  </a:lnTo>
                  <a:lnTo>
                    <a:pt x="58634" y="123081"/>
                  </a:lnTo>
                  <a:lnTo>
                    <a:pt x="53377" y="129679"/>
                  </a:lnTo>
                  <a:lnTo>
                    <a:pt x="49078" y="135665"/>
                  </a:lnTo>
                  <a:lnTo>
                    <a:pt x="45418" y="141243"/>
                  </a:lnTo>
                  <a:lnTo>
                    <a:pt x="42185" y="146550"/>
                  </a:lnTo>
                  <a:lnTo>
                    <a:pt x="39236" y="150881"/>
                  </a:lnTo>
                  <a:lnTo>
                    <a:pt x="36476" y="154562"/>
                  </a:lnTo>
                  <a:lnTo>
                    <a:pt x="33842" y="157810"/>
                  </a:lnTo>
                  <a:lnTo>
                    <a:pt x="30498" y="160769"/>
                  </a:lnTo>
                  <a:lnTo>
                    <a:pt x="26682" y="163536"/>
                  </a:lnTo>
                  <a:lnTo>
                    <a:pt x="22550" y="166173"/>
                  </a:lnTo>
                  <a:lnTo>
                    <a:pt x="19002" y="168726"/>
                  </a:lnTo>
                  <a:lnTo>
                    <a:pt x="15843" y="171222"/>
                  </a:lnTo>
                  <a:lnTo>
                    <a:pt x="12943" y="173679"/>
                  </a:lnTo>
                  <a:lnTo>
                    <a:pt x="11010" y="176111"/>
                  </a:lnTo>
                  <a:lnTo>
                    <a:pt x="8862" y="180930"/>
                  </a:lnTo>
                  <a:lnTo>
                    <a:pt x="7908" y="185717"/>
                  </a:lnTo>
                  <a:lnTo>
                    <a:pt x="7294" y="191466"/>
                  </a:lnTo>
                  <a:lnTo>
                    <a:pt x="6450" y="191938"/>
                  </a:lnTo>
                  <a:lnTo>
                    <a:pt x="5094" y="192252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787"/>
            <p:cNvSpPr/>
            <p:nvPr/>
          </p:nvSpPr>
          <p:spPr>
            <a:xfrm>
              <a:off x="7179468" y="3729037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788"/>
            <p:cNvSpPr/>
            <p:nvPr/>
          </p:nvSpPr>
          <p:spPr>
            <a:xfrm>
              <a:off x="7786687" y="3557882"/>
              <a:ext cx="285751" cy="13994"/>
            </a:xfrm>
            <a:custGeom>
              <a:avLst/>
              <a:gdLst/>
              <a:ahLst/>
              <a:cxnLst/>
              <a:rect l="0" t="0" r="0" b="0"/>
              <a:pathLst>
                <a:path w="285751" h="13994">
                  <a:moveTo>
                    <a:pt x="0" y="13993"/>
                  </a:moveTo>
                  <a:lnTo>
                    <a:pt x="55108" y="13993"/>
                  </a:lnTo>
                  <a:lnTo>
                    <a:pt x="59758" y="13199"/>
                  </a:lnTo>
                  <a:lnTo>
                    <a:pt x="64445" y="11876"/>
                  </a:lnTo>
                  <a:lnTo>
                    <a:pt x="69157" y="10200"/>
                  </a:lnTo>
                  <a:lnTo>
                    <a:pt x="74680" y="9083"/>
                  </a:lnTo>
                  <a:lnTo>
                    <a:pt x="80743" y="8338"/>
                  </a:lnTo>
                  <a:lnTo>
                    <a:pt x="87167" y="7842"/>
                  </a:lnTo>
                  <a:lnTo>
                    <a:pt x="93036" y="7511"/>
                  </a:lnTo>
                  <a:lnTo>
                    <a:pt x="103791" y="7143"/>
                  </a:lnTo>
                  <a:lnTo>
                    <a:pt x="118771" y="6936"/>
                  </a:lnTo>
                  <a:lnTo>
                    <a:pt x="137056" y="6874"/>
                  </a:lnTo>
                  <a:lnTo>
                    <a:pt x="142965" y="6072"/>
                  </a:lnTo>
                  <a:lnTo>
                    <a:pt x="148491" y="4743"/>
                  </a:lnTo>
                  <a:lnTo>
                    <a:pt x="153763" y="3064"/>
                  </a:lnTo>
                  <a:lnTo>
                    <a:pt x="158865" y="1944"/>
                  </a:lnTo>
                  <a:lnTo>
                    <a:pt x="163854" y="1198"/>
                  </a:lnTo>
                  <a:lnTo>
                    <a:pt x="168766" y="700"/>
                  </a:lnTo>
                  <a:lnTo>
                    <a:pt x="174423" y="369"/>
                  </a:lnTo>
                  <a:lnTo>
                    <a:pt x="187060" y="0"/>
                  </a:lnTo>
                  <a:lnTo>
                    <a:pt x="192968" y="695"/>
                  </a:lnTo>
                  <a:lnTo>
                    <a:pt x="198496" y="1953"/>
                  </a:lnTo>
                  <a:lnTo>
                    <a:pt x="203767" y="3585"/>
                  </a:lnTo>
                  <a:lnTo>
                    <a:pt x="208076" y="4673"/>
                  </a:lnTo>
                  <a:lnTo>
                    <a:pt x="211743" y="5398"/>
                  </a:lnTo>
                  <a:lnTo>
                    <a:pt x="214981" y="5882"/>
                  </a:lnTo>
                  <a:lnTo>
                    <a:pt x="218727" y="6204"/>
                  </a:lnTo>
                  <a:lnTo>
                    <a:pt x="227123" y="6562"/>
                  </a:lnTo>
                  <a:lnTo>
                    <a:pt x="244653" y="6792"/>
                  </a:lnTo>
                  <a:lnTo>
                    <a:pt x="285750" y="6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SMARTPenAnnotation789"/>
            <p:cNvSpPr/>
            <p:nvPr/>
          </p:nvSpPr>
          <p:spPr>
            <a:xfrm>
              <a:off x="8137061" y="3507581"/>
              <a:ext cx="185283" cy="228505"/>
            </a:xfrm>
            <a:custGeom>
              <a:avLst/>
              <a:gdLst/>
              <a:ahLst/>
              <a:cxnLst/>
              <a:rect l="0" t="0" r="0" b="0"/>
              <a:pathLst>
                <a:path w="185283" h="228505">
                  <a:moveTo>
                    <a:pt x="99682" y="0"/>
                  </a:moveTo>
                  <a:lnTo>
                    <a:pt x="78640" y="0"/>
                  </a:lnTo>
                  <a:lnTo>
                    <a:pt x="74574" y="3792"/>
                  </a:lnTo>
                  <a:lnTo>
                    <a:pt x="73419" y="5703"/>
                  </a:lnTo>
                  <a:lnTo>
                    <a:pt x="70998" y="12185"/>
                  </a:lnTo>
                  <a:lnTo>
                    <a:pt x="65608" y="19132"/>
                  </a:lnTo>
                  <a:lnTo>
                    <a:pt x="61254" y="23849"/>
                  </a:lnTo>
                  <a:lnTo>
                    <a:pt x="54342" y="30967"/>
                  </a:lnTo>
                  <a:lnTo>
                    <a:pt x="49633" y="37840"/>
                  </a:lnTo>
                  <a:lnTo>
                    <a:pt x="47265" y="41896"/>
                  </a:lnTo>
                  <a:lnTo>
                    <a:pt x="44895" y="46186"/>
                  </a:lnTo>
                  <a:lnTo>
                    <a:pt x="40142" y="55188"/>
                  </a:lnTo>
                  <a:lnTo>
                    <a:pt x="38557" y="59810"/>
                  </a:lnTo>
                  <a:lnTo>
                    <a:pt x="37502" y="64480"/>
                  </a:lnTo>
                  <a:lnTo>
                    <a:pt x="36797" y="69180"/>
                  </a:lnTo>
                  <a:lnTo>
                    <a:pt x="35534" y="73901"/>
                  </a:lnTo>
                  <a:lnTo>
                    <a:pt x="33898" y="78636"/>
                  </a:lnTo>
                  <a:lnTo>
                    <a:pt x="32014" y="83380"/>
                  </a:lnTo>
                  <a:lnTo>
                    <a:pt x="29963" y="88131"/>
                  </a:lnTo>
                  <a:lnTo>
                    <a:pt x="25569" y="97642"/>
                  </a:lnTo>
                  <a:lnTo>
                    <a:pt x="18632" y="111922"/>
                  </a:lnTo>
                  <a:lnTo>
                    <a:pt x="16280" y="115890"/>
                  </a:lnTo>
                  <a:lnTo>
                    <a:pt x="11550" y="122415"/>
                  </a:lnTo>
                  <a:lnTo>
                    <a:pt x="9971" y="126059"/>
                  </a:lnTo>
                  <a:lnTo>
                    <a:pt x="8919" y="130077"/>
                  </a:lnTo>
                  <a:lnTo>
                    <a:pt x="8217" y="134343"/>
                  </a:lnTo>
                  <a:lnTo>
                    <a:pt x="5321" y="141200"/>
                  </a:lnTo>
                  <a:lnTo>
                    <a:pt x="3437" y="144139"/>
                  </a:lnTo>
                  <a:lnTo>
                    <a:pt x="2181" y="147687"/>
                  </a:lnTo>
                  <a:lnTo>
                    <a:pt x="1344" y="151639"/>
                  </a:lnTo>
                  <a:lnTo>
                    <a:pt x="786" y="155861"/>
                  </a:lnTo>
                  <a:lnTo>
                    <a:pt x="166" y="162670"/>
                  </a:lnTo>
                  <a:lnTo>
                    <a:pt x="0" y="165596"/>
                  </a:lnTo>
                  <a:lnTo>
                    <a:pt x="684" y="168341"/>
                  </a:lnTo>
                  <a:lnTo>
                    <a:pt x="3560" y="173508"/>
                  </a:lnTo>
                  <a:lnTo>
                    <a:pt x="5368" y="178450"/>
                  </a:lnTo>
                  <a:lnTo>
                    <a:pt x="5850" y="180879"/>
                  </a:lnTo>
                  <a:lnTo>
                    <a:pt x="8502" y="185695"/>
                  </a:lnTo>
                  <a:lnTo>
                    <a:pt x="12326" y="190481"/>
                  </a:lnTo>
                  <a:lnTo>
                    <a:pt x="16672" y="195254"/>
                  </a:lnTo>
                  <a:lnTo>
                    <a:pt x="23581" y="202403"/>
                  </a:lnTo>
                  <a:lnTo>
                    <a:pt x="30656" y="209549"/>
                  </a:lnTo>
                  <a:lnTo>
                    <a:pt x="33027" y="211137"/>
                  </a:lnTo>
                  <a:lnTo>
                    <a:pt x="37779" y="212901"/>
                  </a:lnTo>
                  <a:lnTo>
                    <a:pt x="42537" y="215802"/>
                  </a:lnTo>
                  <a:lnTo>
                    <a:pt x="44917" y="217686"/>
                  </a:lnTo>
                  <a:lnTo>
                    <a:pt x="47296" y="218943"/>
                  </a:lnTo>
                  <a:lnTo>
                    <a:pt x="55232" y="221505"/>
                  </a:lnTo>
                  <a:lnTo>
                    <a:pt x="58937" y="223076"/>
                  </a:lnTo>
                  <a:lnTo>
                    <a:pt x="62994" y="224917"/>
                  </a:lnTo>
                  <a:lnTo>
                    <a:pt x="66491" y="226145"/>
                  </a:lnTo>
                  <a:lnTo>
                    <a:pt x="69617" y="226963"/>
                  </a:lnTo>
                  <a:lnTo>
                    <a:pt x="72496" y="227509"/>
                  </a:lnTo>
                  <a:lnTo>
                    <a:pt x="76002" y="227873"/>
                  </a:lnTo>
                  <a:lnTo>
                    <a:pt x="79926" y="228115"/>
                  </a:lnTo>
                  <a:lnTo>
                    <a:pt x="88521" y="228384"/>
                  </a:lnTo>
                  <a:lnTo>
                    <a:pt x="97632" y="228504"/>
                  </a:lnTo>
                  <a:lnTo>
                    <a:pt x="101491" y="227742"/>
                  </a:lnTo>
                  <a:lnTo>
                    <a:pt x="104857" y="226441"/>
                  </a:lnTo>
                  <a:lnTo>
                    <a:pt x="107894" y="224779"/>
                  </a:lnTo>
                  <a:lnTo>
                    <a:pt x="113386" y="222933"/>
                  </a:lnTo>
                  <a:lnTo>
                    <a:pt x="115963" y="222440"/>
                  </a:lnTo>
                  <a:lnTo>
                    <a:pt x="119266" y="221319"/>
                  </a:lnTo>
                  <a:lnTo>
                    <a:pt x="123058" y="219777"/>
                  </a:lnTo>
                  <a:lnTo>
                    <a:pt x="127172" y="217955"/>
                  </a:lnTo>
                  <a:lnTo>
                    <a:pt x="135978" y="213815"/>
                  </a:lnTo>
                  <a:lnTo>
                    <a:pt x="140548" y="211599"/>
                  </a:lnTo>
                  <a:lnTo>
                    <a:pt x="143594" y="209329"/>
                  </a:lnTo>
                  <a:lnTo>
                    <a:pt x="145626" y="207021"/>
                  </a:lnTo>
                  <a:lnTo>
                    <a:pt x="146980" y="204689"/>
                  </a:lnTo>
                  <a:lnTo>
                    <a:pt x="152718" y="199981"/>
                  </a:lnTo>
                  <a:lnTo>
                    <a:pt x="156471" y="197614"/>
                  </a:lnTo>
                  <a:lnTo>
                    <a:pt x="159767" y="195243"/>
                  </a:lnTo>
                  <a:lnTo>
                    <a:pt x="165545" y="190491"/>
                  </a:lnTo>
                  <a:lnTo>
                    <a:pt x="170759" y="185733"/>
                  </a:lnTo>
                  <a:lnTo>
                    <a:pt x="173261" y="183354"/>
                  </a:lnTo>
                  <a:lnTo>
                    <a:pt x="175722" y="181767"/>
                  </a:lnTo>
                  <a:lnTo>
                    <a:pt x="180573" y="180003"/>
                  </a:lnTo>
                  <a:lnTo>
                    <a:pt x="182185" y="177946"/>
                  </a:lnTo>
                  <a:lnTo>
                    <a:pt x="183259" y="174987"/>
                  </a:lnTo>
                  <a:lnTo>
                    <a:pt x="184452" y="168259"/>
                  </a:lnTo>
                  <a:lnTo>
                    <a:pt x="184983" y="162624"/>
                  </a:lnTo>
                  <a:lnTo>
                    <a:pt x="185219" y="157473"/>
                  </a:lnTo>
                  <a:lnTo>
                    <a:pt x="185282" y="154988"/>
                  </a:lnTo>
                  <a:lnTo>
                    <a:pt x="184530" y="152538"/>
                  </a:lnTo>
                  <a:lnTo>
                    <a:pt x="181577" y="147698"/>
                  </a:lnTo>
                  <a:lnTo>
                    <a:pt x="179736" y="142902"/>
                  </a:lnTo>
                  <a:lnTo>
                    <a:pt x="179246" y="140511"/>
                  </a:lnTo>
                  <a:lnTo>
                    <a:pt x="178124" y="138918"/>
                  </a:lnTo>
                  <a:lnTo>
                    <a:pt x="176583" y="137856"/>
                  </a:lnTo>
                  <a:lnTo>
                    <a:pt x="174762" y="137148"/>
                  </a:lnTo>
                  <a:lnTo>
                    <a:pt x="173548" y="135881"/>
                  </a:lnTo>
                  <a:lnTo>
                    <a:pt x="172738" y="134244"/>
                  </a:lnTo>
                  <a:lnTo>
                    <a:pt x="171839" y="130308"/>
                  </a:lnTo>
                  <a:lnTo>
                    <a:pt x="171440" y="125912"/>
                  </a:lnTo>
                  <a:lnTo>
                    <a:pt x="170539" y="123629"/>
                  </a:lnTo>
                  <a:lnTo>
                    <a:pt x="167422" y="118975"/>
                  </a:lnTo>
                  <a:lnTo>
                    <a:pt x="163391" y="114261"/>
                  </a:lnTo>
                  <a:lnTo>
                    <a:pt x="161205" y="111893"/>
                  </a:lnTo>
                  <a:lnTo>
                    <a:pt x="158953" y="110314"/>
                  </a:lnTo>
                  <a:lnTo>
                    <a:pt x="154336" y="108559"/>
                  </a:lnTo>
                  <a:lnTo>
                    <a:pt x="149637" y="107780"/>
                  </a:lnTo>
                  <a:lnTo>
                    <a:pt x="147273" y="107572"/>
                  </a:lnTo>
                  <a:lnTo>
                    <a:pt x="144904" y="106640"/>
                  </a:lnTo>
                  <a:lnTo>
                    <a:pt x="140153" y="103487"/>
                  </a:lnTo>
                  <a:lnTo>
                    <a:pt x="135396" y="101557"/>
                  </a:lnTo>
                  <a:lnTo>
                    <a:pt x="130636" y="100699"/>
                  </a:lnTo>
                  <a:lnTo>
                    <a:pt x="125874" y="100318"/>
                  </a:lnTo>
                  <a:lnTo>
                    <a:pt x="123494" y="101009"/>
                  </a:lnTo>
                  <a:lnTo>
                    <a:pt x="118732" y="103895"/>
                  </a:lnTo>
                  <a:lnTo>
                    <a:pt x="113970" y="107823"/>
                  </a:lnTo>
                  <a:lnTo>
                    <a:pt x="111589" y="109982"/>
                  </a:lnTo>
                  <a:lnTo>
                    <a:pt x="109207" y="111422"/>
                  </a:lnTo>
                  <a:lnTo>
                    <a:pt x="104445" y="113020"/>
                  </a:lnTo>
                  <a:lnTo>
                    <a:pt x="102857" y="115035"/>
                  </a:lnTo>
                  <a:lnTo>
                    <a:pt x="101798" y="117965"/>
                  </a:lnTo>
                  <a:lnTo>
                    <a:pt x="101093" y="121506"/>
                  </a:lnTo>
                  <a:lnTo>
                    <a:pt x="98192" y="127556"/>
                  </a:lnTo>
                  <a:lnTo>
                    <a:pt x="93465" y="133686"/>
                  </a:lnTo>
                  <a:lnTo>
                    <a:pt x="89981" y="137542"/>
                  </a:lnTo>
                  <a:lnTo>
                    <a:pt x="86071" y="141702"/>
                  </a:lnTo>
                  <a:lnTo>
                    <a:pt x="83464" y="146061"/>
                  </a:lnTo>
                  <a:lnTo>
                    <a:pt x="81727" y="150555"/>
                  </a:lnTo>
                  <a:lnTo>
                    <a:pt x="80568" y="155139"/>
                  </a:lnTo>
                  <a:lnTo>
                    <a:pt x="79002" y="158988"/>
                  </a:lnTo>
                  <a:lnTo>
                    <a:pt x="75146" y="165382"/>
                  </a:lnTo>
                  <a:lnTo>
                    <a:pt x="73006" y="168993"/>
                  </a:lnTo>
                  <a:lnTo>
                    <a:pt x="70786" y="172986"/>
                  </a:lnTo>
                  <a:lnTo>
                    <a:pt x="68511" y="177237"/>
                  </a:lnTo>
                  <a:lnTo>
                    <a:pt x="65985" y="184076"/>
                  </a:lnTo>
                  <a:lnTo>
                    <a:pt x="64862" y="190555"/>
                  </a:lnTo>
                  <a:lnTo>
                    <a:pt x="64563" y="194506"/>
                  </a:lnTo>
                  <a:lnTo>
                    <a:pt x="64229" y="202334"/>
                  </a:lnTo>
                  <a:lnTo>
                    <a:pt x="63974" y="213799"/>
                  </a:lnTo>
                  <a:lnTo>
                    <a:pt x="66085" y="214084"/>
                  </a:lnTo>
                  <a:lnTo>
                    <a:pt x="71706" y="214304"/>
                  </a:lnTo>
                  <a:lnTo>
                    <a:pt x="78251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SMARTPenAnnotation790"/>
            <p:cNvSpPr/>
            <p:nvPr/>
          </p:nvSpPr>
          <p:spPr>
            <a:xfrm>
              <a:off x="7436770" y="3421856"/>
              <a:ext cx="271337" cy="257176"/>
            </a:xfrm>
            <a:custGeom>
              <a:avLst/>
              <a:gdLst/>
              <a:ahLst/>
              <a:cxnLst/>
              <a:rect l="0" t="0" r="0" b="0"/>
              <a:pathLst>
                <a:path w="271337" h="257176">
                  <a:moveTo>
                    <a:pt x="178467" y="0"/>
                  </a:moveTo>
                  <a:lnTo>
                    <a:pt x="174674" y="0"/>
                  </a:lnTo>
                  <a:lnTo>
                    <a:pt x="173557" y="794"/>
                  </a:lnTo>
                  <a:lnTo>
                    <a:pt x="172813" y="2117"/>
                  </a:lnTo>
                  <a:lnTo>
                    <a:pt x="172316" y="3792"/>
                  </a:lnTo>
                  <a:lnTo>
                    <a:pt x="169648" y="7771"/>
                  </a:lnTo>
                  <a:lnTo>
                    <a:pt x="163683" y="14473"/>
                  </a:lnTo>
                  <a:lnTo>
                    <a:pt x="156889" y="21486"/>
                  </a:lnTo>
                  <a:lnTo>
                    <a:pt x="152208" y="27012"/>
                  </a:lnTo>
                  <a:lnTo>
                    <a:pt x="136566" y="51838"/>
                  </a:lnTo>
                  <a:lnTo>
                    <a:pt x="132277" y="57578"/>
                  </a:lnTo>
                  <a:lnTo>
                    <a:pt x="127831" y="62991"/>
                  </a:lnTo>
                  <a:lnTo>
                    <a:pt x="123277" y="68188"/>
                  </a:lnTo>
                  <a:lnTo>
                    <a:pt x="118655" y="73240"/>
                  </a:lnTo>
                  <a:lnTo>
                    <a:pt x="109287" y="83087"/>
                  </a:lnTo>
                  <a:lnTo>
                    <a:pt x="66545" y="126199"/>
                  </a:lnTo>
                  <a:lnTo>
                    <a:pt x="61783" y="131758"/>
                  </a:lnTo>
                  <a:lnTo>
                    <a:pt x="57022" y="137845"/>
                  </a:lnTo>
                  <a:lnTo>
                    <a:pt x="52260" y="144284"/>
                  </a:lnTo>
                  <a:lnTo>
                    <a:pt x="48291" y="149370"/>
                  </a:lnTo>
                  <a:lnTo>
                    <a:pt x="41765" y="157139"/>
                  </a:lnTo>
                  <a:lnTo>
                    <a:pt x="38120" y="161115"/>
                  </a:lnTo>
                  <a:lnTo>
                    <a:pt x="26199" y="173503"/>
                  </a:lnTo>
                  <a:lnTo>
                    <a:pt x="12110" y="187762"/>
                  </a:lnTo>
                  <a:lnTo>
                    <a:pt x="9619" y="189468"/>
                  </a:lnTo>
                  <a:lnTo>
                    <a:pt x="4734" y="191364"/>
                  </a:lnTo>
                  <a:lnTo>
                    <a:pt x="3113" y="192664"/>
                  </a:lnTo>
                  <a:lnTo>
                    <a:pt x="2034" y="194324"/>
                  </a:lnTo>
                  <a:lnTo>
                    <a:pt x="300" y="198899"/>
                  </a:lnTo>
                  <a:lnTo>
                    <a:pt x="0" y="203484"/>
                  </a:lnTo>
                  <a:lnTo>
                    <a:pt x="751" y="205505"/>
                  </a:lnTo>
                  <a:lnTo>
                    <a:pt x="3703" y="209869"/>
                  </a:lnTo>
                  <a:lnTo>
                    <a:pt x="5602" y="211350"/>
                  </a:lnTo>
                  <a:lnTo>
                    <a:pt x="7660" y="212338"/>
                  </a:lnTo>
                  <a:lnTo>
                    <a:pt x="12066" y="213434"/>
                  </a:lnTo>
                  <a:lnTo>
                    <a:pt x="16670" y="213922"/>
                  </a:lnTo>
                  <a:lnTo>
                    <a:pt x="19009" y="214846"/>
                  </a:lnTo>
                  <a:lnTo>
                    <a:pt x="23724" y="217989"/>
                  </a:lnTo>
                  <a:lnTo>
                    <a:pt x="27680" y="219145"/>
                  </a:lnTo>
                  <a:lnTo>
                    <a:pt x="32698" y="219915"/>
                  </a:lnTo>
                  <a:lnTo>
                    <a:pt x="38425" y="220429"/>
                  </a:lnTo>
                  <a:lnTo>
                    <a:pt x="43831" y="221565"/>
                  </a:lnTo>
                  <a:lnTo>
                    <a:pt x="49022" y="223116"/>
                  </a:lnTo>
                  <a:lnTo>
                    <a:pt x="54071" y="224944"/>
                  </a:lnTo>
                  <a:lnTo>
                    <a:pt x="59817" y="226162"/>
                  </a:lnTo>
                  <a:lnTo>
                    <a:pt x="66030" y="226975"/>
                  </a:lnTo>
                  <a:lnTo>
                    <a:pt x="72553" y="227517"/>
                  </a:lnTo>
                  <a:lnTo>
                    <a:pt x="79282" y="227878"/>
                  </a:lnTo>
                  <a:lnTo>
                    <a:pt x="93110" y="228279"/>
                  </a:lnTo>
                  <a:lnTo>
                    <a:pt x="110490" y="228505"/>
                  </a:lnTo>
                  <a:lnTo>
                    <a:pt x="116480" y="229330"/>
                  </a:lnTo>
                  <a:lnTo>
                    <a:pt x="122855" y="230674"/>
                  </a:lnTo>
                  <a:lnTo>
                    <a:pt x="129486" y="232364"/>
                  </a:lnTo>
                  <a:lnTo>
                    <a:pt x="136288" y="233491"/>
                  </a:lnTo>
                  <a:lnTo>
                    <a:pt x="143204" y="234241"/>
                  </a:lnTo>
                  <a:lnTo>
                    <a:pt x="150197" y="234742"/>
                  </a:lnTo>
                  <a:lnTo>
                    <a:pt x="157238" y="235076"/>
                  </a:lnTo>
                  <a:lnTo>
                    <a:pt x="171413" y="235447"/>
                  </a:lnTo>
                  <a:lnTo>
                    <a:pt x="188989" y="235656"/>
                  </a:lnTo>
                  <a:lnTo>
                    <a:pt x="194213" y="236479"/>
                  </a:lnTo>
                  <a:lnTo>
                    <a:pt x="199284" y="237821"/>
                  </a:lnTo>
                  <a:lnTo>
                    <a:pt x="204251" y="239510"/>
                  </a:lnTo>
                  <a:lnTo>
                    <a:pt x="209150" y="240635"/>
                  </a:lnTo>
                  <a:lnTo>
                    <a:pt x="214004" y="241387"/>
                  </a:lnTo>
                  <a:lnTo>
                    <a:pt x="218827" y="241887"/>
                  </a:lnTo>
                  <a:lnTo>
                    <a:pt x="223630" y="243014"/>
                  </a:lnTo>
                  <a:lnTo>
                    <a:pt x="228419" y="244559"/>
                  </a:lnTo>
                  <a:lnTo>
                    <a:pt x="233200" y="246383"/>
                  </a:lnTo>
                  <a:lnTo>
                    <a:pt x="240628" y="248410"/>
                  </a:lnTo>
                  <a:lnTo>
                    <a:pt x="246576" y="249311"/>
                  </a:lnTo>
                  <a:lnTo>
                    <a:pt x="251865" y="249711"/>
                  </a:lnTo>
                  <a:lnTo>
                    <a:pt x="254386" y="250611"/>
                  </a:lnTo>
                  <a:lnTo>
                    <a:pt x="261728" y="254877"/>
                  </a:lnTo>
                  <a:lnTo>
                    <a:pt x="269913" y="256872"/>
                  </a:lnTo>
                  <a:lnTo>
                    <a:pt x="271336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SMARTPenAnnotation791"/>
            <p:cNvSpPr/>
            <p:nvPr/>
          </p:nvSpPr>
          <p:spPr>
            <a:xfrm>
              <a:off x="6794948" y="3378993"/>
              <a:ext cx="1791507" cy="506206"/>
            </a:xfrm>
            <a:custGeom>
              <a:avLst/>
              <a:gdLst/>
              <a:ahLst/>
              <a:cxnLst/>
              <a:rect l="0" t="0" r="0" b="0"/>
              <a:pathLst>
                <a:path w="1791507" h="506206">
                  <a:moveTo>
                    <a:pt x="1763264" y="157163"/>
                  </a:moveTo>
                  <a:lnTo>
                    <a:pt x="1763264" y="151012"/>
                  </a:lnTo>
                  <a:lnTo>
                    <a:pt x="1762470" y="150681"/>
                  </a:lnTo>
                  <a:lnTo>
                    <a:pt x="1757113" y="150106"/>
                  </a:lnTo>
                  <a:lnTo>
                    <a:pt x="1756782" y="149283"/>
                  </a:lnTo>
                  <a:lnTo>
                    <a:pt x="1756128" y="142963"/>
                  </a:lnTo>
                  <a:lnTo>
                    <a:pt x="1756123" y="139109"/>
                  </a:lnTo>
                  <a:lnTo>
                    <a:pt x="1755328" y="137983"/>
                  </a:lnTo>
                  <a:lnTo>
                    <a:pt x="1754005" y="137233"/>
                  </a:lnTo>
                  <a:lnTo>
                    <a:pt x="1749969" y="136028"/>
                  </a:lnTo>
                  <a:lnTo>
                    <a:pt x="1745479" y="135819"/>
                  </a:lnTo>
                  <a:lnTo>
                    <a:pt x="1744263" y="134996"/>
                  </a:lnTo>
                  <a:lnTo>
                    <a:pt x="1743453" y="133654"/>
                  </a:lnTo>
                  <a:lnTo>
                    <a:pt x="1742913" y="131965"/>
                  </a:lnTo>
                  <a:lnTo>
                    <a:pt x="1741760" y="130840"/>
                  </a:lnTo>
                  <a:lnTo>
                    <a:pt x="1740196" y="130089"/>
                  </a:lnTo>
                  <a:lnTo>
                    <a:pt x="1738360" y="129588"/>
                  </a:lnTo>
                  <a:lnTo>
                    <a:pt x="1734204" y="126916"/>
                  </a:lnTo>
                  <a:lnTo>
                    <a:pt x="1731985" y="125092"/>
                  </a:lnTo>
                  <a:lnTo>
                    <a:pt x="1729711" y="123876"/>
                  </a:lnTo>
                  <a:lnTo>
                    <a:pt x="1725069" y="122525"/>
                  </a:lnTo>
                  <a:lnTo>
                    <a:pt x="1717992" y="121764"/>
                  </a:lnTo>
                  <a:lnTo>
                    <a:pt x="1715620" y="120864"/>
                  </a:lnTo>
                  <a:lnTo>
                    <a:pt x="1710869" y="117747"/>
                  </a:lnTo>
                  <a:lnTo>
                    <a:pt x="1703994" y="115832"/>
                  </a:lnTo>
                  <a:lnTo>
                    <a:pt x="1695647" y="114187"/>
                  </a:lnTo>
                  <a:lnTo>
                    <a:pt x="1679470" y="108781"/>
                  </a:lnTo>
                  <a:lnTo>
                    <a:pt x="1672842" y="107084"/>
                  </a:lnTo>
                  <a:lnTo>
                    <a:pt x="1660183" y="102461"/>
                  </a:lnTo>
                  <a:lnTo>
                    <a:pt x="1641685" y="98380"/>
                  </a:lnTo>
                  <a:lnTo>
                    <a:pt x="1632235" y="95318"/>
                  </a:lnTo>
                  <a:lnTo>
                    <a:pt x="1617990" y="92801"/>
                  </a:lnTo>
                  <a:lnTo>
                    <a:pt x="1603715" y="88174"/>
                  </a:lnTo>
                  <a:lnTo>
                    <a:pt x="1549393" y="76949"/>
                  </a:lnTo>
                  <a:lnTo>
                    <a:pt x="1538829" y="73887"/>
                  </a:lnTo>
                  <a:lnTo>
                    <a:pt x="1514761" y="69805"/>
                  </a:lnTo>
                  <a:lnTo>
                    <a:pt x="1504387" y="66743"/>
                  </a:lnTo>
                  <a:lnTo>
                    <a:pt x="1469490" y="64509"/>
                  </a:lnTo>
                  <a:lnTo>
                    <a:pt x="1428224" y="63519"/>
                  </a:lnTo>
                  <a:lnTo>
                    <a:pt x="1404572" y="58644"/>
                  </a:lnTo>
                  <a:lnTo>
                    <a:pt x="1363082" y="55165"/>
                  </a:lnTo>
                  <a:lnTo>
                    <a:pt x="1341743" y="51535"/>
                  </a:lnTo>
                  <a:lnTo>
                    <a:pt x="1291113" y="50066"/>
                  </a:lnTo>
                  <a:lnTo>
                    <a:pt x="1270148" y="49231"/>
                  </a:lnTo>
                  <a:lnTo>
                    <a:pt x="1210162" y="38150"/>
                  </a:lnTo>
                  <a:lnTo>
                    <a:pt x="1156355" y="33745"/>
                  </a:lnTo>
                  <a:lnTo>
                    <a:pt x="1134705" y="30107"/>
                  </a:lnTo>
                  <a:lnTo>
                    <a:pt x="1080821" y="28665"/>
                  </a:lnTo>
                  <a:lnTo>
                    <a:pt x="1027654" y="22099"/>
                  </a:lnTo>
                  <a:lnTo>
                    <a:pt x="984612" y="20696"/>
                  </a:lnTo>
                  <a:lnTo>
                    <a:pt x="945087" y="15288"/>
                  </a:lnTo>
                  <a:lnTo>
                    <a:pt x="893013" y="14376"/>
                  </a:lnTo>
                  <a:lnTo>
                    <a:pt x="842826" y="8145"/>
                  </a:lnTo>
                  <a:lnTo>
                    <a:pt x="795162" y="7232"/>
                  </a:lnTo>
                  <a:lnTo>
                    <a:pt x="758911" y="6368"/>
                  </a:lnTo>
                  <a:lnTo>
                    <a:pt x="707686" y="664"/>
                  </a:lnTo>
                  <a:lnTo>
                    <a:pt x="656863" y="59"/>
                  </a:lnTo>
                  <a:lnTo>
                    <a:pt x="445136" y="0"/>
                  </a:lnTo>
                  <a:lnTo>
                    <a:pt x="421266" y="3793"/>
                  </a:lnTo>
                  <a:lnTo>
                    <a:pt x="384656" y="12357"/>
                  </a:lnTo>
                  <a:lnTo>
                    <a:pt x="352180" y="17699"/>
                  </a:lnTo>
                  <a:lnTo>
                    <a:pt x="311411" y="34365"/>
                  </a:lnTo>
                  <a:lnTo>
                    <a:pt x="274653" y="48769"/>
                  </a:lnTo>
                  <a:lnTo>
                    <a:pt x="250102" y="62251"/>
                  </a:lnTo>
                  <a:lnTo>
                    <a:pt x="223954" y="76301"/>
                  </a:lnTo>
                  <a:lnTo>
                    <a:pt x="207589" y="87887"/>
                  </a:lnTo>
                  <a:lnTo>
                    <a:pt x="191584" y="100973"/>
                  </a:lnTo>
                  <a:lnTo>
                    <a:pt x="173888" y="114727"/>
                  </a:lnTo>
                  <a:lnTo>
                    <a:pt x="157556" y="126661"/>
                  </a:lnTo>
                  <a:lnTo>
                    <a:pt x="141566" y="138050"/>
                  </a:lnTo>
                  <a:lnTo>
                    <a:pt x="123876" y="151050"/>
                  </a:lnTo>
                  <a:lnTo>
                    <a:pt x="107547" y="164765"/>
                  </a:lnTo>
                  <a:lnTo>
                    <a:pt x="92353" y="178797"/>
                  </a:lnTo>
                  <a:lnTo>
                    <a:pt x="77661" y="192972"/>
                  </a:lnTo>
                  <a:lnTo>
                    <a:pt x="65311" y="207209"/>
                  </a:lnTo>
                  <a:lnTo>
                    <a:pt x="54531" y="221474"/>
                  </a:lnTo>
                  <a:lnTo>
                    <a:pt x="44448" y="235752"/>
                  </a:lnTo>
                  <a:lnTo>
                    <a:pt x="15466" y="278607"/>
                  </a:lnTo>
                  <a:lnTo>
                    <a:pt x="10152" y="292894"/>
                  </a:lnTo>
                  <a:lnTo>
                    <a:pt x="6998" y="306388"/>
                  </a:lnTo>
                  <a:lnTo>
                    <a:pt x="2949" y="317677"/>
                  </a:lnTo>
                  <a:lnTo>
                    <a:pt x="0" y="332957"/>
                  </a:lnTo>
                  <a:lnTo>
                    <a:pt x="1427" y="344832"/>
                  </a:lnTo>
                  <a:lnTo>
                    <a:pt x="4706" y="357252"/>
                  </a:lnTo>
                  <a:lnTo>
                    <a:pt x="8810" y="368064"/>
                  </a:lnTo>
                  <a:lnTo>
                    <a:pt x="15396" y="378162"/>
                  </a:lnTo>
                  <a:lnTo>
                    <a:pt x="23615" y="387147"/>
                  </a:lnTo>
                  <a:lnTo>
                    <a:pt x="41827" y="401500"/>
                  </a:lnTo>
                  <a:lnTo>
                    <a:pt x="46520" y="405779"/>
                  </a:lnTo>
                  <a:lnTo>
                    <a:pt x="58086" y="412651"/>
                  </a:lnTo>
                  <a:lnTo>
                    <a:pt x="92707" y="430931"/>
                  </a:lnTo>
                  <a:lnTo>
                    <a:pt x="133534" y="444970"/>
                  </a:lnTo>
                  <a:lnTo>
                    <a:pt x="185624" y="457158"/>
                  </a:lnTo>
                  <a:lnTo>
                    <a:pt x="232343" y="466717"/>
                  </a:lnTo>
                  <a:lnTo>
                    <a:pt x="313521" y="474861"/>
                  </a:lnTo>
                  <a:lnTo>
                    <a:pt x="370319" y="478681"/>
                  </a:lnTo>
                  <a:lnTo>
                    <a:pt x="413915" y="484114"/>
                  </a:lnTo>
                  <a:lnTo>
                    <a:pt x="461669" y="489958"/>
                  </a:lnTo>
                  <a:lnTo>
                    <a:pt x="511008" y="492835"/>
                  </a:lnTo>
                  <a:lnTo>
                    <a:pt x="560816" y="497569"/>
                  </a:lnTo>
                  <a:lnTo>
                    <a:pt x="610764" y="499324"/>
                  </a:lnTo>
                  <a:lnTo>
                    <a:pt x="697878" y="499965"/>
                  </a:lnTo>
                  <a:lnTo>
                    <a:pt x="735193" y="502136"/>
                  </a:lnTo>
                  <a:lnTo>
                    <a:pt x="772943" y="504953"/>
                  </a:lnTo>
                  <a:lnTo>
                    <a:pt x="810888" y="506205"/>
                  </a:lnTo>
                  <a:lnTo>
                    <a:pt x="864158" y="503118"/>
                  </a:lnTo>
                  <a:lnTo>
                    <a:pt x="918925" y="500968"/>
                  </a:lnTo>
                  <a:lnTo>
                    <a:pt x="971576" y="500331"/>
                  </a:lnTo>
                  <a:lnTo>
                    <a:pt x="1026158" y="496350"/>
                  </a:lnTo>
                  <a:lnTo>
                    <a:pt x="1078755" y="490143"/>
                  </a:lnTo>
                  <a:lnTo>
                    <a:pt x="1133321" y="483277"/>
                  </a:lnTo>
                  <a:lnTo>
                    <a:pt x="1219855" y="477127"/>
                  </a:lnTo>
                  <a:lnTo>
                    <a:pt x="1270203" y="471042"/>
                  </a:lnTo>
                  <a:lnTo>
                    <a:pt x="1318192" y="466329"/>
                  </a:lnTo>
                  <a:lnTo>
                    <a:pt x="1362575" y="462815"/>
                  </a:lnTo>
                  <a:lnTo>
                    <a:pt x="1416445" y="458309"/>
                  </a:lnTo>
                  <a:lnTo>
                    <a:pt x="1469420" y="457420"/>
                  </a:lnTo>
                  <a:lnTo>
                    <a:pt x="1634228" y="457201"/>
                  </a:lnTo>
                  <a:lnTo>
                    <a:pt x="1655974" y="453408"/>
                  </a:lnTo>
                  <a:lnTo>
                    <a:pt x="1714248" y="439502"/>
                  </a:lnTo>
                  <a:lnTo>
                    <a:pt x="1725869" y="433195"/>
                  </a:lnTo>
                  <a:lnTo>
                    <a:pt x="1746264" y="420003"/>
                  </a:lnTo>
                  <a:lnTo>
                    <a:pt x="1755973" y="410505"/>
                  </a:lnTo>
                  <a:lnTo>
                    <a:pt x="1764786" y="399141"/>
                  </a:lnTo>
                  <a:lnTo>
                    <a:pt x="1771349" y="388798"/>
                  </a:lnTo>
                  <a:lnTo>
                    <a:pt x="1779028" y="376793"/>
                  </a:lnTo>
                  <a:lnTo>
                    <a:pt x="1783298" y="370258"/>
                  </a:lnTo>
                  <a:lnTo>
                    <a:pt x="1788043" y="356647"/>
                  </a:lnTo>
                  <a:lnTo>
                    <a:pt x="1790152" y="342660"/>
                  </a:lnTo>
                  <a:lnTo>
                    <a:pt x="1791089" y="328506"/>
                  </a:lnTo>
                  <a:lnTo>
                    <a:pt x="1791506" y="314278"/>
                  </a:lnTo>
                  <a:lnTo>
                    <a:pt x="1790897" y="300016"/>
                  </a:lnTo>
                  <a:lnTo>
                    <a:pt x="1787981" y="285741"/>
                  </a:lnTo>
                  <a:lnTo>
                    <a:pt x="1784039" y="271459"/>
                  </a:lnTo>
                  <a:lnTo>
                    <a:pt x="1778848" y="257174"/>
                  </a:lnTo>
                  <a:lnTo>
                    <a:pt x="1771248" y="242887"/>
                  </a:lnTo>
                  <a:lnTo>
                    <a:pt x="1760463" y="230717"/>
                  </a:lnTo>
                  <a:lnTo>
                    <a:pt x="1746938" y="220016"/>
                  </a:lnTo>
                  <a:lnTo>
                    <a:pt x="1721474" y="205066"/>
                  </a:lnTo>
                  <a:lnTo>
                    <a:pt x="1694614" y="190583"/>
                  </a:lnTo>
                  <a:lnTo>
                    <a:pt x="1669634" y="177031"/>
                  </a:lnTo>
                  <a:lnTo>
                    <a:pt x="1618691" y="162347"/>
                  </a:lnTo>
                  <a:lnTo>
                    <a:pt x="1580360" y="157846"/>
                  </a:lnTo>
                  <a:lnTo>
                    <a:pt x="1563239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SMARTPenAnnotation792"/>
            <p:cNvSpPr/>
            <p:nvPr/>
          </p:nvSpPr>
          <p:spPr>
            <a:xfrm>
              <a:off x="7129491" y="807243"/>
              <a:ext cx="235716" cy="250033"/>
            </a:xfrm>
            <a:custGeom>
              <a:avLst/>
              <a:gdLst/>
              <a:ahLst/>
              <a:cxnLst/>
              <a:rect l="0" t="0" r="0" b="0"/>
              <a:pathLst>
                <a:path w="235716" h="250033">
                  <a:moveTo>
                    <a:pt x="135702" y="0"/>
                  </a:moveTo>
                  <a:lnTo>
                    <a:pt x="135702" y="17760"/>
                  </a:lnTo>
                  <a:lnTo>
                    <a:pt x="134909" y="18984"/>
                  </a:lnTo>
                  <a:lnTo>
                    <a:pt x="133586" y="19800"/>
                  </a:lnTo>
                  <a:lnTo>
                    <a:pt x="131909" y="20344"/>
                  </a:lnTo>
                  <a:lnTo>
                    <a:pt x="127931" y="23065"/>
                  </a:lnTo>
                  <a:lnTo>
                    <a:pt x="121229" y="29059"/>
                  </a:lnTo>
                  <a:lnTo>
                    <a:pt x="114216" y="35862"/>
                  </a:lnTo>
                  <a:lnTo>
                    <a:pt x="104735" y="45272"/>
                  </a:lnTo>
                  <a:lnTo>
                    <a:pt x="97862" y="50019"/>
                  </a:lnTo>
                  <a:lnTo>
                    <a:pt x="93807" y="52396"/>
                  </a:lnTo>
                  <a:lnTo>
                    <a:pt x="87184" y="57154"/>
                  </a:lnTo>
                  <a:lnTo>
                    <a:pt x="80801" y="62708"/>
                  </a:lnTo>
                  <a:lnTo>
                    <a:pt x="72673" y="70468"/>
                  </a:lnTo>
                  <a:lnTo>
                    <a:pt x="55059" y="87812"/>
                  </a:lnTo>
                  <a:lnTo>
                    <a:pt x="48003" y="92738"/>
                  </a:lnTo>
                  <a:lnTo>
                    <a:pt x="43899" y="95163"/>
                  </a:lnTo>
                  <a:lnTo>
                    <a:pt x="37221" y="97857"/>
                  </a:lnTo>
                  <a:lnTo>
                    <a:pt x="34330" y="98576"/>
                  </a:lnTo>
                  <a:lnTo>
                    <a:pt x="29000" y="101491"/>
                  </a:lnTo>
                  <a:lnTo>
                    <a:pt x="23985" y="105432"/>
                  </a:lnTo>
                  <a:lnTo>
                    <a:pt x="16699" y="112114"/>
                  </a:lnTo>
                  <a:lnTo>
                    <a:pt x="7267" y="121314"/>
                  </a:lnTo>
                  <a:lnTo>
                    <a:pt x="1089" y="127473"/>
                  </a:lnTo>
                  <a:lnTo>
                    <a:pt x="716" y="128638"/>
                  </a:lnTo>
                  <a:lnTo>
                    <a:pt x="0" y="135408"/>
                  </a:lnTo>
                  <a:lnTo>
                    <a:pt x="7248" y="142988"/>
                  </a:lnTo>
                  <a:lnTo>
                    <a:pt x="10614" y="146365"/>
                  </a:lnTo>
                  <a:lnTo>
                    <a:pt x="12623" y="147583"/>
                  </a:lnTo>
                  <a:lnTo>
                    <a:pt x="20036" y="150091"/>
                  </a:lnTo>
                  <a:lnTo>
                    <a:pt x="23666" y="151655"/>
                  </a:lnTo>
                  <a:lnTo>
                    <a:pt x="27675" y="153491"/>
                  </a:lnTo>
                  <a:lnTo>
                    <a:pt x="34244" y="155531"/>
                  </a:lnTo>
                  <a:lnTo>
                    <a:pt x="40603" y="157231"/>
                  </a:lnTo>
                  <a:lnTo>
                    <a:pt x="44522" y="158796"/>
                  </a:lnTo>
                  <a:lnTo>
                    <a:pt x="48722" y="160633"/>
                  </a:lnTo>
                  <a:lnTo>
                    <a:pt x="57622" y="164790"/>
                  </a:lnTo>
                  <a:lnTo>
                    <a:pt x="62217" y="167010"/>
                  </a:lnTo>
                  <a:lnTo>
                    <a:pt x="67662" y="169284"/>
                  </a:lnTo>
                  <a:lnTo>
                    <a:pt x="73673" y="171594"/>
                  </a:lnTo>
                  <a:lnTo>
                    <a:pt x="80062" y="173927"/>
                  </a:lnTo>
                  <a:lnTo>
                    <a:pt x="85908" y="176276"/>
                  </a:lnTo>
                  <a:lnTo>
                    <a:pt x="91394" y="178637"/>
                  </a:lnTo>
                  <a:lnTo>
                    <a:pt x="101722" y="183375"/>
                  </a:lnTo>
                  <a:lnTo>
                    <a:pt x="111604" y="188127"/>
                  </a:lnTo>
                  <a:lnTo>
                    <a:pt x="117255" y="190506"/>
                  </a:lnTo>
                  <a:lnTo>
                    <a:pt x="123405" y="192885"/>
                  </a:lnTo>
                  <a:lnTo>
                    <a:pt x="136587" y="197646"/>
                  </a:lnTo>
                  <a:lnTo>
                    <a:pt x="150383" y="202407"/>
                  </a:lnTo>
                  <a:lnTo>
                    <a:pt x="156602" y="204788"/>
                  </a:lnTo>
                  <a:lnTo>
                    <a:pt x="162336" y="207169"/>
                  </a:lnTo>
                  <a:lnTo>
                    <a:pt x="167745" y="209551"/>
                  </a:lnTo>
                  <a:lnTo>
                    <a:pt x="177990" y="214313"/>
                  </a:lnTo>
                  <a:lnTo>
                    <a:pt x="197501" y="223838"/>
                  </a:lnTo>
                  <a:lnTo>
                    <a:pt x="202301" y="225425"/>
                  </a:lnTo>
                  <a:lnTo>
                    <a:pt x="207089" y="226484"/>
                  </a:lnTo>
                  <a:lnTo>
                    <a:pt x="211869" y="227189"/>
                  </a:lnTo>
                  <a:lnTo>
                    <a:pt x="215849" y="228453"/>
                  </a:lnTo>
                  <a:lnTo>
                    <a:pt x="222388" y="231974"/>
                  </a:lnTo>
                  <a:lnTo>
                    <a:pt x="224449" y="234025"/>
                  </a:lnTo>
                  <a:lnTo>
                    <a:pt x="225823" y="236185"/>
                  </a:lnTo>
                  <a:lnTo>
                    <a:pt x="226739" y="238420"/>
                  </a:lnTo>
                  <a:lnTo>
                    <a:pt x="229874" y="243019"/>
                  </a:lnTo>
                  <a:lnTo>
                    <a:pt x="235715" y="2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SMARTPenAnnotation793"/>
            <p:cNvSpPr/>
            <p:nvPr/>
          </p:nvSpPr>
          <p:spPr>
            <a:xfrm>
              <a:off x="7429529" y="1443037"/>
              <a:ext cx="185709" cy="192882"/>
            </a:xfrm>
            <a:custGeom>
              <a:avLst/>
              <a:gdLst/>
              <a:ahLst/>
              <a:cxnLst/>
              <a:rect l="0" t="0" r="0" b="0"/>
              <a:pathLst>
                <a:path w="185709" h="192882">
                  <a:moveTo>
                    <a:pt x="128558" y="0"/>
                  </a:moveTo>
                  <a:lnTo>
                    <a:pt x="117630" y="0"/>
                  </a:lnTo>
                  <a:lnTo>
                    <a:pt x="115716" y="794"/>
                  </a:lnTo>
                  <a:lnTo>
                    <a:pt x="110024" y="4910"/>
                  </a:lnTo>
                  <a:lnTo>
                    <a:pt x="105583" y="8819"/>
                  </a:lnTo>
                  <a:lnTo>
                    <a:pt x="97297" y="17000"/>
                  </a:lnTo>
                  <a:lnTo>
                    <a:pt x="94223" y="19271"/>
                  </a:lnTo>
                  <a:lnTo>
                    <a:pt x="90587" y="21578"/>
                  </a:lnTo>
                  <a:lnTo>
                    <a:pt x="86575" y="23911"/>
                  </a:lnTo>
                  <a:lnTo>
                    <a:pt x="83901" y="26259"/>
                  </a:lnTo>
                  <a:lnTo>
                    <a:pt x="82118" y="28619"/>
                  </a:lnTo>
                  <a:lnTo>
                    <a:pt x="79344" y="33357"/>
                  </a:lnTo>
                  <a:lnTo>
                    <a:pt x="75464" y="38109"/>
                  </a:lnTo>
                  <a:lnTo>
                    <a:pt x="71094" y="42866"/>
                  </a:lnTo>
                  <a:lnTo>
                    <a:pt x="68817" y="45246"/>
                  </a:lnTo>
                  <a:lnTo>
                    <a:pt x="65713" y="47627"/>
                  </a:lnTo>
                  <a:lnTo>
                    <a:pt x="62054" y="50007"/>
                  </a:lnTo>
                  <a:lnTo>
                    <a:pt x="58028" y="52388"/>
                  </a:lnTo>
                  <a:lnTo>
                    <a:pt x="54551" y="54769"/>
                  </a:lnTo>
                  <a:lnTo>
                    <a:pt x="51439" y="57150"/>
                  </a:lnTo>
                  <a:lnTo>
                    <a:pt x="45864" y="61913"/>
                  </a:lnTo>
                  <a:lnTo>
                    <a:pt x="40741" y="66675"/>
                  </a:lnTo>
                  <a:lnTo>
                    <a:pt x="33394" y="73819"/>
                  </a:lnTo>
                  <a:lnTo>
                    <a:pt x="30190" y="76200"/>
                  </a:lnTo>
                  <a:lnTo>
                    <a:pt x="26467" y="78581"/>
                  </a:lnTo>
                  <a:lnTo>
                    <a:pt x="22398" y="80963"/>
                  </a:lnTo>
                  <a:lnTo>
                    <a:pt x="18890" y="83344"/>
                  </a:lnTo>
                  <a:lnTo>
                    <a:pt x="15759" y="85725"/>
                  </a:lnTo>
                  <a:lnTo>
                    <a:pt x="8822" y="91458"/>
                  </a:lnTo>
                  <a:lnTo>
                    <a:pt x="3828" y="96243"/>
                  </a:lnTo>
                  <a:lnTo>
                    <a:pt x="2542" y="98293"/>
                  </a:lnTo>
                  <a:lnTo>
                    <a:pt x="732" y="104177"/>
                  </a:lnTo>
                  <a:lnTo>
                    <a:pt x="70" y="106764"/>
                  </a:lnTo>
                  <a:lnTo>
                    <a:pt x="0" y="110832"/>
                  </a:lnTo>
                  <a:lnTo>
                    <a:pt x="784" y="111988"/>
                  </a:lnTo>
                  <a:lnTo>
                    <a:pt x="2101" y="112759"/>
                  </a:lnTo>
                  <a:lnTo>
                    <a:pt x="3772" y="113273"/>
                  </a:lnTo>
                  <a:lnTo>
                    <a:pt x="4886" y="114409"/>
                  </a:lnTo>
                  <a:lnTo>
                    <a:pt x="5629" y="115960"/>
                  </a:lnTo>
                  <a:lnTo>
                    <a:pt x="6124" y="117788"/>
                  </a:lnTo>
                  <a:lnTo>
                    <a:pt x="7248" y="119007"/>
                  </a:lnTo>
                  <a:lnTo>
                    <a:pt x="8791" y="119819"/>
                  </a:lnTo>
                  <a:lnTo>
                    <a:pt x="10614" y="120360"/>
                  </a:lnTo>
                  <a:lnTo>
                    <a:pt x="14755" y="123079"/>
                  </a:lnTo>
                  <a:lnTo>
                    <a:pt x="20035" y="126933"/>
                  </a:lnTo>
                  <a:lnTo>
                    <a:pt x="23665" y="129072"/>
                  </a:lnTo>
                  <a:lnTo>
                    <a:pt x="27673" y="131292"/>
                  </a:lnTo>
                  <a:lnTo>
                    <a:pt x="31934" y="132772"/>
                  </a:lnTo>
                  <a:lnTo>
                    <a:pt x="36360" y="133758"/>
                  </a:lnTo>
                  <a:lnTo>
                    <a:pt x="40900" y="134416"/>
                  </a:lnTo>
                  <a:lnTo>
                    <a:pt x="45513" y="135648"/>
                  </a:lnTo>
                  <a:lnTo>
                    <a:pt x="50175" y="137263"/>
                  </a:lnTo>
                  <a:lnTo>
                    <a:pt x="54873" y="139134"/>
                  </a:lnTo>
                  <a:lnTo>
                    <a:pt x="59590" y="141175"/>
                  </a:lnTo>
                  <a:lnTo>
                    <a:pt x="69066" y="145559"/>
                  </a:lnTo>
                  <a:lnTo>
                    <a:pt x="83326" y="152490"/>
                  </a:lnTo>
                  <a:lnTo>
                    <a:pt x="88085" y="154047"/>
                  </a:lnTo>
                  <a:lnTo>
                    <a:pt x="92845" y="155086"/>
                  </a:lnTo>
                  <a:lnTo>
                    <a:pt x="97606" y="155778"/>
                  </a:lnTo>
                  <a:lnTo>
                    <a:pt x="102367" y="157033"/>
                  </a:lnTo>
                  <a:lnTo>
                    <a:pt x="107128" y="158664"/>
                  </a:lnTo>
                  <a:lnTo>
                    <a:pt x="111891" y="160545"/>
                  </a:lnTo>
                  <a:lnTo>
                    <a:pt x="116653" y="161798"/>
                  </a:lnTo>
                  <a:lnTo>
                    <a:pt x="121415" y="162634"/>
                  </a:lnTo>
                  <a:lnTo>
                    <a:pt x="126178" y="163192"/>
                  </a:lnTo>
                  <a:lnTo>
                    <a:pt x="130146" y="164357"/>
                  </a:lnTo>
                  <a:lnTo>
                    <a:pt x="133586" y="165928"/>
                  </a:lnTo>
                  <a:lnTo>
                    <a:pt x="136672" y="167768"/>
                  </a:lnTo>
                  <a:lnTo>
                    <a:pt x="142218" y="169814"/>
                  </a:lnTo>
                  <a:lnTo>
                    <a:pt x="147330" y="170723"/>
                  </a:lnTo>
                  <a:lnTo>
                    <a:pt x="152247" y="171127"/>
                  </a:lnTo>
                  <a:lnTo>
                    <a:pt x="154670" y="172028"/>
                  </a:lnTo>
                  <a:lnTo>
                    <a:pt x="159478" y="175147"/>
                  </a:lnTo>
                  <a:lnTo>
                    <a:pt x="164260" y="177062"/>
                  </a:lnTo>
                  <a:lnTo>
                    <a:pt x="166647" y="177572"/>
                  </a:lnTo>
                  <a:lnTo>
                    <a:pt x="171416" y="180257"/>
                  </a:lnTo>
                  <a:lnTo>
                    <a:pt x="173799" y="182083"/>
                  </a:lnTo>
                  <a:lnTo>
                    <a:pt x="178563" y="184114"/>
                  </a:lnTo>
                  <a:lnTo>
                    <a:pt x="180945" y="184655"/>
                  </a:lnTo>
                  <a:lnTo>
                    <a:pt x="182532" y="185809"/>
                  </a:lnTo>
                  <a:lnTo>
                    <a:pt x="183590" y="187373"/>
                  </a:lnTo>
                  <a:lnTo>
                    <a:pt x="185708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SMARTPenAnnotation794"/>
            <p:cNvSpPr/>
            <p:nvPr/>
          </p:nvSpPr>
          <p:spPr>
            <a:xfrm>
              <a:off x="7500938" y="2200275"/>
              <a:ext cx="200025" cy="221457"/>
            </a:xfrm>
            <a:custGeom>
              <a:avLst/>
              <a:gdLst/>
              <a:ahLst/>
              <a:cxnLst/>
              <a:rect l="0" t="0" r="0" b="0"/>
              <a:pathLst>
                <a:path w="200025" h="221457">
                  <a:moveTo>
                    <a:pt x="200024" y="0"/>
                  </a:moveTo>
                  <a:lnTo>
                    <a:pt x="196231" y="0"/>
                  </a:lnTo>
                  <a:lnTo>
                    <a:pt x="194320" y="793"/>
                  </a:lnTo>
                  <a:lnTo>
                    <a:pt x="190081" y="3792"/>
                  </a:lnTo>
                  <a:lnTo>
                    <a:pt x="187839" y="4909"/>
                  </a:lnTo>
                  <a:lnTo>
                    <a:pt x="183231" y="6150"/>
                  </a:lnTo>
                  <a:lnTo>
                    <a:pt x="181685" y="7275"/>
                  </a:lnTo>
                  <a:lnTo>
                    <a:pt x="180655" y="8819"/>
                  </a:lnTo>
                  <a:lnTo>
                    <a:pt x="179967" y="10641"/>
                  </a:lnTo>
                  <a:lnTo>
                    <a:pt x="177921" y="12650"/>
                  </a:lnTo>
                  <a:lnTo>
                    <a:pt x="174970" y="14783"/>
                  </a:lnTo>
                  <a:lnTo>
                    <a:pt x="171416" y="16999"/>
                  </a:lnTo>
                  <a:lnTo>
                    <a:pt x="167458" y="19270"/>
                  </a:lnTo>
                  <a:lnTo>
                    <a:pt x="158827" y="23910"/>
                  </a:lnTo>
                  <a:lnTo>
                    <a:pt x="155097" y="25465"/>
                  </a:lnTo>
                  <a:lnTo>
                    <a:pt x="151817" y="26501"/>
                  </a:lnTo>
                  <a:lnTo>
                    <a:pt x="148835" y="27193"/>
                  </a:lnTo>
                  <a:lnTo>
                    <a:pt x="145261" y="28447"/>
                  </a:lnTo>
                  <a:lnTo>
                    <a:pt x="141290" y="30077"/>
                  </a:lnTo>
                  <a:lnTo>
                    <a:pt x="137056" y="31957"/>
                  </a:lnTo>
                  <a:lnTo>
                    <a:pt x="128118" y="36163"/>
                  </a:lnTo>
                  <a:lnTo>
                    <a:pt x="123511" y="38396"/>
                  </a:lnTo>
                  <a:lnTo>
                    <a:pt x="118853" y="41472"/>
                  </a:lnTo>
                  <a:lnTo>
                    <a:pt x="114160" y="45111"/>
                  </a:lnTo>
                  <a:lnTo>
                    <a:pt x="109444" y="49123"/>
                  </a:lnTo>
                  <a:lnTo>
                    <a:pt x="104713" y="52593"/>
                  </a:lnTo>
                  <a:lnTo>
                    <a:pt x="99970" y="55699"/>
                  </a:lnTo>
                  <a:lnTo>
                    <a:pt x="95221" y="58564"/>
                  </a:lnTo>
                  <a:lnTo>
                    <a:pt x="91262" y="61267"/>
                  </a:lnTo>
                  <a:lnTo>
                    <a:pt x="87829" y="63864"/>
                  </a:lnTo>
                  <a:lnTo>
                    <a:pt x="84746" y="66388"/>
                  </a:lnTo>
                  <a:lnTo>
                    <a:pt x="81103" y="68071"/>
                  </a:lnTo>
                  <a:lnTo>
                    <a:pt x="77087" y="69193"/>
                  </a:lnTo>
                  <a:lnTo>
                    <a:pt x="72822" y="69941"/>
                  </a:lnTo>
                  <a:lnTo>
                    <a:pt x="69185" y="71233"/>
                  </a:lnTo>
                  <a:lnTo>
                    <a:pt x="63028" y="74786"/>
                  </a:lnTo>
                  <a:lnTo>
                    <a:pt x="59481" y="76845"/>
                  </a:lnTo>
                  <a:lnTo>
                    <a:pt x="51306" y="81249"/>
                  </a:lnTo>
                  <a:lnTo>
                    <a:pt x="47698" y="83534"/>
                  </a:lnTo>
                  <a:lnTo>
                    <a:pt x="41571" y="88191"/>
                  </a:lnTo>
                  <a:lnTo>
                    <a:pt x="38032" y="89750"/>
                  </a:lnTo>
                  <a:lnTo>
                    <a:pt x="34086" y="90789"/>
                  </a:lnTo>
                  <a:lnTo>
                    <a:pt x="29867" y="91482"/>
                  </a:lnTo>
                  <a:lnTo>
                    <a:pt x="26261" y="92738"/>
                  </a:lnTo>
                  <a:lnTo>
                    <a:pt x="20138" y="96250"/>
                  </a:lnTo>
                  <a:lnTo>
                    <a:pt x="14770" y="98340"/>
                  </a:lnTo>
                  <a:lnTo>
                    <a:pt x="12228" y="98897"/>
                  </a:lnTo>
                  <a:lnTo>
                    <a:pt x="10532" y="100063"/>
                  </a:lnTo>
                  <a:lnTo>
                    <a:pt x="9403" y="101633"/>
                  </a:lnTo>
                  <a:lnTo>
                    <a:pt x="8650" y="103474"/>
                  </a:lnTo>
                  <a:lnTo>
                    <a:pt x="7354" y="104701"/>
                  </a:lnTo>
                  <a:lnTo>
                    <a:pt x="5696" y="105520"/>
                  </a:lnTo>
                  <a:lnTo>
                    <a:pt x="3796" y="106065"/>
                  </a:lnTo>
                  <a:lnTo>
                    <a:pt x="2531" y="107222"/>
                  </a:lnTo>
                  <a:lnTo>
                    <a:pt x="1687" y="108788"/>
                  </a:lnTo>
                  <a:lnTo>
                    <a:pt x="332" y="113211"/>
                  </a:lnTo>
                  <a:lnTo>
                    <a:pt x="42" y="119810"/>
                  </a:lnTo>
                  <a:lnTo>
                    <a:pt x="5" y="126138"/>
                  </a:lnTo>
                  <a:lnTo>
                    <a:pt x="0" y="138434"/>
                  </a:lnTo>
                  <a:lnTo>
                    <a:pt x="794" y="140708"/>
                  </a:lnTo>
                  <a:lnTo>
                    <a:pt x="3792" y="145351"/>
                  </a:lnTo>
                  <a:lnTo>
                    <a:pt x="7770" y="150061"/>
                  </a:lnTo>
                  <a:lnTo>
                    <a:pt x="9942" y="152428"/>
                  </a:lnTo>
                  <a:lnTo>
                    <a:pt x="12977" y="154800"/>
                  </a:lnTo>
                  <a:lnTo>
                    <a:pt x="16589" y="157175"/>
                  </a:lnTo>
                  <a:lnTo>
                    <a:pt x="20584" y="159552"/>
                  </a:lnTo>
                  <a:lnTo>
                    <a:pt x="24041" y="161136"/>
                  </a:lnTo>
                  <a:lnTo>
                    <a:pt x="29999" y="162897"/>
                  </a:lnTo>
                  <a:lnTo>
                    <a:pt x="33492" y="164161"/>
                  </a:lnTo>
                  <a:lnTo>
                    <a:pt x="37409" y="165797"/>
                  </a:lnTo>
                  <a:lnTo>
                    <a:pt x="41607" y="167681"/>
                  </a:lnTo>
                  <a:lnTo>
                    <a:pt x="50507" y="171891"/>
                  </a:lnTo>
                  <a:lnTo>
                    <a:pt x="55103" y="174125"/>
                  </a:lnTo>
                  <a:lnTo>
                    <a:pt x="58960" y="176408"/>
                  </a:lnTo>
                  <a:lnTo>
                    <a:pt x="62325" y="178724"/>
                  </a:lnTo>
                  <a:lnTo>
                    <a:pt x="65362" y="181062"/>
                  </a:lnTo>
                  <a:lnTo>
                    <a:pt x="68975" y="182620"/>
                  </a:lnTo>
                  <a:lnTo>
                    <a:pt x="72971" y="183659"/>
                  </a:lnTo>
                  <a:lnTo>
                    <a:pt x="77221" y="184352"/>
                  </a:lnTo>
                  <a:lnTo>
                    <a:pt x="81643" y="185607"/>
                  </a:lnTo>
                  <a:lnTo>
                    <a:pt x="86178" y="187238"/>
                  </a:lnTo>
                  <a:lnTo>
                    <a:pt x="90790" y="189119"/>
                  </a:lnTo>
                  <a:lnTo>
                    <a:pt x="94657" y="190373"/>
                  </a:lnTo>
                  <a:lnTo>
                    <a:pt x="98029" y="191209"/>
                  </a:lnTo>
                  <a:lnTo>
                    <a:pt x="101071" y="191766"/>
                  </a:lnTo>
                  <a:lnTo>
                    <a:pt x="104686" y="192932"/>
                  </a:lnTo>
                  <a:lnTo>
                    <a:pt x="108685" y="194502"/>
                  </a:lnTo>
                  <a:lnTo>
                    <a:pt x="112938" y="196343"/>
                  </a:lnTo>
                  <a:lnTo>
                    <a:pt x="116566" y="197570"/>
                  </a:lnTo>
                  <a:lnTo>
                    <a:pt x="122715" y="198934"/>
                  </a:lnTo>
                  <a:lnTo>
                    <a:pt x="126260" y="200091"/>
                  </a:lnTo>
                  <a:lnTo>
                    <a:pt x="130210" y="201657"/>
                  </a:lnTo>
                  <a:lnTo>
                    <a:pt x="140372" y="206080"/>
                  </a:lnTo>
                  <a:lnTo>
                    <a:pt x="145996" y="206685"/>
                  </a:lnTo>
                  <a:lnTo>
                    <a:pt x="149718" y="206846"/>
                  </a:lnTo>
                  <a:lnTo>
                    <a:pt x="152199" y="207747"/>
                  </a:lnTo>
                  <a:lnTo>
                    <a:pt x="153853" y="209142"/>
                  </a:lnTo>
                  <a:lnTo>
                    <a:pt x="154956" y="210865"/>
                  </a:lnTo>
                  <a:lnTo>
                    <a:pt x="156485" y="212014"/>
                  </a:lnTo>
                  <a:lnTo>
                    <a:pt x="158298" y="212780"/>
                  </a:lnTo>
                  <a:lnTo>
                    <a:pt x="160300" y="213291"/>
                  </a:lnTo>
                  <a:lnTo>
                    <a:pt x="164642" y="215975"/>
                  </a:lnTo>
                  <a:lnTo>
                    <a:pt x="166911" y="217802"/>
                  </a:lnTo>
                  <a:lnTo>
                    <a:pt x="169217" y="219020"/>
                  </a:lnTo>
                  <a:lnTo>
                    <a:pt x="171548" y="219832"/>
                  </a:lnTo>
                  <a:lnTo>
                    <a:pt x="178593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SMARTPenAnnotation795"/>
            <p:cNvSpPr/>
            <p:nvPr/>
          </p:nvSpPr>
          <p:spPr>
            <a:xfrm>
              <a:off x="7436770" y="2914650"/>
              <a:ext cx="185612" cy="264319"/>
            </a:xfrm>
            <a:custGeom>
              <a:avLst/>
              <a:gdLst/>
              <a:ahLst/>
              <a:cxnLst/>
              <a:rect l="0" t="0" r="0" b="0"/>
              <a:pathLst>
                <a:path w="185612" h="264319">
                  <a:moveTo>
                    <a:pt x="178467" y="0"/>
                  </a:moveTo>
                  <a:lnTo>
                    <a:pt x="167826" y="10641"/>
                  </a:lnTo>
                  <a:lnTo>
                    <a:pt x="165023" y="12650"/>
                  </a:lnTo>
                  <a:lnTo>
                    <a:pt x="161567" y="14783"/>
                  </a:lnTo>
                  <a:lnTo>
                    <a:pt x="157675" y="16999"/>
                  </a:lnTo>
                  <a:lnTo>
                    <a:pt x="154287" y="20064"/>
                  </a:lnTo>
                  <a:lnTo>
                    <a:pt x="151235" y="23695"/>
                  </a:lnTo>
                  <a:lnTo>
                    <a:pt x="148406" y="27702"/>
                  </a:lnTo>
                  <a:lnTo>
                    <a:pt x="144933" y="31168"/>
                  </a:lnTo>
                  <a:lnTo>
                    <a:pt x="141030" y="34272"/>
                  </a:lnTo>
                  <a:lnTo>
                    <a:pt x="136840" y="37136"/>
                  </a:lnTo>
                  <a:lnTo>
                    <a:pt x="132460" y="40632"/>
                  </a:lnTo>
                  <a:lnTo>
                    <a:pt x="127951" y="44550"/>
                  </a:lnTo>
                  <a:lnTo>
                    <a:pt x="123359" y="48750"/>
                  </a:lnTo>
                  <a:lnTo>
                    <a:pt x="114022" y="57650"/>
                  </a:lnTo>
                  <a:lnTo>
                    <a:pt x="109310" y="62246"/>
                  </a:lnTo>
                  <a:lnTo>
                    <a:pt x="104581" y="66103"/>
                  </a:lnTo>
                  <a:lnTo>
                    <a:pt x="99842" y="69469"/>
                  </a:lnTo>
                  <a:lnTo>
                    <a:pt x="83469" y="80114"/>
                  </a:lnTo>
                  <a:lnTo>
                    <a:pt x="77034" y="84366"/>
                  </a:lnTo>
                  <a:lnTo>
                    <a:pt x="71952" y="88787"/>
                  </a:lnTo>
                  <a:lnTo>
                    <a:pt x="67769" y="93323"/>
                  </a:lnTo>
                  <a:lnTo>
                    <a:pt x="64187" y="97934"/>
                  </a:lnTo>
                  <a:lnTo>
                    <a:pt x="60211" y="101802"/>
                  </a:lnTo>
                  <a:lnTo>
                    <a:pt x="55974" y="105174"/>
                  </a:lnTo>
                  <a:lnTo>
                    <a:pt x="51561" y="108216"/>
                  </a:lnTo>
                  <a:lnTo>
                    <a:pt x="47826" y="111831"/>
                  </a:lnTo>
                  <a:lnTo>
                    <a:pt x="44542" y="115829"/>
                  </a:lnTo>
                  <a:lnTo>
                    <a:pt x="41558" y="120082"/>
                  </a:lnTo>
                  <a:lnTo>
                    <a:pt x="37983" y="123711"/>
                  </a:lnTo>
                  <a:lnTo>
                    <a:pt x="34011" y="126924"/>
                  </a:lnTo>
                  <a:lnTo>
                    <a:pt x="29775" y="129859"/>
                  </a:lnTo>
                  <a:lnTo>
                    <a:pt x="26158" y="132610"/>
                  </a:lnTo>
                  <a:lnTo>
                    <a:pt x="22952" y="135238"/>
                  </a:lnTo>
                  <a:lnTo>
                    <a:pt x="20022" y="137783"/>
                  </a:lnTo>
                  <a:lnTo>
                    <a:pt x="14649" y="140612"/>
                  </a:lnTo>
                  <a:lnTo>
                    <a:pt x="12105" y="141366"/>
                  </a:lnTo>
                  <a:lnTo>
                    <a:pt x="7162" y="144321"/>
                  </a:lnTo>
                  <a:lnTo>
                    <a:pt x="4732" y="146220"/>
                  </a:lnTo>
                  <a:lnTo>
                    <a:pt x="3113" y="148280"/>
                  </a:lnTo>
                  <a:lnTo>
                    <a:pt x="2034" y="150447"/>
                  </a:lnTo>
                  <a:lnTo>
                    <a:pt x="300" y="155835"/>
                  </a:lnTo>
                  <a:lnTo>
                    <a:pt x="0" y="160561"/>
                  </a:lnTo>
                  <a:lnTo>
                    <a:pt x="751" y="162603"/>
                  </a:lnTo>
                  <a:lnTo>
                    <a:pt x="6035" y="170128"/>
                  </a:lnTo>
                  <a:lnTo>
                    <a:pt x="10518" y="174850"/>
                  </a:lnTo>
                  <a:lnTo>
                    <a:pt x="13320" y="176892"/>
                  </a:lnTo>
                  <a:lnTo>
                    <a:pt x="16775" y="179047"/>
                  </a:lnTo>
                  <a:lnTo>
                    <a:pt x="20666" y="181276"/>
                  </a:lnTo>
                  <a:lnTo>
                    <a:pt x="24054" y="182763"/>
                  </a:lnTo>
                  <a:lnTo>
                    <a:pt x="27106" y="183755"/>
                  </a:lnTo>
                  <a:lnTo>
                    <a:pt x="29935" y="184415"/>
                  </a:lnTo>
                  <a:lnTo>
                    <a:pt x="35194" y="187266"/>
                  </a:lnTo>
                  <a:lnTo>
                    <a:pt x="37708" y="189138"/>
                  </a:lnTo>
                  <a:lnTo>
                    <a:pt x="41765" y="191179"/>
                  </a:lnTo>
                  <a:lnTo>
                    <a:pt x="46852" y="193334"/>
                  </a:lnTo>
                  <a:lnTo>
                    <a:pt x="52623" y="195564"/>
                  </a:lnTo>
                  <a:lnTo>
                    <a:pt x="57265" y="197051"/>
                  </a:lnTo>
                  <a:lnTo>
                    <a:pt x="61153" y="198042"/>
                  </a:lnTo>
                  <a:lnTo>
                    <a:pt x="64539" y="198703"/>
                  </a:lnTo>
                  <a:lnTo>
                    <a:pt x="68384" y="199937"/>
                  </a:lnTo>
                  <a:lnTo>
                    <a:pt x="72534" y="201554"/>
                  </a:lnTo>
                  <a:lnTo>
                    <a:pt x="76889" y="203425"/>
                  </a:lnTo>
                  <a:lnTo>
                    <a:pt x="85961" y="207622"/>
                  </a:lnTo>
                  <a:lnTo>
                    <a:pt x="104720" y="216783"/>
                  </a:lnTo>
                  <a:lnTo>
                    <a:pt x="109459" y="218340"/>
                  </a:lnTo>
                  <a:lnTo>
                    <a:pt x="114206" y="219379"/>
                  </a:lnTo>
                  <a:lnTo>
                    <a:pt x="118957" y="220071"/>
                  </a:lnTo>
                  <a:lnTo>
                    <a:pt x="122919" y="221326"/>
                  </a:lnTo>
                  <a:lnTo>
                    <a:pt x="126354" y="222957"/>
                  </a:lnTo>
                  <a:lnTo>
                    <a:pt x="129437" y="224838"/>
                  </a:lnTo>
                  <a:lnTo>
                    <a:pt x="133081" y="226885"/>
                  </a:lnTo>
                  <a:lnTo>
                    <a:pt x="141362" y="231277"/>
                  </a:lnTo>
                  <a:lnTo>
                    <a:pt x="144999" y="232766"/>
                  </a:lnTo>
                  <a:lnTo>
                    <a:pt x="148218" y="233758"/>
                  </a:lnTo>
                  <a:lnTo>
                    <a:pt x="151157" y="234420"/>
                  </a:lnTo>
                  <a:lnTo>
                    <a:pt x="154704" y="235655"/>
                  </a:lnTo>
                  <a:lnTo>
                    <a:pt x="158657" y="237272"/>
                  </a:lnTo>
                  <a:lnTo>
                    <a:pt x="168821" y="241778"/>
                  </a:lnTo>
                  <a:lnTo>
                    <a:pt x="174374" y="246351"/>
                  </a:lnTo>
                  <a:lnTo>
                    <a:pt x="180044" y="251663"/>
                  </a:lnTo>
                  <a:lnTo>
                    <a:pt x="181900" y="253500"/>
                  </a:lnTo>
                  <a:lnTo>
                    <a:pt x="183136" y="255519"/>
                  </a:lnTo>
                  <a:lnTo>
                    <a:pt x="185122" y="262345"/>
                  </a:lnTo>
                  <a:lnTo>
                    <a:pt x="185611" y="264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4609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= 4x-1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742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</a:t>
            </a:r>
            <a:r>
              <a:rPr lang="en-U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= x +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9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537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y </a:t>
            </a:r>
            <a:r>
              <a:rPr lang="en-US" sz="44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= x / 7 + </a:t>
            </a: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5" y="1200151"/>
            <a:ext cx="5367071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631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424</Words>
  <Application>Microsoft Office PowerPoint</Application>
  <PresentationFormat>On-screen Show (16:9)</PresentationFormat>
  <Paragraphs>78</Paragraphs>
  <Slides>24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Review: Systems of Equations</vt:lpstr>
      <vt:lpstr>Objectives</vt:lpstr>
      <vt:lpstr>Homework Review</vt:lpstr>
      <vt:lpstr>PowerPoint Presentation</vt:lpstr>
      <vt:lpstr>PowerPoint Presentation</vt:lpstr>
      <vt:lpstr>PowerPoint Presentation</vt:lpstr>
      <vt:lpstr>y = 4x-1</vt:lpstr>
      <vt:lpstr>y = x + 9</vt:lpstr>
      <vt:lpstr>y = x / 7 + 2</vt:lpstr>
      <vt:lpstr>y &lt; 2x – 10</vt:lpstr>
      <vt:lpstr>y &gt; - 2 - 2x</vt:lpstr>
      <vt:lpstr>y ≤ 4x + 3</vt:lpstr>
      <vt:lpstr>y ≥ - 2 + 3x </vt:lpstr>
      <vt:lpstr>y &lt; - 3 + 3x</vt:lpstr>
      <vt:lpstr>y &gt; - 7x + 7</vt:lpstr>
      <vt:lpstr>y ≤(2/3)x+1 </vt:lpstr>
      <vt:lpstr>What is a system of equations?</vt:lpstr>
      <vt:lpstr>Solving systems of equations graphically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Review: Systems of Equations</dc:title>
  <dc:creator>Ameena</dc:creator>
  <cp:lastModifiedBy>Ameena</cp:lastModifiedBy>
  <cp:revision>14</cp:revision>
  <dcterms:created xsi:type="dcterms:W3CDTF">2010-01-11T19:22:08Z</dcterms:created>
  <dcterms:modified xsi:type="dcterms:W3CDTF">2010-01-12T22:15:58Z</dcterms:modified>
</cp:coreProperties>
</file>